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8" r:id="rId3"/>
  </p:sldMasterIdLst>
  <p:notesMasterIdLst>
    <p:notesMasterId r:id="rId38"/>
  </p:notesMasterIdLst>
  <p:sldIdLst>
    <p:sldId id="261" r:id="rId4"/>
    <p:sldId id="257" r:id="rId5"/>
    <p:sldId id="297" r:id="rId6"/>
    <p:sldId id="334" r:id="rId7"/>
    <p:sldId id="335" r:id="rId8"/>
    <p:sldId id="338" r:id="rId9"/>
    <p:sldId id="329" r:id="rId10"/>
    <p:sldId id="330" r:id="rId11"/>
    <p:sldId id="331" r:id="rId12"/>
    <p:sldId id="342" r:id="rId13"/>
    <p:sldId id="347" r:id="rId14"/>
    <p:sldId id="343" r:id="rId15"/>
    <p:sldId id="344" r:id="rId16"/>
    <p:sldId id="346" r:id="rId17"/>
    <p:sldId id="328" r:id="rId18"/>
    <p:sldId id="337" r:id="rId19"/>
    <p:sldId id="263" r:id="rId20"/>
    <p:sldId id="332" r:id="rId21"/>
    <p:sldId id="333" r:id="rId22"/>
    <p:sldId id="349" r:id="rId23"/>
    <p:sldId id="350" r:id="rId24"/>
    <p:sldId id="351" r:id="rId25"/>
    <p:sldId id="352" r:id="rId26"/>
    <p:sldId id="353" r:id="rId27"/>
    <p:sldId id="354" r:id="rId28"/>
    <p:sldId id="361" r:id="rId29"/>
    <p:sldId id="360" r:id="rId30"/>
    <p:sldId id="355" r:id="rId31"/>
    <p:sldId id="356" r:id="rId32"/>
    <p:sldId id="364" r:id="rId33"/>
    <p:sldId id="348" r:id="rId34"/>
    <p:sldId id="357" r:id="rId35"/>
    <p:sldId id="362" r:id="rId36"/>
    <p:sldId id="26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2BD00E-A3E1-453F-81D2-47F3F5251FDA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EE3CE5F-E788-4444-9BAD-26FCCCB53996}">
      <dgm:prSet phldrT="[Text]"/>
      <dgm:spPr/>
      <dgm:t>
        <a:bodyPr/>
        <a:lstStyle/>
        <a:p>
          <a:r>
            <a:rPr lang="en-US" dirty="0"/>
            <a:t>GET</a:t>
          </a:r>
        </a:p>
      </dgm:t>
    </dgm:pt>
    <dgm:pt modelId="{24E0504D-BC3F-4E1F-9369-93E5735EE0BC}" type="parTrans" cxnId="{3E179B6A-C1FC-4276-9F1F-544365074C2B}">
      <dgm:prSet/>
      <dgm:spPr/>
      <dgm:t>
        <a:bodyPr/>
        <a:lstStyle/>
        <a:p>
          <a:endParaRPr lang="en-US"/>
        </a:p>
      </dgm:t>
    </dgm:pt>
    <dgm:pt modelId="{6AAF8FB8-A468-4080-A278-A02E14602728}" type="sibTrans" cxnId="{3E179B6A-C1FC-4276-9F1F-544365074C2B}">
      <dgm:prSet/>
      <dgm:spPr/>
      <dgm:t>
        <a:bodyPr/>
        <a:lstStyle/>
        <a:p>
          <a:endParaRPr lang="en-US"/>
        </a:p>
      </dgm:t>
    </dgm:pt>
    <dgm:pt modelId="{FAEBB233-C06F-4505-97B1-371E3B1CD882}">
      <dgm:prSet phldrT="[Text]"/>
      <dgm:spPr/>
      <dgm:t>
        <a:bodyPr/>
        <a:lstStyle/>
        <a:p>
          <a:r>
            <a:rPr lang="en-US" dirty="0"/>
            <a:t>POST</a:t>
          </a:r>
        </a:p>
      </dgm:t>
    </dgm:pt>
    <dgm:pt modelId="{60D43F4B-074E-4231-A8FE-7F8E1A47D590}" type="parTrans" cxnId="{3019260E-7A24-4773-A71D-558830FCDE02}">
      <dgm:prSet/>
      <dgm:spPr/>
      <dgm:t>
        <a:bodyPr/>
        <a:lstStyle/>
        <a:p>
          <a:endParaRPr lang="en-US"/>
        </a:p>
      </dgm:t>
    </dgm:pt>
    <dgm:pt modelId="{D8AAD73A-8F47-4339-B88B-72CAEB2E3400}" type="sibTrans" cxnId="{3019260E-7A24-4773-A71D-558830FCDE02}">
      <dgm:prSet/>
      <dgm:spPr/>
      <dgm:t>
        <a:bodyPr/>
        <a:lstStyle/>
        <a:p>
          <a:endParaRPr lang="en-US"/>
        </a:p>
      </dgm:t>
    </dgm:pt>
    <dgm:pt modelId="{6A33C9BA-FF59-456E-A892-0EC074A38D92}">
      <dgm:prSet phldrT="[Text]"/>
      <dgm:spPr/>
      <dgm:t>
        <a:bodyPr/>
        <a:lstStyle/>
        <a:p>
          <a:r>
            <a:rPr lang="en-US" dirty="0"/>
            <a:t>PUT</a:t>
          </a:r>
        </a:p>
      </dgm:t>
    </dgm:pt>
    <dgm:pt modelId="{925B6F56-F4A4-42D6-B021-9839C1F0B343}" type="parTrans" cxnId="{E8C8C826-F599-48AE-A5F5-CEFEB2CF8391}">
      <dgm:prSet/>
      <dgm:spPr/>
      <dgm:t>
        <a:bodyPr/>
        <a:lstStyle/>
        <a:p>
          <a:endParaRPr lang="en-US"/>
        </a:p>
      </dgm:t>
    </dgm:pt>
    <dgm:pt modelId="{7377FC9C-79DE-44A9-BBC5-BCAAEA3D798C}" type="sibTrans" cxnId="{E8C8C826-F599-48AE-A5F5-CEFEB2CF8391}">
      <dgm:prSet/>
      <dgm:spPr/>
      <dgm:t>
        <a:bodyPr/>
        <a:lstStyle/>
        <a:p>
          <a:endParaRPr lang="en-US"/>
        </a:p>
      </dgm:t>
    </dgm:pt>
    <dgm:pt modelId="{1B6CF524-1F09-42ED-9785-5806035EE007}">
      <dgm:prSet phldrT="[Text]"/>
      <dgm:spPr/>
      <dgm:t>
        <a:bodyPr/>
        <a:lstStyle/>
        <a:p>
          <a:r>
            <a:rPr lang="en-US" dirty="0"/>
            <a:t>DELETE</a:t>
          </a:r>
        </a:p>
      </dgm:t>
    </dgm:pt>
    <dgm:pt modelId="{881EE1BE-A09D-49BD-ABAE-64131CAAC512}" type="parTrans" cxnId="{4B323D39-E159-4CE3-A609-CBBF7499744D}">
      <dgm:prSet/>
      <dgm:spPr/>
      <dgm:t>
        <a:bodyPr/>
        <a:lstStyle/>
        <a:p>
          <a:endParaRPr lang="en-US"/>
        </a:p>
      </dgm:t>
    </dgm:pt>
    <dgm:pt modelId="{22C5ECE8-CA6E-47D6-8DBE-C0DEAC69726F}" type="sibTrans" cxnId="{4B323D39-E159-4CE3-A609-CBBF7499744D}">
      <dgm:prSet/>
      <dgm:spPr/>
      <dgm:t>
        <a:bodyPr/>
        <a:lstStyle/>
        <a:p>
          <a:endParaRPr lang="en-US"/>
        </a:p>
      </dgm:t>
    </dgm:pt>
    <dgm:pt modelId="{72E42972-B167-4978-A582-4B1A4A7F566B}">
      <dgm:prSet phldrT="[Text]"/>
      <dgm:spPr/>
      <dgm:t>
        <a:bodyPr/>
        <a:lstStyle/>
        <a:p>
          <a:r>
            <a:rPr lang="en-US" dirty="0"/>
            <a:t>HEAD</a:t>
          </a:r>
        </a:p>
      </dgm:t>
    </dgm:pt>
    <dgm:pt modelId="{E51A308A-60A0-478A-A591-B5A2E1E57CC4}" type="parTrans" cxnId="{3F69E8EC-88A9-4503-B931-D1EC352E8437}">
      <dgm:prSet/>
      <dgm:spPr/>
      <dgm:t>
        <a:bodyPr/>
        <a:lstStyle/>
        <a:p>
          <a:endParaRPr lang="en-US"/>
        </a:p>
      </dgm:t>
    </dgm:pt>
    <dgm:pt modelId="{D7F61587-3A83-4890-975E-90DE6D084836}" type="sibTrans" cxnId="{3F69E8EC-88A9-4503-B931-D1EC352E8437}">
      <dgm:prSet/>
      <dgm:spPr/>
      <dgm:t>
        <a:bodyPr/>
        <a:lstStyle/>
        <a:p>
          <a:endParaRPr lang="en-US"/>
        </a:p>
      </dgm:t>
    </dgm:pt>
    <dgm:pt modelId="{B148EC39-CC07-4715-ACBF-1E753C83C4A8}">
      <dgm:prSet phldrT="[Text]"/>
      <dgm:spPr/>
      <dgm:t>
        <a:bodyPr/>
        <a:lstStyle/>
        <a:p>
          <a:r>
            <a:rPr lang="en-US" dirty="0"/>
            <a:t>Queries the representation of a resource</a:t>
          </a:r>
        </a:p>
      </dgm:t>
    </dgm:pt>
    <dgm:pt modelId="{22B6E8C0-84F6-4DFF-8FA0-28A8EB768B72}" type="parTrans" cxnId="{97AAFE17-0FA8-431F-BCB7-523F560749E7}">
      <dgm:prSet/>
      <dgm:spPr/>
      <dgm:t>
        <a:bodyPr/>
        <a:lstStyle/>
        <a:p>
          <a:endParaRPr lang="en-US"/>
        </a:p>
      </dgm:t>
    </dgm:pt>
    <dgm:pt modelId="{71CC2C12-BD8F-4184-BF82-6EFA93DCDB7E}" type="sibTrans" cxnId="{97AAFE17-0FA8-431F-BCB7-523F560749E7}">
      <dgm:prSet/>
      <dgm:spPr/>
      <dgm:t>
        <a:bodyPr/>
        <a:lstStyle/>
        <a:p>
          <a:endParaRPr lang="en-US"/>
        </a:p>
      </dgm:t>
    </dgm:pt>
    <dgm:pt modelId="{EC8C1365-F5D4-4CF2-B27A-7B4454001A20}">
      <dgm:prSet phldrT="[Text]"/>
      <dgm:spPr/>
      <dgm:t>
        <a:bodyPr/>
        <a:lstStyle/>
        <a:p>
          <a:r>
            <a:rPr lang="en-US" dirty="0"/>
            <a:t>Changes the state of a resource</a:t>
          </a:r>
        </a:p>
      </dgm:t>
    </dgm:pt>
    <dgm:pt modelId="{50A2062A-5BB8-4746-976F-5078083EE2C1}" type="parTrans" cxnId="{EBF31BC6-3173-4E24-919D-9B6323ACCDFE}">
      <dgm:prSet/>
      <dgm:spPr/>
      <dgm:t>
        <a:bodyPr/>
        <a:lstStyle/>
        <a:p>
          <a:endParaRPr lang="en-US"/>
        </a:p>
      </dgm:t>
    </dgm:pt>
    <dgm:pt modelId="{E6B81B28-0C1A-471C-9801-ECA308BA48DC}" type="sibTrans" cxnId="{EBF31BC6-3173-4E24-919D-9B6323ACCDFE}">
      <dgm:prSet/>
      <dgm:spPr/>
      <dgm:t>
        <a:bodyPr/>
        <a:lstStyle/>
        <a:p>
          <a:endParaRPr lang="en-US"/>
        </a:p>
      </dgm:t>
    </dgm:pt>
    <dgm:pt modelId="{7F8CD0E0-4D23-4E20-886F-E16C3C755168}">
      <dgm:prSet phldrT="[Text]"/>
      <dgm:spPr/>
      <dgm:t>
        <a:bodyPr/>
        <a:lstStyle/>
        <a:p>
          <a:r>
            <a:rPr lang="en-US" dirty="0"/>
            <a:t>Produces new or replaces content of existing resource</a:t>
          </a:r>
        </a:p>
      </dgm:t>
    </dgm:pt>
    <dgm:pt modelId="{6B5BE9D2-E46C-460B-9A76-505543181506}" type="parTrans" cxnId="{F62C50E9-0A94-4F86-BC88-7A743EF194DA}">
      <dgm:prSet/>
      <dgm:spPr/>
      <dgm:t>
        <a:bodyPr/>
        <a:lstStyle/>
        <a:p>
          <a:endParaRPr lang="en-US"/>
        </a:p>
      </dgm:t>
    </dgm:pt>
    <dgm:pt modelId="{CD16FC9D-CD18-45C6-A363-76405D11F822}" type="sibTrans" cxnId="{F62C50E9-0A94-4F86-BC88-7A743EF194DA}">
      <dgm:prSet/>
      <dgm:spPr/>
      <dgm:t>
        <a:bodyPr/>
        <a:lstStyle/>
        <a:p>
          <a:endParaRPr lang="en-US"/>
        </a:p>
      </dgm:t>
    </dgm:pt>
    <dgm:pt modelId="{A8A74B5F-C2AB-4199-A422-B04183AB0022}">
      <dgm:prSet phldrT="[Text]"/>
      <dgm:spPr/>
      <dgm:t>
        <a:bodyPr/>
        <a:lstStyle/>
        <a:p>
          <a:r>
            <a:rPr lang="en-US" dirty="0"/>
            <a:t>Deletes resource</a:t>
          </a:r>
        </a:p>
      </dgm:t>
    </dgm:pt>
    <dgm:pt modelId="{9BAC89D9-CC88-461A-9ABF-76E2E6A0782A}" type="parTrans" cxnId="{FDA13E29-0849-4487-B79E-4F6F937FA05F}">
      <dgm:prSet/>
      <dgm:spPr/>
      <dgm:t>
        <a:bodyPr/>
        <a:lstStyle/>
        <a:p>
          <a:endParaRPr lang="en-US"/>
        </a:p>
      </dgm:t>
    </dgm:pt>
    <dgm:pt modelId="{E7E45C4C-676B-43E6-B456-C1ABE2D9AD14}" type="sibTrans" cxnId="{FDA13E29-0849-4487-B79E-4F6F937FA05F}">
      <dgm:prSet/>
      <dgm:spPr/>
      <dgm:t>
        <a:bodyPr/>
        <a:lstStyle/>
        <a:p>
          <a:endParaRPr lang="en-US"/>
        </a:p>
      </dgm:t>
    </dgm:pt>
    <dgm:pt modelId="{8C84C78A-0087-403D-975C-7A8B78341930}">
      <dgm:prSet phldrT="[Text]"/>
      <dgm:spPr/>
      <dgm:t>
        <a:bodyPr/>
        <a:lstStyle/>
        <a:p>
          <a:r>
            <a:rPr lang="en-US" dirty="0"/>
            <a:t>Same as GET but without the response body</a:t>
          </a:r>
        </a:p>
      </dgm:t>
    </dgm:pt>
    <dgm:pt modelId="{2B34591E-83A6-454F-AA0D-04EA0693AA59}" type="parTrans" cxnId="{886FFFFF-734F-4074-B0E7-2C6284CFFD20}">
      <dgm:prSet/>
      <dgm:spPr/>
      <dgm:t>
        <a:bodyPr/>
        <a:lstStyle/>
        <a:p>
          <a:endParaRPr lang="en-US"/>
        </a:p>
      </dgm:t>
    </dgm:pt>
    <dgm:pt modelId="{59D34F1D-C7FF-48DC-96E6-287420E42680}" type="sibTrans" cxnId="{886FFFFF-734F-4074-B0E7-2C6284CFFD20}">
      <dgm:prSet/>
      <dgm:spPr/>
      <dgm:t>
        <a:bodyPr/>
        <a:lstStyle/>
        <a:p>
          <a:endParaRPr lang="en-US"/>
        </a:p>
      </dgm:t>
    </dgm:pt>
    <dgm:pt modelId="{51835D32-F1B8-4CB9-BB6D-72889CACEAE8}" type="pres">
      <dgm:prSet presAssocID="{862BD00E-A3E1-453F-81D2-47F3F5251FDA}" presName="Name0" presStyleCnt="0">
        <dgm:presLayoutVars>
          <dgm:dir/>
          <dgm:animLvl val="lvl"/>
          <dgm:resizeHandles val="exact"/>
        </dgm:presLayoutVars>
      </dgm:prSet>
      <dgm:spPr/>
    </dgm:pt>
    <dgm:pt modelId="{3642B0AD-B9B6-4618-BFB4-DE705F018CF9}" type="pres">
      <dgm:prSet presAssocID="{3EE3CE5F-E788-4444-9BAD-26FCCCB53996}" presName="linNode" presStyleCnt="0"/>
      <dgm:spPr/>
    </dgm:pt>
    <dgm:pt modelId="{A6B6A5A4-4514-4646-8238-38A8556C0BFC}" type="pres">
      <dgm:prSet presAssocID="{3EE3CE5F-E788-4444-9BAD-26FCCCB53996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797A2139-870D-4527-84F0-DF6B8F37DF4A}" type="pres">
      <dgm:prSet presAssocID="{3EE3CE5F-E788-4444-9BAD-26FCCCB53996}" presName="descendantText" presStyleLbl="alignAccFollowNode1" presStyleIdx="0" presStyleCnt="5">
        <dgm:presLayoutVars>
          <dgm:bulletEnabled val="1"/>
        </dgm:presLayoutVars>
      </dgm:prSet>
      <dgm:spPr/>
    </dgm:pt>
    <dgm:pt modelId="{47869E03-0FFC-4FAD-A90D-EA70E2487921}" type="pres">
      <dgm:prSet presAssocID="{6AAF8FB8-A468-4080-A278-A02E14602728}" presName="sp" presStyleCnt="0"/>
      <dgm:spPr/>
    </dgm:pt>
    <dgm:pt modelId="{84A134EB-0E68-44A0-932D-2ACDF4B85273}" type="pres">
      <dgm:prSet presAssocID="{FAEBB233-C06F-4505-97B1-371E3B1CD882}" presName="linNode" presStyleCnt="0"/>
      <dgm:spPr/>
    </dgm:pt>
    <dgm:pt modelId="{3B98024E-41B9-4F7C-A25C-89F2650C9711}" type="pres">
      <dgm:prSet presAssocID="{FAEBB233-C06F-4505-97B1-371E3B1CD882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F0991CAB-57F8-417C-B136-18A4849DB81E}" type="pres">
      <dgm:prSet presAssocID="{FAEBB233-C06F-4505-97B1-371E3B1CD882}" presName="descendantText" presStyleLbl="alignAccFollowNode1" presStyleIdx="1" presStyleCnt="5">
        <dgm:presLayoutVars>
          <dgm:bulletEnabled val="1"/>
        </dgm:presLayoutVars>
      </dgm:prSet>
      <dgm:spPr/>
    </dgm:pt>
    <dgm:pt modelId="{AC9BBF38-24B6-44BE-B8E3-44F9070A4687}" type="pres">
      <dgm:prSet presAssocID="{D8AAD73A-8F47-4339-B88B-72CAEB2E3400}" presName="sp" presStyleCnt="0"/>
      <dgm:spPr/>
    </dgm:pt>
    <dgm:pt modelId="{88FCA983-A5EC-4C27-B960-BED804B4C461}" type="pres">
      <dgm:prSet presAssocID="{6A33C9BA-FF59-456E-A892-0EC074A38D92}" presName="linNode" presStyleCnt="0"/>
      <dgm:spPr/>
    </dgm:pt>
    <dgm:pt modelId="{4997543D-78C2-4FD1-808D-284521680CB3}" type="pres">
      <dgm:prSet presAssocID="{6A33C9BA-FF59-456E-A892-0EC074A38D92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B2F3F037-369A-4D1B-A1D2-D9437ED6E2A6}" type="pres">
      <dgm:prSet presAssocID="{6A33C9BA-FF59-456E-A892-0EC074A38D92}" presName="descendantText" presStyleLbl="alignAccFollowNode1" presStyleIdx="2" presStyleCnt="5">
        <dgm:presLayoutVars>
          <dgm:bulletEnabled val="1"/>
        </dgm:presLayoutVars>
      </dgm:prSet>
      <dgm:spPr/>
    </dgm:pt>
    <dgm:pt modelId="{6CD42E05-D9D8-4C72-A40B-58254B346813}" type="pres">
      <dgm:prSet presAssocID="{7377FC9C-79DE-44A9-BBC5-BCAAEA3D798C}" presName="sp" presStyleCnt="0"/>
      <dgm:spPr/>
    </dgm:pt>
    <dgm:pt modelId="{1C9BBED7-965A-4600-A0CD-0AD7F04DD932}" type="pres">
      <dgm:prSet presAssocID="{1B6CF524-1F09-42ED-9785-5806035EE007}" presName="linNode" presStyleCnt="0"/>
      <dgm:spPr/>
    </dgm:pt>
    <dgm:pt modelId="{EFE11970-55EC-4D4E-8372-299FD94E53F6}" type="pres">
      <dgm:prSet presAssocID="{1B6CF524-1F09-42ED-9785-5806035EE007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E7ABEFA4-7B51-4580-B2C3-3371F99319BA}" type="pres">
      <dgm:prSet presAssocID="{1B6CF524-1F09-42ED-9785-5806035EE007}" presName="descendantText" presStyleLbl="alignAccFollowNode1" presStyleIdx="3" presStyleCnt="5">
        <dgm:presLayoutVars>
          <dgm:bulletEnabled val="1"/>
        </dgm:presLayoutVars>
      </dgm:prSet>
      <dgm:spPr/>
    </dgm:pt>
    <dgm:pt modelId="{E176A921-6ED8-4D43-A6D1-50FB1132EDF1}" type="pres">
      <dgm:prSet presAssocID="{22C5ECE8-CA6E-47D6-8DBE-C0DEAC69726F}" presName="sp" presStyleCnt="0"/>
      <dgm:spPr/>
    </dgm:pt>
    <dgm:pt modelId="{5E8F9205-07D7-450A-878F-28E8FAEFEA6B}" type="pres">
      <dgm:prSet presAssocID="{72E42972-B167-4978-A582-4B1A4A7F566B}" presName="linNode" presStyleCnt="0"/>
      <dgm:spPr/>
    </dgm:pt>
    <dgm:pt modelId="{A744B011-1D01-4881-9A1B-5FF199774548}" type="pres">
      <dgm:prSet presAssocID="{72E42972-B167-4978-A582-4B1A4A7F566B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DA2B746B-041E-4826-8225-32818F7575D7}" type="pres">
      <dgm:prSet presAssocID="{72E42972-B167-4978-A582-4B1A4A7F566B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53236402-3048-4166-8F32-84D27EA57E4F}" type="presOf" srcId="{FAEBB233-C06F-4505-97B1-371E3B1CD882}" destId="{3B98024E-41B9-4F7C-A25C-89F2650C9711}" srcOrd="0" destOrd="0" presId="urn:microsoft.com/office/officeart/2005/8/layout/vList5"/>
    <dgm:cxn modelId="{10F1B20B-4FB4-4998-A3DF-767D47B91A72}" type="presOf" srcId="{7F8CD0E0-4D23-4E20-886F-E16C3C755168}" destId="{B2F3F037-369A-4D1B-A1D2-D9437ED6E2A6}" srcOrd="0" destOrd="0" presId="urn:microsoft.com/office/officeart/2005/8/layout/vList5"/>
    <dgm:cxn modelId="{3019260E-7A24-4773-A71D-558830FCDE02}" srcId="{862BD00E-A3E1-453F-81D2-47F3F5251FDA}" destId="{FAEBB233-C06F-4505-97B1-371E3B1CD882}" srcOrd="1" destOrd="0" parTransId="{60D43F4B-074E-4231-A8FE-7F8E1A47D590}" sibTransId="{D8AAD73A-8F47-4339-B88B-72CAEB2E3400}"/>
    <dgm:cxn modelId="{97AAFE17-0FA8-431F-BCB7-523F560749E7}" srcId="{3EE3CE5F-E788-4444-9BAD-26FCCCB53996}" destId="{B148EC39-CC07-4715-ACBF-1E753C83C4A8}" srcOrd="0" destOrd="0" parTransId="{22B6E8C0-84F6-4DFF-8FA0-28A8EB768B72}" sibTransId="{71CC2C12-BD8F-4184-BF82-6EFA93DCDB7E}"/>
    <dgm:cxn modelId="{0228761D-EE86-40AC-8729-3DD861308A4A}" type="presOf" srcId="{72E42972-B167-4978-A582-4B1A4A7F566B}" destId="{A744B011-1D01-4881-9A1B-5FF199774548}" srcOrd="0" destOrd="0" presId="urn:microsoft.com/office/officeart/2005/8/layout/vList5"/>
    <dgm:cxn modelId="{E8C8C826-F599-48AE-A5F5-CEFEB2CF8391}" srcId="{862BD00E-A3E1-453F-81D2-47F3F5251FDA}" destId="{6A33C9BA-FF59-456E-A892-0EC074A38D92}" srcOrd="2" destOrd="0" parTransId="{925B6F56-F4A4-42D6-B021-9839C1F0B343}" sibTransId="{7377FC9C-79DE-44A9-BBC5-BCAAEA3D798C}"/>
    <dgm:cxn modelId="{FDA13E29-0849-4487-B79E-4F6F937FA05F}" srcId="{1B6CF524-1F09-42ED-9785-5806035EE007}" destId="{A8A74B5F-C2AB-4199-A422-B04183AB0022}" srcOrd="0" destOrd="0" parTransId="{9BAC89D9-CC88-461A-9ABF-76E2E6A0782A}" sibTransId="{E7E45C4C-676B-43E6-B456-C1ABE2D9AD14}"/>
    <dgm:cxn modelId="{4B323D39-E159-4CE3-A609-CBBF7499744D}" srcId="{862BD00E-A3E1-453F-81D2-47F3F5251FDA}" destId="{1B6CF524-1F09-42ED-9785-5806035EE007}" srcOrd="3" destOrd="0" parTransId="{881EE1BE-A09D-49BD-ABAE-64131CAAC512}" sibTransId="{22C5ECE8-CA6E-47D6-8DBE-C0DEAC69726F}"/>
    <dgm:cxn modelId="{AE91A03A-4984-4D99-9B60-81EE026EAA47}" type="presOf" srcId="{6A33C9BA-FF59-456E-A892-0EC074A38D92}" destId="{4997543D-78C2-4FD1-808D-284521680CB3}" srcOrd="0" destOrd="0" presId="urn:microsoft.com/office/officeart/2005/8/layout/vList5"/>
    <dgm:cxn modelId="{59037F48-75B3-489A-B667-B9FB8BE84D4D}" type="presOf" srcId="{B148EC39-CC07-4715-ACBF-1E753C83C4A8}" destId="{797A2139-870D-4527-84F0-DF6B8F37DF4A}" srcOrd="0" destOrd="0" presId="urn:microsoft.com/office/officeart/2005/8/layout/vList5"/>
    <dgm:cxn modelId="{3E179B6A-C1FC-4276-9F1F-544365074C2B}" srcId="{862BD00E-A3E1-453F-81D2-47F3F5251FDA}" destId="{3EE3CE5F-E788-4444-9BAD-26FCCCB53996}" srcOrd="0" destOrd="0" parTransId="{24E0504D-BC3F-4E1F-9369-93E5735EE0BC}" sibTransId="{6AAF8FB8-A468-4080-A278-A02E14602728}"/>
    <dgm:cxn modelId="{ACCADA4B-31D2-4291-A1D2-B4E40EF345C9}" type="presOf" srcId="{862BD00E-A3E1-453F-81D2-47F3F5251FDA}" destId="{51835D32-F1B8-4CB9-BB6D-72889CACEAE8}" srcOrd="0" destOrd="0" presId="urn:microsoft.com/office/officeart/2005/8/layout/vList5"/>
    <dgm:cxn modelId="{6376A84C-2C27-4CAE-BE2E-05F437613CE8}" type="presOf" srcId="{3EE3CE5F-E788-4444-9BAD-26FCCCB53996}" destId="{A6B6A5A4-4514-4646-8238-38A8556C0BFC}" srcOrd="0" destOrd="0" presId="urn:microsoft.com/office/officeart/2005/8/layout/vList5"/>
    <dgm:cxn modelId="{CC4AB88A-2D2E-4D8C-8714-FAD2D8CBDE5B}" type="presOf" srcId="{8C84C78A-0087-403D-975C-7A8B78341930}" destId="{DA2B746B-041E-4826-8225-32818F7575D7}" srcOrd="0" destOrd="0" presId="urn:microsoft.com/office/officeart/2005/8/layout/vList5"/>
    <dgm:cxn modelId="{928131B7-8F26-431A-AE43-63C1FA5643F1}" type="presOf" srcId="{1B6CF524-1F09-42ED-9785-5806035EE007}" destId="{EFE11970-55EC-4D4E-8372-299FD94E53F6}" srcOrd="0" destOrd="0" presId="urn:microsoft.com/office/officeart/2005/8/layout/vList5"/>
    <dgm:cxn modelId="{C5C45BBC-DEE3-42C1-8248-FD18F7AAA580}" type="presOf" srcId="{A8A74B5F-C2AB-4199-A422-B04183AB0022}" destId="{E7ABEFA4-7B51-4580-B2C3-3371F99319BA}" srcOrd="0" destOrd="0" presId="urn:microsoft.com/office/officeart/2005/8/layout/vList5"/>
    <dgm:cxn modelId="{EBF31BC6-3173-4E24-919D-9B6323ACCDFE}" srcId="{FAEBB233-C06F-4505-97B1-371E3B1CD882}" destId="{EC8C1365-F5D4-4CF2-B27A-7B4454001A20}" srcOrd="0" destOrd="0" parTransId="{50A2062A-5BB8-4746-976F-5078083EE2C1}" sibTransId="{E6B81B28-0C1A-471C-9801-ECA308BA48DC}"/>
    <dgm:cxn modelId="{CE9699DF-5540-4C69-A383-00E9D4B0F417}" type="presOf" srcId="{EC8C1365-F5D4-4CF2-B27A-7B4454001A20}" destId="{F0991CAB-57F8-417C-B136-18A4849DB81E}" srcOrd="0" destOrd="0" presId="urn:microsoft.com/office/officeart/2005/8/layout/vList5"/>
    <dgm:cxn modelId="{F62C50E9-0A94-4F86-BC88-7A743EF194DA}" srcId="{6A33C9BA-FF59-456E-A892-0EC074A38D92}" destId="{7F8CD0E0-4D23-4E20-886F-E16C3C755168}" srcOrd="0" destOrd="0" parTransId="{6B5BE9D2-E46C-460B-9A76-505543181506}" sibTransId="{CD16FC9D-CD18-45C6-A363-76405D11F822}"/>
    <dgm:cxn modelId="{3F69E8EC-88A9-4503-B931-D1EC352E8437}" srcId="{862BD00E-A3E1-453F-81D2-47F3F5251FDA}" destId="{72E42972-B167-4978-A582-4B1A4A7F566B}" srcOrd="4" destOrd="0" parTransId="{E51A308A-60A0-478A-A591-B5A2E1E57CC4}" sibTransId="{D7F61587-3A83-4890-975E-90DE6D084836}"/>
    <dgm:cxn modelId="{886FFFFF-734F-4074-B0E7-2C6284CFFD20}" srcId="{72E42972-B167-4978-A582-4B1A4A7F566B}" destId="{8C84C78A-0087-403D-975C-7A8B78341930}" srcOrd="0" destOrd="0" parTransId="{2B34591E-83A6-454F-AA0D-04EA0693AA59}" sibTransId="{59D34F1D-C7FF-48DC-96E6-287420E42680}"/>
    <dgm:cxn modelId="{1C96E5EC-1AEA-4CA4-A5AD-5DFE31A4CD4E}" type="presParOf" srcId="{51835D32-F1B8-4CB9-BB6D-72889CACEAE8}" destId="{3642B0AD-B9B6-4618-BFB4-DE705F018CF9}" srcOrd="0" destOrd="0" presId="urn:microsoft.com/office/officeart/2005/8/layout/vList5"/>
    <dgm:cxn modelId="{0917DE58-BF13-40DF-8C9E-151F1624980A}" type="presParOf" srcId="{3642B0AD-B9B6-4618-BFB4-DE705F018CF9}" destId="{A6B6A5A4-4514-4646-8238-38A8556C0BFC}" srcOrd="0" destOrd="0" presId="urn:microsoft.com/office/officeart/2005/8/layout/vList5"/>
    <dgm:cxn modelId="{21C30D94-1D82-45D7-BC08-42F6F97418CC}" type="presParOf" srcId="{3642B0AD-B9B6-4618-BFB4-DE705F018CF9}" destId="{797A2139-870D-4527-84F0-DF6B8F37DF4A}" srcOrd="1" destOrd="0" presId="urn:microsoft.com/office/officeart/2005/8/layout/vList5"/>
    <dgm:cxn modelId="{93A13C90-44A8-48F5-982A-62EB2F72E1DB}" type="presParOf" srcId="{51835D32-F1B8-4CB9-BB6D-72889CACEAE8}" destId="{47869E03-0FFC-4FAD-A90D-EA70E2487921}" srcOrd="1" destOrd="0" presId="urn:microsoft.com/office/officeart/2005/8/layout/vList5"/>
    <dgm:cxn modelId="{8945C422-1330-4FC0-86C0-728D0CFE2496}" type="presParOf" srcId="{51835D32-F1B8-4CB9-BB6D-72889CACEAE8}" destId="{84A134EB-0E68-44A0-932D-2ACDF4B85273}" srcOrd="2" destOrd="0" presId="urn:microsoft.com/office/officeart/2005/8/layout/vList5"/>
    <dgm:cxn modelId="{523107BA-11F0-4353-AD4B-2CA57361459B}" type="presParOf" srcId="{84A134EB-0E68-44A0-932D-2ACDF4B85273}" destId="{3B98024E-41B9-4F7C-A25C-89F2650C9711}" srcOrd="0" destOrd="0" presId="urn:microsoft.com/office/officeart/2005/8/layout/vList5"/>
    <dgm:cxn modelId="{E979F82F-907C-400B-B72E-9BBFC7AA35DF}" type="presParOf" srcId="{84A134EB-0E68-44A0-932D-2ACDF4B85273}" destId="{F0991CAB-57F8-417C-B136-18A4849DB81E}" srcOrd="1" destOrd="0" presId="urn:microsoft.com/office/officeart/2005/8/layout/vList5"/>
    <dgm:cxn modelId="{69EFED6B-25A0-40CA-B27A-CE75AC7CA133}" type="presParOf" srcId="{51835D32-F1B8-4CB9-BB6D-72889CACEAE8}" destId="{AC9BBF38-24B6-44BE-B8E3-44F9070A4687}" srcOrd="3" destOrd="0" presId="urn:microsoft.com/office/officeart/2005/8/layout/vList5"/>
    <dgm:cxn modelId="{F3F4EA0F-FC63-4911-B788-78FCBAF74750}" type="presParOf" srcId="{51835D32-F1B8-4CB9-BB6D-72889CACEAE8}" destId="{88FCA983-A5EC-4C27-B960-BED804B4C461}" srcOrd="4" destOrd="0" presId="urn:microsoft.com/office/officeart/2005/8/layout/vList5"/>
    <dgm:cxn modelId="{013EC816-A7DB-4B8A-ABB0-A6FCD03AEE77}" type="presParOf" srcId="{88FCA983-A5EC-4C27-B960-BED804B4C461}" destId="{4997543D-78C2-4FD1-808D-284521680CB3}" srcOrd="0" destOrd="0" presId="urn:microsoft.com/office/officeart/2005/8/layout/vList5"/>
    <dgm:cxn modelId="{0B284CEF-0ADE-4C9B-B601-6BB908442BC7}" type="presParOf" srcId="{88FCA983-A5EC-4C27-B960-BED804B4C461}" destId="{B2F3F037-369A-4D1B-A1D2-D9437ED6E2A6}" srcOrd="1" destOrd="0" presId="urn:microsoft.com/office/officeart/2005/8/layout/vList5"/>
    <dgm:cxn modelId="{3D515FA6-B0B3-4D0D-91A3-B641D25C71FD}" type="presParOf" srcId="{51835D32-F1B8-4CB9-BB6D-72889CACEAE8}" destId="{6CD42E05-D9D8-4C72-A40B-58254B346813}" srcOrd="5" destOrd="0" presId="urn:microsoft.com/office/officeart/2005/8/layout/vList5"/>
    <dgm:cxn modelId="{02525978-4101-4389-B782-342BABB0547C}" type="presParOf" srcId="{51835D32-F1B8-4CB9-BB6D-72889CACEAE8}" destId="{1C9BBED7-965A-4600-A0CD-0AD7F04DD932}" srcOrd="6" destOrd="0" presId="urn:microsoft.com/office/officeart/2005/8/layout/vList5"/>
    <dgm:cxn modelId="{1E6B45A1-9218-4AE3-825E-61B9726E8114}" type="presParOf" srcId="{1C9BBED7-965A-4600-A0CD-0AD7F04DD932}" destId="{EFE11970-55EC-4D4E-8372-299FD94E53F6}" srcOrd="0" destOrd="0" presId="urn:microsoft.com/office/officeart/2005/8/layout/vList5"/>
    <dgm:cxn modelId="{4385C824-3EBD-4D34-BE82-718BF92D7A56}" type="presParOf" srcId="{1C9BBED7-965A-4600-A0CD-0AD7F04DD932}" destId="{E7ABEFA4-7B51-4580-B2C3-3371F99319BA}" srcOrd="1" destOrd="0" presId="urn:microsoft.com/office/officeart/2005/8/layout/vList5"/>
    <dgm:cxn modelId="{958EC539-FD93-4B0B-B5CC-197A54E08B6F}" type="presParOf" srcId="{51835D32-F1B8-4CB9-BB6D-72889CACEAE8}" destId="{E176A921-6ED8-4D43-A6D1-50FB1132EDF1}" srcOrd="7" destOrd="0" presId="urn:microsoft.com/office/officeart/2005/8/layout/vList5"/>
    <dgm:cxn modelId="{28EB52DD-3DC1-41CA-B563-55FD59F93379}" type="presParOf" srcId="{51835D32-F1B8-4CB9-BB6D-72889CACEAE8}" destId="{5E8F9205-07D7-450A-878F-28E8FAEFEA6B}" srcOrd="8" destOrd="0" presId="urn:microsoft.com/office/officeart/2005/8/layout/vList5"/>
    <dgm:cxn modelId="{FA372238-18EB-482A-815E-070F81816331}" type="presParOf" srcId="{5E8F9205-07D7-450A-878F-28E8FAEFEA6B}" destId="{A744B011-1D01-4881-9A1B-5FF199774548}" srcOrd="0" destOrd="0" presId="urn:microsoft.com/office/officeart/2005/8/layout/vList5"/>
    <dgm:cxn modelId="{C3F8720E-3FB5-4125-A8E9-EB2D110D6013}" type="presParOf" srcId="{5E8F9205-07D7-450A-878F-28E8FAEFEA6B}" destId="{DA2B746B-041E-4826-8225-32818F7575D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2BD00E-A3E1-453F-81D2-47F3F5251FDA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EE3CE5F-E788-4444-9BAD-26FCCCB53996}">
      <dgm:prSet phldrT="[Text]"/>
      <dgm:spPr/>
      <dgm:t>
        <a:bodyPr/>
        <a:lstStyle/>
        <a:p>
          <a:r>
            <a:rPr lang="en-US" dirty="0"/>
            <a:t>PATCH</a:t>
          </a:r>
        </a:p>
      </dgm:t>
    </dgm:pt>
    <dgm:pt modelId="{24E0504D-BC3F-4E1F-9369-93E5735EE0BC}" type="parTrans" cxnId="{3E179B6A-C1FC-4276-9F1F-544365074C2B}">
      <dgm:prSet/>
      <dgm:spPr/>
      <dgm:t>
        <a:bodyPr/>
        <a:lstStyle/>
        <a:p>
          <a:endParaRPr lang="en-US"/>
        </a:p>
      </dgm:t>
    </dgm:pt>
    <dgm:pt modelId="{6AAF8FB8-A468-4080-A278-A02E14602728}" type="sibTrans" cxnId="{3E179B6A-C1FC-4276-9F1F-544365074C2B}">
      <dgm:prSet/>
      <dgm:spPr/>
      <dgm:t>
        <a:bodyPr/>
        <a:lstStyle/>
        <a:p>
          <a:endParaRPr lang="en-US"/>
        </a:p>
      </dgm:t>
    </dgm:pt>
    <dgm:pt modelId="{FAEBB233-C06F-4505-97B1-371E3B1CD882}">
      <dgm:prSet phldrT="[Text]"/>
      <dgm:spPr/>
      <dgm:t>
        <a:bodyPr/>
        <a:lstStyle/>
        <a:p>
          <a:r>
            <a:rPr lang="en-US" dirty="0"/>
            <a:t>TRACE</a:t>
          </a:r>
        </a:p>
      </dgm:t>
    </dgm:pt>
    <dgm:pt modelId="{60D43F4B-074E-4231-A8FE-7F8E1A47D590}" type="parTrans" cxnId="{3019260E-7A24-4773-A71D-558830FCDE02}">
      <dgm:prSet/>
      <dgm:spPr/>
      <dgm:t>
        <a:bodyPr/>
        <a:lstStyle/>
        <a:p>
          <a:endParaRPr lang="en-US"/>
        </a:p>
      </dgm:t>
    </dgm:pt>
    <dgm:pt modelId="{D8AAD73A-8F47-4339-B88B-72CAEB2E3400}" type="sibTrans" cxnId="{3019260E-7A24-4773-A71D-558830FCDE02}">
      <dgm:prSet/>
      <dgm:spPr/>
      <dgm:t>
        <a:bodyPr/>
        <a:lstStyle/>
        <a:p>
          <a:endParaRPr lang="en-US"/>
        </a:p>
      </dgm:t>
    </dgm:pt>
    <dgm:pt modelId="{6A33C9BA-FF59-456E-A892-0EC074A38D92}">
      <dgm:prSet phldrT="[Text]"/>
      <dgm:spPr/>
      <dgm:t>
        <a:bodyPr/>
        <a:lstStyle/>
        <a:p>
          <a:r>
            <a:rPr lang="en-US" dirty="0"/>
            <a:t>OPTIONS</a:t>
          </a:r>
        </a:p>
      </dgm:t>
    </dgm:pt>
    <dgm:pt modelId="{925B6F56-F4A4-42D6-B021-9839C1F0B343}" type="parTrans" cxnId="{E8C8C826-F599-48AE-A5F5-CEFEB2CF8391}">
      <dgm:prSet/>
      <dgm:spPr/>
      <dgm:t>
        <a:bodyPr/>
        <a:lstStyle/>
        <a:p>
          <a:endParaRPr lang="en-US"/>
        </a:p>
      </dgm:t>
    </dgm:pt>
    <dgm:pt modelId="{7377FC9C-79DE-44A9-BBC5-BCAAEA3D798C}" type="sibTrans" cxnId="{E8C8C826-F599-48AE-A5F5-CEFEB2CF8391}">
      <dgm:prSet/>
      <dgm:spPr/>
      <dgm:t>
        <a:bodyPr/>
        <a:lstStyle/>
        <a:p>
          <a:endParaRPr lang="en-US"/>
        </a:p>
      </dgm:t>
    </dgm:pt>
    <dgm:pt modelId="{B148EC39-CC07-4715-ACBF-1E753C83C4A8}">
      <dgm:prSet phldrT="[Text]" custT="1"/>
      <dgm:spPr/>
      <dgm:t>
        <a:bodyPr/>
        <a:lstStyle/>
        <a:p>
          <a:r>
            <a:rPr lang="en-US" sz="2300"/>
            <a:t>Applies partial modifications to a resource</a:t>
          </a:r>
          <a:endParaRPr lang="en-US" sz="2300" dirty="0"/>
        </a:p>
      </dgm:t>
    </dgm:pt>
    <dgm:pt modelId="{22B6E8C0-84F6-4DFF-8FA0-28A8EB768B72}" type="parTrans" cxnId="{97AAFE17-0FA8-431F-BCB7-523F560749E7}">
      <dgm:prSet/>
      <dgm:spPr/>
      <dgm:t>
        <a:bodyPr/>
        <a:lstStyle/>
        <a:p>
          <a:endParaRPr lang="en-US"/>
        </a:p>
      </dgm:t>
    </dgm:pt>
    <dgm:pt modelId="{71CC2C12-BD8F-4184-BF82-6EFA93DCDB7E}" type="sibTrans" cxnId="{97AAFE17-0FA8-431F-BCB7-523F560749E7}">
      <dgm:prSet/>
      <dgm:spPr/>
      <dgm:t>
        <a:bodyPr/>
        <a:lstStyle/>
        <a:p>
          <a:endParaRPr lang="en-US"/>
        </a:p>
      </dgm:t>
    </dgm:pt>
    <dgm:pt modelId="{EC8C1365-F5D4-4CF2-B27A-7B4454001A20}">
      <dgm:prSet phldrT="[Text]" custT="1"/>
      <dgm:spPr/>
      <dgm:t>
        <a:bodyPr/>
        <a:lstStyle/>
        <a:p>
          <a:r>
            <a:rPr lang="en-US" sz="2300"/>
            <a:t>performs a message loop-back test to the target resource</a:t>
          </a:r>
          <a:endParaRPr lang="en-US" sz="2300" dirty="0"/>
        </a:p>
      </dgm:t>
    </dgm:pt>
    <dgm:pt modelId="{50A2062A-5BB8-4746-976F-5078083EE2C1}" type="parTrans" cxnId="{EBF31BC6-3173-4E24-919D-9B6323ACCDFE}">
      <dgm:prSet/>
      <dgm:spPr/>
      <dgm:t>
        <a:bodyPr/>
        <a:lstStyle/>
        <a:p>
          <a:endParaRPr lang="en-US"/>
        </a:p>
      </dgm:t>
    </dgm:pt>
    <dgm:pt modelId="{E6B81B28-0C1A-471C-9801-ECA308BA48DC}" type="sibTrans" cxnId="{EBF31BC6-3173-4E24-919D-9B6323ACCDFE}">
      <dgm:prSet/>
      <dgm:spPr/>
      <dgm:t>
        <a:bodyPr/>
        <a:lstStyle/>
        <a:p>
          <a:endParaRPr lang="en-US"/>
        </a:p>
      </dgm:t>
    </dgm:pt>
    <dgm:pt modelId="{7F8CD0E0-4D23-4E20-886F-E16C3C755168}">
      <dgm:prSet phldrT="[Text]" custT="1"/>
      <dgm:spPr/>
      <dgm:t>
        <a:bodyPr/>
        <a:lstStyle/>
        <a:p>
          <a:r>
            <a:rPr lang="en-US" sz="2300" dirty="0"/>
            <a:t>Determine options and/or requirements associated with a resource (Cross-Origin Requests)</a:t>
          </a:r>
        </a:p>
      </dgm:t>
    </dgm:pt>
    <dgm:pt modelId="{6B5BE9D2-E46C-460B-9A76-505543181506}" type="parTrans" cxnId="{F62C50E9-0A94-4F86-BC88-7A743EF194DA}">
      <dgm:prSet/>
      <dgm:spPr/>
      <dgm:t>
        <a:bodyPr/>
        <a:lstStyle/>
        <a:p>
          <a:endParaRPr lang="en-US"/>
        </a:p>
      </dgm:t>
    </dgm:pt>
    <dgm:pt modelId="{CD16FC9D-CD18-45C6-A363-76405D11F822}" type="sibTrans" cxnId="{F62C50E9-0A94-4F86-BC88-7A743EF194DA}">
      <dgm:prSet/>
      <dgm:spPr/>
      <dgm:t>
        <a:bodyPr/>
        <a:lstStyle/>
        <a:p>
          <a:endParaRPr lang="en-US"/>
        </a:p>
      </dgm:t>
    </dgm:pt>
    <dgm:pt modelId="{1B6CF524-1F09-42ED-9785-5806035EE007}">
      <dgm:prSet phldrT="[Text]"/>
      <dgm:spPr/>
      <dgm:t>
        <a:bodyPr/>
        <a:lstStyle/>
        <a:p>
          <a:r>
            <a:rPr lang="en-US" dirty="0"/>
            <a:t>CONNECT</a:t>
          </a:r>
        </a:p>
      </dgm:t>
    </dgm:pt>
    <dgm:pt modelId="{22C5ECE8-CA6E-47D6-8DBE-C0DEAC69726F}" type="sibTrans" cxnId="{4B323D39-E159-4CE3-A609-CBBF7499744D}">
      <dgm:prSet/>
      <dgm:spPr/>
      <dgm:t>
        <a:bodyPr/>
        <a:lstStyle/>
        <a:p>
          <a:endParaRPr lang="en-US"/>
        </a:p>
      </dgm:t>
    </dgm:pt>
    <dgm:pt modelId="{881EE1BE-A09D-49BD-ABAE-64131CAAC512}" type="parTrans" cxnId="{4B323D39-E159-4CE3-A609-CBBF7499744D}">
      <dgm:prSet/>
      <dgm:spPr/>
      <dgm:t>
        <a:bodyPr/>
        <a:lstStyle/>
        <a:p>
          <a:endParaRPr lang="en-US"/>
        </a:p>
      </dgm:t>
    </dgm:pt>
    <dgm:pt modelId="{A8A74B5F-C2AB-4199-A422-B04183AB0022}">
      <dgm:prSet phldrT="[Text]" custT="1"/>
      <dgm:spPr/>
      <dgm:t>
        <a:bodyPr/>
        <a:lstStyle/>
        <a:p>
          <a:r>
            <a:rPr lang="en-US" sz="2300"/>
            <a:t>establishes a tunnel to server identified by target resource (SSL)</a:t>
          </a:r>
          <a:endParaRPr lang="en-US" sz="2300" dirty="0"/>
        </a:p>
      </dgm:t>
    </dgm:pt>
    <dgm:pt modelId="{E7E45C4C-676B-43E6-B456-C1ABE2D9AD14}" type="sibTrans" cxnId="{FDA13E29-0849-4487-B79E-4F6F937FA05F}">
      <dgm:prSet/>
      <dgm:spPr/>
      <dgm:t>
        <a:bodyPr/>
        <a:lstStyle/>
        <a:p>
          <a:endParaRPr lang="en-US"/>
        </a:p>
      </dgm:t>
    </dgm:pt>
    <dgm:pt modelId="{9BAC89D9-CC88-461A-9ABF-76E2E6A0782A}" type="parTrans" cxnId="{FDA13E29-0849-4487-B79E-4F6F937FA05F}">
      <dgm:prSet/>
      <dgm:spPr/>
      <dgm:t>
        <a:bodyPr/>
        <a:lstStyle/>
        <a:p>
          <a:endParaRPr lang="en-US"/>
        </a:p>
      </dgm:t>
    </dgm:pt>
    <dgm:pt modelId="{72E42972-B167-4978-A582-4B1A4A7F566B}">
      <dgm:prSet phldrT="[Text]"/>
      <dgm:spPr/>
      <dgm:t>
        <a:bodyPr/>
        <a:lstStyle/>
        <a:p>
          <a:endParaRPr lang="en-US" dirty="0"/>
        </a:p>
      </dgm:t>
    </dgm:pt>
    <dgm:pt modelId="{D7F61587-3A83-4890-975E-90DE6D084836}" type="sibTrans" cxnId="{3F69E8EC-88A9-4503-B931-D1EC352E8437}">
      <dgm:prSet/>
      <dgm:spPr/>
      <dgm:t>
        <a:bodyPr/>
        <a:lstStyle/>
        <a:p>
          <a:endParaRPr lang="en-US"/>
        </a:p>
      </dgm:t>
    </dgm:pt>
    <dgm:pt modelId="{E51A308A-60A0-478A-A591-B5A2E1E57CC4}" type="parTrans" cxnId="{3F69E8EC-88A9-4503-B931-D1EC352E8437}">
      <dgm:prSet/>
      <dgm:spPr/>
      <dgm:t>
        <a:bodyPr/>
        <a:lstStyle/>
        <a:p>
          <a:endParaRPr lang="en-US"/>
        </a:p>
      </dgm:t>
    </dgm:pt>
    <dgm:pt modelId="{8C84C78A-0087-403D-975C-7A8B78341930}">
      <dgm:prSet phldrT="[Text]"/>
      <dgm:spPr/>
      <dgm:t>
        <a:bodyPr/>
        <a:lstStyle/>
        <a:p>
          <a:endParaRPr lang="en-US" dirty="0"/>
        </a:p>
      </dgm:t>
    </dgm:pt>
    <dgm:pt modelId="{59D34F1D-C7FF-48DC-96E6-287420E42680}" type="sibTrans" cxnId="{886FFFFF-734F-4074-B0E7-2C6284CFFD20}">
      <dgm:prSet/>
      <dgm:spPr/>
      <dgm:t>
        <a:bodyPr/>
        <a:lstStyle/>
        <a:p>
          <a:endParaRPr lang="en-US"/>
        </a:p>
      </dgm:t>
    </dgm:pt>
    <dgm:pt modelId="{2B34591E-83A6-454F-AA0D-04EA0693AA59}" type="parTrans" cxnId="{886FFFFF-734F-4074-B0E7-2C6284CFFD20}">
      <dgm:prSet/>
      <dgm:spPr/>
      <dgm:t>
        <a:bodyPr/>
        <a:lstStyle/>
        <a:p>
          <a:endParaRPr lang="en-US"/>
        </a:p>
      </dgm:t>
    </dgm:pt>
    <dgm:pt modelId="{51835D32-F1B8-4CB9-BB6D-72889CACEAE8}" type="pres">
      <dgm:prSet presAssocID="{862BD00E-A3E1-453F-81D2-47F3F5251FDA}" presName="Name0" presStyleCnt="0">
        <dgm:presLayoutVars>
          <dgm:dir/>
          <dgm:animLvl val="lvl"/>
          <dgm:resizeHandles val="exact"/>
        </dgm:presLayoutVars>
      </dgm:prSet>
      <dgm:spPr/>
    </dgm:pt>
    <dgm:pt modelId="{3642B0AD-B9B6-4618-BFB4-DE705F018CF9}" type="pres">
      <dgm:prSet presAssocID="{3EE3CE5F-E788-4444-9BAD-26FCCCB53996}" presName="linNode" presStyleCnt="0"/>
      <dgm:spPr/>
    </dgm:pt>
    <dgm:pt modelId="{A6B6A5A4-4514-4646-8238-38A8556C0BFC}" type="pres">
      <dgm:prSet presAssocID="{3EE3CE5F-E788-4444-9BAD-26FCCCB53996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797A2139-870D-4527-84F0-DF6B8F37DF4A}" type="pres">
      <dgm:prSet presAssocID="{3EE3CE5F-E788-4444-9BAD-26FCCCB53996}" presName="descendantText" presStyleLbl="alignAccFollowNode1" presStyleIdx="0" presStyleCnt="5">
        <dgm:presLayoutVars>
          <dgm:bulletEnabled val="1"/>
        </dgm:presLayoutVars>
      </dgm:prSet>
      <dgm:spPr/>
    </dgm:pt>
    <dgm:pt modelId="{47869E03-0FFC-4FAD-A90D-EA70E2487921}" type="pres">
      <dgm:prSet presAssocID="{6AAF8FB8-A468-4080-A278-A02E14602728}" presName="sp" presStyleCnt="0"/>
      <dgm:spPr/>
    </dgm:pt>
    <dgm:pt modelId="{84A134EB-0E68-44A0-932D-2ACDF4B85273}" type="pres">
      <dgm:prSet presAssocID="{FAEBB233-C06F-4505-97B1-371E3B1CD882}" presName="linNode" presStyleCnt="0"/>
      <dgm:spPr/>
    </dgm:pt>
    <dgm:pt modelId="{3B98024E-41B9-4F7C-A25C-89F2650C9711}" type="pres">
      <dgm:prSet presAssocID="{FAEBB233-C06F-4505-97B1-371E3B1CD882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F0991CAB-57F8-417C-B136-18A4849DB81E}" type="pres">
      <dgm:prSet presAssocID="{FAEBB233-C06F-4505-97B1-371E3B1CD882}" presName="descendantText" presStyleLbl="alignAccFollowNode1" presStyleIdx="1" presStyleCnt="5">
        <dgm:presLayoutVars>
          <dgm:bulletEnabled val="1"/>
        </dgm:presLayoutVars>
      </dgm:prSet>
      <dgm:spPr/>
    </dgm:pt>
    <dgm:pt modelId="{AC9BBF38-24B6-44BE-B8E3-44F9070A4687}" type="pres">
      <dgm:prSet presAssocID="{D8AAD73A-8F47-4339-B88B-72CAEB2E3400}" presName="sp" presStyleCnt="0"/>
      <dgm:spPr/>
    </dgm:pt>
    <dgm:pt modelId="{88FCA983-A5EC-4C27-B960-BED804B4C461}" type="pres">
      <dgm:prSet presAssocID="{6A33C9BA-FF59-456E-A892-0EC074A38D92}" presName="linNode" presStyleCnt="0"/>
      <dgm:spPr/>
    </dgm:pt>
    <dgm:pt modelId="{4997543D-78C2-4FD1-808D-284521680CB3}" type="pres">
      <dgm:prSet presAssocID="{6A33C9BA-FF59-456E-A892-0EC074A38D92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B2F3F037-369A-4D1B-A1D2-D9437ED6E2A6}" type="pres">
      <dgm:prSet presAssocID="{6A33C9BA-FF59-456E-A892-0EC074A38D92}" presName="descendantText" presStyleLbl="alignAccFollowNode1" presStyleIdx="2" presStyleCnt="5">
        <dgm:presLayoutVars>
          <dgm:bulletEnabled val="1"/>
        </dgm:presLayoutVars>
      </dgm:prSet>
      <dgm:spPr/>
    </dgm:pt>
    <dgm:pt modelId="{6CD42E05-D9D8-4C72-A40B-58254B346813}" type="pres">
      <dgm:prSet presAssocID="{7377FC9C-79DE-44A9-BBC5-BCAAEA3D798C}" presName="sp" presStyleCnt="0"/>
      <dgm:spPr/>
    </dgm:pt>
    <dgm:pt modelId="{1C9BBED7-965A-4600-A0CD-0AD7F04DD932}" type="pres">
      <dgm:prSet presAssocID="{1B6CF524-1F09-42ED-9785-5806035EE007}" presName="linNode" presStyleCnt="0"/>
      <dgm:spPr/>
    </dgm:pt>
    <dgm:pt modelId="{EFE11970-55EC-4D4E-8372-299FD94E53F6}" type="pres">
      <dgm:prSet presAssocID="{1B6CF524-1F09-42ED-9785-5806035EE007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E7ABEFA4-7B51-4580-B2C3-3371F99319BA}" type="pres">
      <dgm:prSet presAssocID="{1B6CF524-1F09-42ED-9785-5806035EE007}" presName="descendantText" presStyleLbl="alignAccFollowNode1" presStyleIdx="3" presStyleCnt="5">
        <dgm:presLayoutVars>
          <dgm:bulletEnabled val="1"/>
        </dgm:presLayoutVars>
      </dgm:prSet>
      <dgm:spPr/>
    </dgm:pt>
    <dgm:pt modelId="{E176A921-6ED8-4D43-A6D1-50FB1132EDF1}" type="pres">
      <dgm:prSet presAssocID="{22C5ECE8-CA6E-47D6-8DBE-C0DEAC69726F}" presName="sp" presStyleCnt="0"/>
      <dgm:spPr/>
    </dgm:pt>
    <dgm:pt modelId="{5E8F9205-07D7-450A-878F-28E8FAEFEA6B}" type="pres">
      <dgm:prSet presAssocID="{72E42972-B167-4978-A582-4B1A4A7F566B}" presName="linNode" presStyleCnt="0"/>
      <dgm:spPr/>
    </dgm:pt>
    <dgm:pt modelId="{A744B011-1D01-4881-9A1B-5FF199774548}" type="pres">
      <dgm:prSet presAssocID="{72E42972-B167-4978-A582-4B1A4A7F566B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DA2B746B-041E-4826-8225-32818F7575D7}" type="pres">
      <dgm:prSet presAssocID="{72E42972-B167-4978-A582-4B1A4A7F566B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3019260E-7A24-4773-A71D-558830FCDE02}" srcId="{862BD00E-A3E1-453F-81D2-47F3F5251FDA}" destId="{FAEBB233-C06F-4505-97B1-371E3B1CD882}" srcOrd="1" destOrd="0" parTransId="{60D43F4B-074E-4231-A8FE-7F8E1A47D590}" sibTransId="{D8AAD73A-8F47-4339-B88B-72CAEB2E3400}"/>
    <dgm:cxn modelId="{97AAFE17-0FA8-431F-BCB7-523F560749E7}" srcId="{3EE3CE5F-E788-4444-9BAD-26FCCCB53996}" destId="{B148EC39-CC07-4715-ACBF-1E753C83C4A8}" srcOrd="0" destOrd="0" parTransId="{22B6E8C0-84F6-4DFF-8FA0-28A8EB768B72}" sibTransId="{71CC2C12-BD8F-4184-BF82-6EFA93DCDB7E}"/>
    <dgm:cxn modelId="{32F2931B-DF7F-448E-992F-78A324585EC1}" type="presOf" srcId="{8C84C78A-0087-403D-975C-7A8B78341930}" destId="{DA2B746B-041E-4826-8225-32818F7575D7}" srcOrd="0" destOrd="0" presId="urn:microsoft.com/office/officeart/2005/8/layout/vList5"/>
    <dgm:cxn modelId="{E8C8C826-F599-48AE-A5F5-CEFEB2CF8391}" srcId="{862BD00E-A3E1-453F-81D2-47F3F5251FDA}" destId="{6A33C9BA-FF59-456E-A892-0EC074A38D92}" srcOrd="2" destOrd="0" parTransId="{925B6F56-F4A4-42D6-B021-9839C1F0B343}" sibTransId="{7377FC9C-79DE-44A9-BBC5-BCAAEA3D798C}"/>
    <dgm:cxn modelId="{71E7E626-C0BB-483B-BB88-EADE304A6B41}" type="presOf" srcId="{B148EC39-CC07-4715-ACBF-1E753C83C4A8}" destId="{797A2139-870D-4527-84F0-DF6B8F37DF4A}" srcOrd="0" destOrd="0" presId="urn:microsoft.com/office/officeart/2005/8/layout/vList5"/>
    <dgm:cxn modelId="{FDA13E29-0849-4487-B79E-4F6F937FA05F}" srcId="{1B6CF524-1F09-42ED-9785-5806035EE007}" destId="{A8A74B5F-C2AB-4199-A422-B04183AB0022}" srcOrd="0" destOrd="0" parTransId="{9BAC89D9-CC88-461A-9ABF-76E2E6A0782A}" sibTransId="{E7E45C4C-676B-43E6-B456-C1ABE2D9AD14}"/>
    <dgm:cxn modelId="{4B323D39-E159-4CE3-A609-CBBF7499744D}" srcId="{862BD00E-A3E1-453F-81D2-47F3F5251FDA}" destId="{1B6CF524-1F09-42ED-9785-5806035EE007}" srcOrd="3" destOrd="0" parTransId="{881EE1BE-A09D-49BD-ABAE-64131CAAC512}" sibTransId="{22C5ECE8-CA6E-47D6-8DBE-C0DEAC69726F}"/>
    <dgm:cxn modelId="{3AB2973A-754C-4CBF-B2EF-90617BE696FF}" type="presOf" srcId="{862BD00E-A3E1-453F-81D2-47F3F5251FDA}" destId="{51835D32-F1B8-4CB9-BB6D-72889CACEAE8}" srcOrd="0" destOrd="0" presId="urn:microsoft.com/office/officeart/2005/8/layout/vList5"/>
    <dgm:cxn modelId="{9A8B5C3E-453F-48AD-BB00-3CE726A0808B}" type="presOf" srcId="{1B6CF524-1F09-42ED-9785-5806035EE007}" destId="{EFE11970-55EC-4D4E-8372-299FD94E53F6}" srcOrd="0" destOrd="0" presId="urn:microsoft.com/office/officeart/2005/8/layout/vList5"/>
    <dgm:cxn modelId="{6D9A2862-F58D-46B3-A246-64E3E21E904F}" type="presOf" srcId="{A8A74B5F-C2AB-4199-A422-B04183AB0022}" destId="{E7ABEFA4-7B51-4580-B2C3-3371F99319BA}" srcOrd="0" destOrd="0" presId="urn:microsoft.com/office/officeart/2005/8/layout/vList5"/>
    <dgm:cxn modelId="{A9F8A766-73C2-440C-8B26-EA7831D82099}" type="presOf" srcId="{6A33C9BA-FF59-456E-A892-0EC074A38D92}" destId="{4997543D-78C2-4FD1-808D-284521680CB3}" srcOrd="0" destOrd="0" presId="urn:microsoft.com/office/officeart/2005/8/layout/vList5"/>
    <dgm:cxn modelId="{3E179B6A-C1FC-4276-9F1F-544365074C2B}" srcId="{862BD00E-A3E1-453F-81D2-47F3F5251FDA}" destId="{3EE3CE5F-E788-4444-9BAD-26FCCCB53996}" srcOrd="0" destOrd="0" parTransId="{24E0504D-BC3F-4E1F-9369-93E5735EE0BC}" sibTransId="{6AAF8FB8-A468-4080-A278-A02E14602728}"/>
    <dgm:cxn modelId="{1322CF4E-C6E7-473C-A9F2-BE57E5479D68}" type="presOf" srcId="{72E42972-B167-4978-A582-4B1A4A7F566B}" destId="{A744B011-1D01-4881-9A1B-5FF199774548}" srcOrd="0" destOrd="0" presId="urn:microsoft.com/office/officeart/2005/8/layout/vList5"/>
    <dgm:cxn modelId="{3786AE76-BC4E-4A1C-AEEF-0B65C36E0A08}" type="presOf" srcId="{FAEBB233-C06F-4505-97B1-371E3B1CD882}" destId="{3B98024E-41B9-4F7C-A25C-89F2650C9711}" srcOrd="0" destOrd="0" presId="urn:microsoft.com/office/officeart/2005/8/layout/vList5"/>
    <dgm:cxn modelId="{EBF31BC6-3173-4E24-919D-9B6323ACCDFE}" srcId="{FAEBB233-C06F-4505-97B1-371E3B1CD882}" destId="{EC8C1365-F5D4-4CF2-B27A-7B4454001A20}" srcOrd="0" destOrd="0" parTransId="{50A2062A-5BB8-4746-976F-5078083EE2C1}" sibTransId="{E6B81B28-0C1A-471C-9801-ECA308BA48DC}"/>
    <dgm:cxn modelId="{65E035C6-5BCB-4207-88C8-C77EEC71A1C5}" type="presOf" srcId="{EC8C1365-F5D4-4CF2-B27A-7B4454001A20}" destId="{F0991CAB-57F8-417C-B136-18A4849DB81E}" srcOrd="0" destOrd="0" presId="urn:microsoft.com/office/officeart/2005/8/layout/vList5"/>
    <dgm:cxn modelId="{6255BAC6-1D55-470C-A88C-1C8BD841645A}" type="presOf" srcId="{7F8CD0E0-4D23-4E20-886F-E16C3C755168}" destId="{B2F3F037-369A-4D1B-A1D2-D9437ED6E2A6}" srcOrd="0" destOrd="0" presId="urn:microsoft.com/office/officeart/2005/8/layout/vList5"/>
    <dgm:cxn modelId="{4A202AE6-BAA2-49EA-B549-C1C16CE8231D}" type="presOf" srcId="{3EE3CE5F-E788-4444-9BAD-26FCCCB53996}" destId="{A6B6A5A4-4514-4646-8238-38A8556C0BFC}" srcOrd="0" destOrd="0" presId="urn:microsoft.com/office/officeart/2005/8/layout/vList5"/>
    <dgm:cxn modelId="{F62C50E9-0A94-4F86-BC88-7A743EF194DA}" srcId="{6A33C9BA-FF59-456E-A892-0EC074A38D92}" destId="{7F8CD0E0-4D23-4E20-886F-E16C3C755168}" srcOrd="0" destOrd="0" parTransId="{6B5BE9D2-E46C-460B-9A76-505543181506}" sibTransId="{CD16FC9D-CD18-45C6-A363-76405D11F822}"/>
    <dgm:cxn modelId="{3F69E8EC-88A9-4503-B931-D1EC352E8437}" srcId="{862BD00E-A3E1-453F-81D2-47F3F5251FDA}" destId="{72E42972-B167-4978-A582-4B1A4A7F566B}" srcOrd="4" destOrd="0" parTransId="{E51A308A-60A0-478A-A591-B5A2E1E57CC4}" sibTransId="{D7F61587-3A83-4890-975E-90DE6D084836}"/>
    <dgm:cxn modelId="{886FFFFF-734F-4074-B0E7-2C6284CFFD20}" srcId="{72E42972-B167-4978-A582-4B1A4A7F566B}" destId="{8C84C78A-0087-403D-975C-7A8B78341930}" srcOrd="0" destOrd="0" parTransId="{2B34591E-83A6-454F-AA0D-04EA0693AA59}" sibTransId="{59D34F1D-C7FF-48DC-96E6-287420E42680}"/>
    <dgm:cxn modelId="{288991B1-CE76-4FD2-992E-C049C7957377}" type="presParOf" srcId="{51835D32-F1B8-4CB9-BB6D-72889CACEAE8}" destId="{3642B0AD-B9B6-4618-BFB4-DE705F018CF9}" srcOrd="0" destOrd="0" presId="urn:microsoft.com/office/officeart/2005/8/layout/vList5"/>
    <dgm:cxn modelId="{1BC5EFD1-BC02-45B5-B2A5-34DC666A8EC3}" type="presParOf" srcId="{3642B0AD-B9B6-4618-BFB4-DE705F018CF9}" destId="{A6B6A5A4-4514-4646-8238-38A8556C0BFC}" srcOrd="0" destOrd="0" presId="urn:microsoft.com/office/officeart/2005/8/layout/vList5"/>
    <dgm:cxn modelId="{1EA5C83C-28DF-40D2-AF14-D5EC475DD42A}" type="presParOf" srcId="{3642B0AD-B9B6-4618-BFB4-DE705F018CF9}" destId="{797A2139-870D-4527-84F0-DF6B8F37DF4A}" srcOrd="1" destOrd="0" presId="urn:microsoft.com/office/officeart/2005/8/layout/vList5"/>
    <dgm:cxn modelId="{3739E6E9-AC93-4269-8E30-B10980E0CB68}" type="presParOf" srcId="{51835D32-F1B8-4CB9-BB6D-72889CACEAE8}" destId="{47869E03-0FFC-4FAD-A90D-EA70E2487921}" srcOrd="1" destOrd="0" presId="urn:microsoft.com/office/officeart/2005/8/layout/vList5"/>
    <dgm:cxn modelId="{E412E20F-DEE5-48A4-8C3F-5A1669092D51}" type="presParOf" srcId="{51835D32-F1B8-4CB9-BB6D-72889CACEAE8}" destId="{84A134EB-0E68-44A0-932D-2ACDF4B85273}" srcOrd="2" destOrd="0" presId="urn:microsoft.com/office/officeart/2005/8/layout/vList5"/>
    <dgm:cxn modelId="{D7B470A3-F9B2-4928-AAED-14A688AF1576}" type="presParOf" srcId="{84A134EB-0E68-44A0-932D-2ACDF4B85273}" destId="{3B98024E-41B9-4F7C-A25C-89F2650C9711}" srcOrd="0" destOrd="0" presId="urn:microsoft.com/office/officeart/2005/8/layout/vList5"/>
    <dgm:cxn modelId="{06BC73F7-D780-4D3C-A24E-9B65CF98F7D8}" type="presParOf" srcId="{84A134EB-0E68-44A0-932D-2ACDF4B85273}" destId="{F0991CAB-57F8-417C-B136-18A4849DB81E}" srcOrd="1" destOrd="0" presId="urn:microsoft.com/office/officeart/2005/8/layout/vList5"/>
    <dgm:cxn modelId="{74AB7AA9-0E2C-4B61-A42B-B880EB472437}" type="presParOf" srcId="{51835D32-F1B8-4CB9-BB6D-72889CACEAE8}" destId="{AC9BBF38-24B6-44BE-B8E3-44F9070A4687}" srcOrd="3" destOrd="0" presId="urn:microsoft.com/office/officeart/2005/8/layout/vList5"/>
    <dgm:cxn modelId="{D438284D-F354-4A2D-A13C-380CDACC648F}" type="presParOf" srcId="{51835D32-F1B8-4CB9-BB6D-72889CACEAE8}" destId="{88FCA983-A5EC-4C27-B960-BED804B4C461}" srcOrd="4" destOrd="0" presId="urn:microsoft.com/office/officeart/2005/8/layout/vList5"/>
    <dgm:cxn modelId="{61AE8290-52EE-40BD-B505-EECB3C548D4D}" type="presParOf" srcId="{88FCA983-A5EC-4C27-B960-BED804B4C461}" destId="{4997543D-78C2-4FD1-808D-284521680CB3}" srcOrd="0" destOrd="0" presId="urn:microsoft.com/office/officeart/2005/8/layout/vList5"/>
    <dgm:cxn modelId="{4F7CD96C-8151-4045-BB79-0A603E734637}" type="presParOf" srcId="{88FCA983-A5EC-4C27-B960-BED804B4C461}" destId="{B2F3F037-369A-4D1B-A1D2-D9437ED6E2A6}" srcOrd="1" destOrd="0" presId="urn:microsoft.com/office/officeart/2005/8/layout/vList5"/>
    <dgm:cxn modelId="{24F3DA2D-F80D-4662-B820-0D952D2922E5}" type="presParOf" srcId="{51835D32-F1B8-4CB9-BB6D-72889CACEAE8}" destId="{6CD42E05-D9D8-4C72-A40B-58254B346813}" srcOrd="5" destOrd="0" presId="urn:microsoft.com/office/officeart/2005/8/layout/vList5"/>
    <dgm:cxn modelId="{4462E524-9D7D-4A8A-B6BF-85D72FC3C310}" type="presParOf" srcId="{51835D32-F1B8-4CB9-BB6D-72889CACEAE8}" destId="{1C9BBED7-965A-4600-A0CD-0AD7F04DD932}" srcOrd="6" destOrd="0" presId="urn:microsoft.com/office/officeart/2005/8/layout/vList5"/>
    <dgm:cxn modelId="{81DE34FB-FAB6-4B80-899D-7ADBA62B414F}" type="presParOf" srcId="{1C9BBED7-965A-4600-A0CD-0AD7F04DD932}" destId="{EFE11970-55EC-4D4E-8372-299FD94E53F6}" srcOrd="0" destOrd="0" presId="urn:microsoft.com/office/officeart/2005/8/layout/vList5"/>
    <dgm:cxn modelId="{29C48AD1-2627-466B-B94B-8AFC80E5F362}" type="presParOf" srcId="{1C9BBED7-965A-4600-A0CD-0AD7F04DD932}" destId="{E7ABEFA4-7B51-4580-B2C3-3371F99319BA}" srcOrd="1" destOrd="0" presId="urn:microsoft.com/office/officeart/2005/8/layout/vList5"/>
    <dgm:cxn modelId="{C9C03579-00CE-404D-8354-AFABEA17E0F6}" type="presParOf" srcId="{51835D32-F1B8-4CB9-BB6D-72889CACEAE8}" destId="{E176A921-6ED8-4D43-A6D1-50FB1132EDF1}" srcOrd="7" destOrd="0" presId="urn:microsoft.com/office/officeart/2005/8/layout/vList5"/>
    <dgm:cxn modelId="{CBBFF4C9-12E9-4AD7-AFC6-0B0C93C33E0A}" type="presParOf" srcId="{51835D32-F1B8-4CB9-BB6D-72889CACEAE8}" destId="{5E8F9205-07D7-450A-878F-28E8FAEFEA6B}" srcOrd="8" destOrd="0" presId="urn:microsoft.com/office/officeart/2005/8/layout/vList5"/>
    <dgm:cxn modelId="{84AB0C48-F060-4D4F-B307-65E80EB0A693}" type="presParOf" srcId="{5E8F9205-07D7-450A-878F-28E8FAEFEA6B}" destId="{A744B011-1D01-4881-9A1B-5FF199774548}" srcOrd="0" destOrd="0" presId="urn:microsoft.com/office/officeart/2005/8/layout/vList5"/>
    <dgm:cxn modelId="{C74DADB7-7423-40C7-BD45-DCB68228F419}" type="presParOf" srcId="{5E8F9205-07D7-450A-878F-28E8FAEFEA6B}" destId="{DA2B746B-041E-4826-8225-32818F7575D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2BD00E-A3E1-453F-81D2-47F3F5251FDA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EE3CE5F-E788-4444-9BAD-26FCCCB53996}">
      <dgm:prSet phldrT="[Text]"/>
      <dgm:spPr/>
      <dgm:t>
        <a:bodyPr/>
        <a:lstStyle/>
        <a:p>
          <a:r>
            <a:rPr lang="en-US" dirty="0"/>
            <a:t>1XX</a:t>
          </a:r>
        </a:p>
      </dgm:t>
    </dgm:pt>
    <dgm:pt modelId="{24E0504D-BC3F-4E1F-9369-93E5735EE0BC}" type="parTrans" cxnId="{3E179B6A-C1FC-4276-9F1F-544365074C2B}">
      <dgm:prSet/>
      <dgm:spPr/>
      <dgm:t>
        <a:bodyPr/>
        <a:lstStyle/>
        <a:p>
          <a:endParaRPr lang="en-US"/>
        </a:p>
      </dgm:t>
    </dgm:pt>
    <dgm:pt modelId="{6AAF8FB8-A468-4080-A278-A02E14602728}" type="sibTrans" cxnId="{3E179B6A-C1FC-4276-9F1F-544365074C2B}">
      <dgm:prSet/>
      <dgm:spPr/>
      <dgm:t>
        <a:bodyPr/>
        <a:lstStyle/>
        <a:p>
          <a:endParaRPr lang="en-US"/>
        </a:p>
      </dgm:t>
    </dgm:pt>
    <dgm:pt modelId="{FAEBB233-C06F-4505-97B1-371E3B1CD882}">
      <dgm:prSet phldrT="[Text]"/>
      <dgm:spPr/>
      <dgm:t>
        <a:bodyPr/>
        <a:lstStyle/>
        <a:p>
          <a:r>
            <a:rPr lang="en-US" dirty="0"/>
            <a:t>2XX</a:t>
          </a:r>
        </a:p>
      </dgm:t>
    </dgm:pt>
    <dgm:pt modelId="{60D43F4B-074E-4231-A8FE-7F8E1A47D590}" type="parTrans" cxnId="{3019260E-7A24-4773-A71D-558830FCDE02}">
      <dgm:prSet/>
      <dgm:spPr/>
      <dgm:t>
        <a:bodyPr/>
        <a:lstStyle/>
        <a:p>
          <a:endParaRPr lang="en-US"/>
        </a:p>
      </dgm:t>
    </dgm:pt>
    <dgm:pt modelId="{D8AAD73A-8F47-4339-B88B-72CAEB2E3400}" type="sibTrans" cxnId="{3019260E-7A24-4773-A71D-558830FCDE02}">
      <dgm:prSet/>
      <dgm:spPr/>
      <dgm:t>
        <a:bodyPr/>
        <a:lstStyle/>
        <a:p>
          <a:endParaRPr lang="en-US"/>
        </a:p>
      </dgm:t>
    </dgm:pt>
    <dgm:pt modelId="{6A33C9BA-FF59-456E-A892-0EC074A38D92}">
      <dgm:prSet phldrT="[Text]"/>
      <dgm:spPr/>
      <dgm:t>
        <a:bodyPr/>
        <a:lstStyle/>
        <a:p>
          <a:r>
            <a:rPr lang="en-US" dirty="0"/>
            <a:t>3XX</a:t>
          </a:r>
        </a:p>
      </dgm:t>
    </dgm:pt>
    <dgm:pt modelId="{925B6F56-F4A4-42D6-B021-9839C1F0B343}" type="parTrans" cxnId="{E8C8C826-F599-48AE-A5F5-CEFEB2CF8391}">
      <dgm:prSet/>
      <dgm:spPr/>
      <dgm:t>
        <a:bodyPr/>
        <a:lstStyle/>
        <a:p>
          <a:endParaRPr lang="en-US"/>
        </a:p>
      </dgm:t>
    </dgm:pt>
    <dgm:pt modelId="{7377FC9C-79DE-44A9-BBC5-BCAAEA3D798C}" type="sibTrans" cxnId="{E8C8C826-F599-48AE-A5F5-CEFEB2CF8391}">
      <dgm:prSet/>
      <dgm:spPr/>
      <dgm:t>
        <a:bodyPr/>
        <a:lstStyle/>
        <a:p>
          <a:endParaRPr lang="en-US"/>
        </a:p>
      </dgm:t>
    </dgm:pt>
    <dgm:pt modelId="{1B6CF524-1F09-42ED-9785-5806035EE007}">
      <dgm:prSet phldrT="[Text]"/>
      <dgm:spPr/>
      <dgm:t>
        <a:bodyPr/>
        <a:lstStyle/>
        <a:p>
          <a:r>
            <a:rPr lang="en-US" dirty="0"/>
            <a:t>4XX</a:t>
          </a:r>
        </a:p>
      </dgm:t>
    </dgm:pt>
    <dgm:pt modelId="{881EE1BE-A09D-49BD-ABAE-64131CAAC512}" type="parTrans" cxnId="{4B323D39-E159-4CE3-A609-CBBF7499744D}">
      <dgm:prSet/>
      <dgm:spPr/>
      <dgm:t>
        <a:bodyPr/>
        <a:lstStyle/>
        <a:p>
          <a:endParaRPr lang="en-US"/>
        </a:p>
      </dgm:t>
    </dgm:pt>
    <dgm:pt modelId="{22C5ECE8-CA6E-47D6-8DBE-C0DEAC69726F}" type="sibTrans" cxnId="{4B323D39-E159-4CE3-A609-CBBF7499744D}">
      <dgm:prSet/>
      <dgm:spPr/>
      <dgm:t>
        <a:bodyPr/>
        <a:lstStyle/>
        <a:p>
          <a:endParaRPr lang="en-US"/>
        </a:p>
      </dgm:t>
    </dgm:pt>
    <dgm:pt modelId="{72E42972-B167-4978-A582-4B1A4A7F566B}">
      <dgm:prSet phldrT="[Text]"/>
      <dgm:spPr/>
      <dgm:t>
        <a:bodyPr/>
        <a:lstStyle/>
        <a:p>
          <a:r>
            <a:rPr lang="en-US" dirty="0"/>
            <a:t>5XX</a:t>
          </a:r>
        </a:p>
      </dgm:t>
    </dgm:pt>
    <dgm:pt modelId="{E51A308A-60A0-478A-A591-B5A2E1E57CC4}" type="parTrans" cxnId="{3F69E8EC-88A9-4503-B931-D1EC352E8437}">
      <dgm:prSet/>
      <dgm:spPr/>
      <dgm:t>
        <a:bodyPr/>
        <a:lstStyle/>
        <a:p>
          <a:endParaRPr lang="en-US"/>
        </a:p>
      </dgm:t>
    </dgm:pt>
    <dgm:pt modelId="{D7F61587-3A83-4890-975E-90DE6D084836}" type="sibTrans" cxnId="{3F69E8EC-88A9-4503-B931-D1EC352E8437}">
      <dgm:prSet/>
      <dgm:spPr/>
      <dgm:t>
        <a:bodyPr/>
        <a:lstStyle/>
        <a:p>
          <a:endParaRPr lang="en-US"/>
        </a:p>
      </dgm:t>
    </dgm:pt>
    <dgm:pt modelId="{B148EC39-CC07-4715-ACBF-1E753C83C4A8}">
      <dgm:prSet phldrT="[Text]" custT="1"/>
      <dgm:spPr/>
      <dgm:t>
        <a:bodyPr/>
        <a:lstStyle/>
        <a:p>
          <a:pPr>
            <a:buNone/>
          </a:pPr>
          <a:r>
            <a:rPr lang="en-US" sz="4400" dirty="0"/>
            <a:t>Information responses</a:t>
          </a:r>
        </a:p>
      </dgm:t>
    </dgm:pt>
    <dgm:pt modelId="{22B6E8C0-84F6-4DFF-8FA0-28A8EB768B72}" type="parTrans" cxnId="{97AAFE17-0FA8-431F-BCB7-523F560749E7}">
      <dgm:prSet/>
      <dgm:spPr/>
      <dgm:t>
        <a:bodyPr/>
        <a:lstStyle/>
        <a:p>
          <a:endParaRPr lang="en-US"/>
        </a:p>
      </dgm:t>
    </dgm:pt>
    <dgm:pt modelId="{71CC2C12-BD8F-4184-BF82-6EFA93DCDB7E}" type="sibTrans" cxnId="{97AAFE17-0FA8-431F-BCB7-523F560749E7}">
      <dgm:prSet/>
      <dgm:spPr/>
      <dgm:t>
        <a:bodyPr/>
        <a:lstStyle/>
        <a:p>
          <a:endParaRPr lang="en-US"/>
        </a:p>
      </dgm:t>
    </dgm:pt>
    <dgm:pt modelId="{EC8C1365-F5D4-4CF2-B27A-7B4454001A20}">
      <dgm:prSet phldrT="[Text]" custT="1"/>
      <dgm:spPr/>
      <dgm:t>
        <a:bodyPr/>
        <a:lstStyle/>
        <a:p>
          <a:pPr>
            <a:buNone/>
          </a:pPr>
          <a:r>
            <a:rPr lang="en-US" sz="4400" dirty="0"/>
            <a:t>Successful responses</a:t>
          </a:r>
        </a:p>
      </dgm:t>
    </dgm:pt>
    <dgm:pt modelId="{50A2062A-5BB8-4746-976F-5078083EE2C1}" type="parTrans" cxnId="{EBF31BC6-3173-4E24-919D-9B6323ACCDFE}">
      <dgm:prSet/>
      <dgm:spPr/>
      <dgm:t>
        <a:bodyPr/>
        <a:lstStyle/>
        <a:p>
          <a:endParaRPr lang="en-US"/>
        </a:p>
      </dgm:t>
    </dgm:pt>
    <dgm:pt modelId="{E6B81B28-0C1A-471C-9801-ECA308BA48DC}" type="sibTrans" cxnId="{EBF31BC6-3173-4E24-919D-9B6323ACCDFE}">
      <dgm:prSet/>
      <dgm:spPr/>
      <dgm:t>
        <a:bodyPr/>
        <a:lstStyle/>
        <a:p>
          <a:endParaRPr lang="en-US"/>
        </a:p>
      </dgm:t>
    </dgm:pt>
    <dgm:pt modelId="{7F8CD0E0-4D23-4E20-886F-E16C3C755168}">
      <dgm:prSet phldrT="[Text]" custT="1"/>
      <dgm:spPr/>
      <dgm:t>
        <a:bodyPr/>
        <a:lstStyle/>
        <a:p>
          <a:pPr>
            <a:buNone/>
          </a:pPr>
          <a:r>
            <a:rPr lang="en-US" sz="4400" dirty="0"/>
            <a:t>Redirection messages</a:t>
          </a:r>
        </a:p>
      </dgm:t>
    </dgm:pt>
    <dgm:pt modelId="{6B5BE9D2-E46C-460B-9A76-505543181506}" type="parTrans" cxnId="{F62C50E9-0A94-4F86-BC88-7A743EF194DA}">
      <dgm:prSet/>
      <dgm:spPr/>
      <dgm:t>
        <a:bodyPr/>
        <a:lstStyle/>
        <a:p>
          <a:endParaRPr lang="en-US"/>
        </a:p>
      </dgm:t>
    </dgm:pt>
    <dgm:pt modelId="{CD16FC9D-CD18-45C6-A363-76405D11F822}" type="sibTrans" cxnId="{F62C50E9-0A94-4F86-BC88-7A743EF194DA}">
      <dgm:prSet/>
      <dgm:spPr/>
      <dgm:t>
        <a:bodyPr/>
        <a:lstStyle/>
        <a:p>
          <a:endParaRPr lang="en-US"/>
        </a:p>
      </dgm:t>
    </dgm:pt>
    <dgm:pt modelId="{A8A74B5F-C2AB-4199-A422-B04183AB0022}">
      <dgm:prSet phldrT="[Text]" custT="1"/>
      <dgm:spPr/>
      <dgm:t>
        <a:bodyPr/>
        <a:lstStyle/>
        <a:p>
          <a:pPr>
            <a:buNone/>
          </a:pPr>
          <a:r>
            <a:rPr lang="en-US" sz="4400" dirty="0"/>
            <a:t>Client error responses</a:t>
          </a:r>
        </a:p>
      </dgm:t>
    </dgm:pt>
    <dgm:pt modelId="{9BAC89D9-CC88-461A-9ABF-76E2E6A0782A}" type="parTrans" cxnId="{FDA13E29-0849-4487-B79E-4F6F937FA05F}">
      <dgm:prSet/>
      <dgm:spPr/>
      <dgm:t>
        <a:bodyPr/>
        <a:lstStyle/>
        <a:p>
          <a:endParaRPr lang="en-US"/>
        </a:p>
      </dgm:t>
    </dgm:pt>
    <dgm:pt modelId="{E7E45C4C-676B-43E6-B456-C1ABE2D9AD14}" type="sibTrans" cxnId="{FDA13E29-0849-4487-B79E-4F6F937FA05F}">
      <dgm:prSet/>
      <dgm:spPr/>
      <dgm:t>
        <a:bodyPr/>
        <a:lstStyle/>
        <a:p>
          <a:endParaRPr lang="en-US"/>
        </a:p>
      </dgm:t>
    </dgm:pt>
    <dgm:pt modelId="{8C84C78A-0087-403D-975C-7A8B78341930}">
      <dgm:prSet phldrT="[Text]" custT="1"/>
      <dgm:spPr/>
      <dgm:t>
        <a:bodyPr/>
        <a:lstStyle/>
        <a:p>
          <a:pPr>
            <a:buNone/>
          </a:pPr>
          <a:r>
            <a:rPr lang="en-US" sz="4400" dirty="0"/>
            <a:t>Server error responses</a:t>
          </a:r>
        </a:p>
      </dgm:t>
    </dgm:pt>
    <dgm:pt modelId="{2B34591E-83A6-454F-AA0D-04EA0693AA59}" type="parTrans" cxnId="{886FFFFF-734F-4074-B0E7-2C6284CFFD20}">
      <dgm:prSet/>
      <dgm:spPr/>
      <dgm:t>
        <a:bodyPr/>
        <a:lstStyle/>
        <a:p>
          <a:endParaRPr lang="en-US"/>
        </a:p>
      </dgm:t>
    </dgm:pt>
    <dgm:pt modelId="{59D34F1D-C7FF-48DC-96E6-287420E42680}" type="sibTrans" cxnId="{886FFFFF-734F-4074-B0E7-2C6284CFFD20}">
      <dgm:prSet/>
      <dgm:spPr/>
      <dgm:t>
        <a:bodyPr/>
        <a:lstStyle/>
        <a:p>
          <a:endParaRPr lang="en-US"/>
        </a:p>
      </dgm:t>
    </dgm:pt>
    <dgm:pt modelId="{51835D32-F1B8-4CB9-BB6D-72889CACEAE8}" type="pres">
      <dgm:prSet presAssocID="{862BD00E-A3E1-453F-81D2-47F3F5251FDA}" presName="Name0" presStyleCnt="0">
        <dgm:presLayoutVars>
          <dgm:dir/>
          <dgm:animLvl val="lvl"/>
          <dgm:resizeHandles val="exact"/>
        </dgm:presLayoutVars>
      </dgm:prSet>
      <dgm:spPr/>
    </dgm:pt>
    <dgm:pt modelId="{3642B0AD-B9B6-4618-BFB4-DE705F018CF9}" type="pres">
      <dgm:prSet presAssocID="{3EE3CE5F-E788-4444-9BAD-26FCCCB53996}" presName="linNode" presStyleCnt="0"/>
      <dgm:spPr/>
    </dgm:pt>
    <dgm:pt modelId="{A6B6A5A4-4514-4646-8238-38A8556C0BFC}" type="pres">
      <dgm:prSet presAssocID="{3EE3CE5F-E788-4444-9BAD-26FCCCB53996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797A2139-870D-4527-84F0-DF6B8F37DF4A}" type="pres">
      <dgm:prSet presAssocID="{3EE3CE5F-E788-4444-9BAD-26FCCCB53996}" presName="descendantText" presStyleLbl="alignAccFollowNode1" presStyleIdx="0" presStyleCnt="5">
        <dgm:presLayoutVars>
          <dgm:bulletEnabled val="1"/>
        </dgm:presLayoutVars>
      </dgm:prSet>
      <dgm:spPr/>
    </dgm:pt>
    <dgm:pt modelId="{47869E03-0FFC-4FAD-A90D-EA70E2487921}" type="pres">
      <dgm:prSet presAssocID="{6AAF8FB8-A468-4080-A278-A02E14602728}" presName="sp" presStyleCnt="0"/>
      <dgm:spPr/>
    </dgm:pt>
    <dgm:pt modelId="{84A134EB-0E68-44A0-932D-2ACDF4B85273}" type="pres">
      <dgm:prSet presAssocID="{FAEBB233-C06F-4505-97B1-371E3B1CD882}" presName="linNode" presStyleCnt="0"/>
      <dgm:spPr/>
    </dgm:pt>
    <dgm:pt modelId="{3B98024E-41B9-4F7C-A25C-89F2650C9711}" type="pres">
      <dgm:prSet presAssocID="{FAEBB233-C06F-4505-97B1-371E3B1CD882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F0991CAB-57F8-417C-B136-18A4849DB81E}" type="pres">
      <dgm:prSet presAssocID="{FAEBB233-C06F-4505-97B1-371E3B1CD882}" presName="descendantText" presStyleLbl="alignAccFollowNode1" presStyleIdx="1" presStyleCnt="5">
        <dgm:presLayoutVars>
          <dgm:bulletEnabled val="1"/>
        </dgm:presLayoutVars>
      </dgm:prSet>
      <dgm:spPr/>
    </dgm:pt>
    <dgm:pt modelId="{AC9BBF38-24B6-44BE-B8E3-44F9070A4687}" type="pres">
      <dgm:prSet presAssocID="{D8AAD73A-8F47-4339-B88B-72CAEB2E3400}" presName="sp" presStyleCnt="0"/>
      <dgm:spPr/>
    </dgm:pt>
    <dgm:pt modelId="{88FCA983-A5EC-4C27-B960-BED804B4C461}" type="pres">
      <dgm:prSet presAssocID="{6A33C9BA-FF59-456E-A892-0EC074A38D92}" presName="linNode" presStyleCnt="0"/>
      <dgm:spPr/>
    </dgm:pt>
    <dgm:pt modelId="{4997543D-78C2-4FD1-808D-284521680CB3}" type="pres">
      <dgm:prSet presAssocID="{6A33C9BA-FF59-456E-A892-0EC074A38D92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B2F3F037-369A-4D1B-A1D2-D9437ED6E2A6}" type="pres">
      <dgm:prSet presAssocID="{6A33C9BA-FF59-456E-A892-0EC074A38D92}" presName="descendantText" presStyleLbl="alignAccFollowNode1" presStyleIdx="2" presStyleCnt="5">
        <dgm:presLayoutVars>
          <dgm:bulletEnabled val="1"/>
        </dgm:presLayoutVars>
      </dgm:prSet>
      <dgm:spPr/>
    </dgm:pt>
    <dgm:pt modelId="{6CD42E05-D9D8-4C72-A40B-58254B346813}" type="pres">
      <dgm:prSet presAssocID="{7377FC9C-79DE-44A9-BBC5-BCAAEA3D798C}" presName="sp" presStyleCnt="0"/>
      <dgm:spPr/>
    </dgm:pt>
    <dgm:pt modelId="{1C9BBED7-965A-4600-A0CD-0AD7F04DD932}" type="pres">
      <dgm:prSet presAssocID="{1B6CF524-1F09-42ED-9785-5806035EE007}" presName="linNode" presStyleCnt="0"/>
      <dgm:spPr/>
    </dgm:pt>
    <dgm:pt modelId="{EFE11970-55EC-4D4E-8372-299FD94E53F6}" type="pres">
      <dgm:prSet presAssocID="{1B6CF524-1F09-42ED-9785-5806035EE007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E7ABEFA4-7B51-4580-B2C3-3371F99319BA}" type="pres">
      <dgm:prSet presAssocID="{1B6CF524-1F09-42ED-9785-5806035EE007}" presName="descendantText" presStyleLbl="alignAccFollowNode1" presStyleIdx="3" presStyleCnt="5">
        <dgm:presLayoutVars>
          <dgm:bulletEnabled val="1"/>
        </dgm:presLayoutVars>
      </dgm:prSet>
      <dgm:spPr/>
    </dgm:pt>
    <dgm:pt modelId="{E176A921-6ED8-4D43-A6D1-50FB1132EDF1}" type="pres">
      <dgm:prSet presAssocID="{22C5ECE8-CA6E-47D6-8DBE-C0DEAC69726F}" presName="sp" presStyleCnt="0"/>
      <dgm:spPr/>
    </dgm:pt>
    <dgm:pt modelId="{5E8F9205-07D7-450A-878F-28E8FAEFEA6B}" type="pres">
      <dgm:prSet presAssocID="{72E42972-B167-4978-A582-4B1A4A7F566B}" presName="linNode" presStyleCnt="0"/>
      <dgm:spPr/>
    </dgm:pt>
    <dgm:pt modelId="{A744B011-1D01-4881-9A1B-5FF199774548}" type="pres">
      <dgm:prSet presAssocID="{72E42972-B167-4978-A582-4B1A4A7F566B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DA2B746B-041E-4826-8225-32818F7575D7}" type="pres">
      <dgm:prSet presAssocID="{72E42972-B167-4978-A582-4B1A4A7F566B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53236402-3048-4166-8F32-84D27EA57E4F}" type="presOf" srcId="{FAEBB233-C06F-4505-97B1-371E3B1CD882}" destId="{3B98024E-41B9-4F7C-A25C-89F2650C9711}" srcOrd="0" destOrd="0" presId="urn:microsoft.com/office/officeart/2005/8/layout/vList5"/>
    <dgm:cxn modelId="{10F1B20B-4FB4-4998-A3DF-767D47B91A72}" type="presOf" srcId="{7F8CD0E0-4D23-4E20-886F-E16C3C755168}" destId="{B2F3F037-369A-4D1B-A1D2-D9437ED6E2A6}" srcOrd="0" destOrd="0" presId="urn:microsoft.com/office/officeart/2005/8/layout/vList5"/>
    <dgm:cxn modelId="{3019260E-7A24-4773-A71D-558830FCDE02}" srcId="{862BD00E-A3E1-453F-81D2-47F3F5251FDA}" destId="{FAEBB233-C06F-4505-97B1-371E3B1CD882}" srcOrd="1" destOrd="0" parTransId="{60D43F4B-074E-4231-A8FE-7F8E1A47D590}" sibTransId="{D8AAD73A-8F47-4339-B88B-72CAEB2E3400}"/>
    <dgm:cxn modelId="{97AAFE17-0FA8-431F-BCB7-523F560749E7}" srcId="{3EE3CE5F-E788-4444-9BAD-26FCCCB53996}" destId="{B148EC39-CC07-4715-ACBF-1E753C83C4A8}" srcOrd="0" destOrd="0" parTransId="{22B6E8C0-84F6-4DFF-8FA0-28A8EB768B72}" sibTransId="{71CC2C12-BD8F-4184-BF82-6EFA93DCDB7E}"/>
    <dgm:cxn modelId="{0228761D-EE86-40AC-8729-3DD861308A4A}" type="presOf" srcId="{72E42972-B167-4978-A582-4B1A4A7F566B}" destId="{A744B011-1D01-4881-9A1B-5FF199774548}" srcOrd="0" destOrd="0" presId="urn:microsoft.com/office/officeart/2005/8/layout/vList5"/>
    <dgm:cxn modelId="{E8C8C826-F599-48AE-A5F5-CEFEB2CF8391}" srcId="{862BD00E-A3E1-453F-81D2-47F3F5251FDA}" destId="{6A33C9BA-FF59-456E-A892-0EC074A38D92}" srcOrd="2" destOrd="0" parTransId="{925B6F56-F4A4-42D6-B021-9839C1F0B343}" sibTransId="{7377FC9C-79DE-44A9-BBC5-BCAAEA3D798C}"/>
    <dgm:cxn modelId="{FDA13E29-0849-4487-B79E-4F6F937FA05F}" srcId="{1B6CF524-1F09-42ED-9785-5806035EE007}" destId="{A8A74B5F-C2AB-4199-A422-B04183AB0022}" srcOrd="0" destOrd="0" parTransId="{9BAC89D9-CC88-461A-9ABF-76E2E6A0782A}" sibTransId="{E7E45C4C-676B-43E6-B456-C1ABE2D9AD14}"/>
    <dgm:cxn modelId="{4B323D39-E159-4CE3-A609-CBBF7499744D}" srcId="{862BD00E-A3E1-453F-81D2-47F3F5251FDA}" destId="{1B6CF524-1F09-42ED-9785-5806035EE007}" srcOrd="3" destOrd="0" parTransId="{881EE1BE-A09D-49BD-ABAE-64131CAAC512}" sibTransId="{22C5ECE8-CA6E-47D6-8DBE-C0DEAC69726F}"/>
    <dgm:cxn modelId="{AE91A03A-4984-4D99-9B60-81EE026EAA47}" type="presOf" srcId="{6A33C9BA-FF59-456E-A892-0EC074A38D92}" destId="{4997543D-78C2-4FD1-808D-284521680CB3}" srcOrd="0" destOrd="0" presId="urn:microsoft.com/office/officeart/2005/8/layout/vList5"/>
    <dgm:cxn modelId="{59037F48-75B3-489A-B667-B9FB8BE84D4D}" type="presOf" srcId="{B148EC39-CC07-4715-ACBF-1E753C83C4A8}" destId="{797A2139-870D-4527-84F0-DF6B8F37DF4A}" srcOrd="0" destOrd="0" presId="urn:microsoft.com/office/officeart/2005/8/layout/vList5"/>
    <dgm:cxn modelId="{3E179B6A-C1FC-4276-9F1F-544365074C2B}" srcId="{862BD00E-A3E1-453F-81D2-47F3F5251FDA}" destId="{3EE3CE5F-E788-4444-9BAD-26FCCCB53996}" srcOrd="0" destOrd="0" parTransId="{24E0504D-BC3F-4E1F-9369-93E5735EE0BC}" sibTransId="{6AAF8FB8-A468-4080-A278-A02E14602728}"/>
    <dgm:cxn modelId="{ACCADA4B-31D2-4291-A1D2-B4E40EF345C9}" type="presOf" srcId="{862BD00E-A3E1-453F-81D2-47F3F5251FDA}" destId="{51835D32-F1B8-4CB9-BB6D-72889CACEAE8}" srcOrd="0" destOrd="0" presId="urn:microsoft.com/office/officeart/2005/8/layout/vList5"/>
    <dgm:cxn modelId="{6376A84C-2C27-4CAE-BE2E-05F437613CE8}" type="presOf" srcId="{3EE3CE5F-E788-4444-9BAD-26FCCCB53996}" destId="{A6B6A5A4-4514-4646-8238-38A8556C0BFC}" srcOrd="0" destOrd="0" presId="urn:microsoft.com/office/officeart/2005/8/layout/vList5"/>
    <dgm:cxn modelId="{CC4AB88A-2D2E-4D8C-8714-FAD2D8CBDE5B}" type="presOf" srcId="{8C84C78A-0087-403D-975C-7A8B78341930}" destId="{DA2B746B-041E-4826-8225-32818F7575D7}" srcOrd="0" destOrd="0" presId="urn:microsoft.com/office/officeart/2005/8/layout/vList5"/>
    <dgm:cxn modelId="{928131B7-8F26-431A-AE43-63C1FA5643F1}" type="presOf" srcId="{1B6CF524-1F09-42ED-9785-5806035EE007}" destId="{EFE11970-55EC-4D4E-8372-299FD94E53F6}" srcOrd="0" destOrd="0" presId="urn:microsoft.com/office/officeart/2005/8/layout/vList5"/>
    <dgm:cxn modelId="{C5C45BBC-DEE3-42C1-8248-FD18F7AAA580}" type="presOf" srcId="{A8A74B5F-C2AB-4199-A422-B04183AB0022}" destId="{E7ABEFA4-7B51-4580-B2C3-3371F99319BA}" srcOrd="0" destOrd="0" presId="urn:microsoft.com/office/officeart/2005/8/layout/vList5"/>
    <dgm:cxn modelId="{EBF31BC6-3173-4E24-919D-9B6323ACCDFE}" srcId="{FAEBB233-C06F-4505-97B1-371E3B1CD882}" destId="{EC8C1365-F5D4-4CF2-B27A-7B4454001A20}" srcOrd="0" destOrd="0" parTransId="{50A2062A-5BB8-4746-976F-5078083EE2C1}" sibTransId="{E6B81B28-0C1A-471C-9801-ECA308BA48DC}"/>
    <dgm:cxn modelId="{CE9699DF-5540-4C69-A383-00E9D4B0F417}" type="presOf" srcId="{EC8C1365-F5D4-4CF2-B27A-7B4454001A20}" destId="{F0991CAB-57F8-417C-B136-18A4849DB81E}" srcOrd="0" destOrd="0" presId="urn:microsoft.com/office/officeart/2005/8/layout/vList5"/>
    <dgm:cxn modelId="{F62C50E9-0A94-4F86-BC88-7A743EF194DA}" srcId="{6A33C9BA-FF59-456E-A892-0EC074A38D92}" destId="{7F8CD0E0-4D23-4E20-886F-E16C3C755168}" srcOrd="0" destOrd="0" parTransId="{6B5BE9D2-E46C-460B-9A76-505543181506}" sibTransId="{CD16FC9D-CD18-45C6-A363-76405D11F822}"/>
    <dgm:cxn modelId="{3F69E8EC-88A9-4503-B931-D1EC352E8437}" srcId="{862BD00E-A3E1-453F-81D2-47F3F5251FDA}" destId="{72E42972-B167-4978-A582-4B1A4A7F566B}" srcOrd="4" destOrd="0" parTransId="{E51A308A-60A0-478A-A591-B5A2E1E57CC4}" sibTransId="{D7F61587-3A83-4890-975E-90DE6D084836}"/>
    <dgm:cxn modelId="{886FFFFF-734F-4074-B0E7-2C6284CFFD20}" srcId="{72E42972-B167-4978-A582-4B1A4A7F566B}" destId="{8C84C78A-0087-403D-975C-7A8B78341930}" srcOrd="0" destOrd="0" parTransId="{2B34591E-83A6-454F-AA0D-04EA0693AA59}" sibTransId="{59D34F1D-C7FF-48DC-96E6-287420E42680}"/>
    <dgm:cxn modelId="{1C96E5EC-1AEA-4CA4-A5AD-5DFE31A4CD4E}" type="presParOf" srcId="{51835D32-F1B8-4CB9-BB6D-72889CACEAE8}" destId="{3642B0AD-B9B6-4618-BFB4-DE705F018CF9}" srcOrd="0" destOrd="0" presId="urn:microsoft.com/office/officeart/2005/8/layout/vList5"/>
    <dgm:cxn modelId="{0917DE58-BF13-40DF-8C9E-151F1624980A}" type="presParOf" srcId="{3642B0AD-B9B6-4618-BFB4-DE705F018CF9}" destId="{A6B6A5A4-4514-4646-8238-38A8556C0BFC}" srcOrd="0" destOrd="0" presId="urn:microsoft.com/office/officeart/2005/8/layout/vList5"/>
    <dgm:cxn modelId="{21C30D94-1D82-45D7-BC08-42F6F97418CC}" type="presParOf" srcId="{3642B0AD-B9B6-4618-BFB4-DE705F018CF9}" destId="{797A2139-870D-4527-84F0-DF6B8F37DF4A}" srcOrd="1" destOrd="0" presId="urn:microsoft.com/office/officeart/2005/8/layout/vList5"/>
    <dgm:cxn modelId="{93A13C90-44A8-48F5-982A-62EB2F72E1DB}" type="presParOf" srcId="{51835D32-F1B8-4CB9-BB6D-72889CACEAE8}" destId="{47869E03-0FFC-4FAD-A90D-EA70E2487921}" srcOrd="1" destOrd="0" presId="urn:microsoft.com/office/officeart/2005/8/layout/vList5"/>
    <dgm:cxn modelId="{8945C422-1330-4FC0-86C0-728D0CFE2496}" type="presParOf" srcId="{51835D32-F1B8-4CB9-BB6D-72889CACEAE8}" destId="{84A134EB-0E68-44A0-932D-2ACDF4B85273}" srcOrd="2" destOrd="0" presId="urn:microsoft.com/office/officeart/2005/8/layout/vList5"/>
    <dgm:cxn modelId="{523107BA-11F0-4353-AD4B-2CA57361459B}" type="presParOf" srcId="{84A134EB-0E68-44A0-932D-2ACDF4B85273}" destId="{3B98024E-41B9-4F7C-A25C-89F2650C9711}" srcOrd="0" destOrd="0" presId="urn:microsoft.com/office/officeart/2005/8/layout/vList5"/>
    <dgm:cxn modelId="{E979F82F-907C-400B-B72E-9BBFC7AA35DF}" type="presParOf" srcId="{84A134EB-0E68-44A0-932D-2ACDF4B85273}" destId="{F0991CAB-57F8-417C-B136-18A4849DB81E}" srcOrd="1" destOrd="0" presId="urn:microsoft.com/office/officeart/2005/8/layout/vList5"/>
    <dgm:cxn modelId="{69EFED6B-25A0-40CA-B27A-CE75AC7CA133}" type="presParOf" srcId="{51835D32-F1B8-4CB9-BB6D-72889CACEAE8}" destId="{AC9BBF38-24B6-44BE-B8E3-44F9070A4687}" srcOrd="3" destOrd="0" presId="urn:microsoft.com/office/officeart/2005/8/layout/vList5"/>
    <dgm:cxn modelId="{F3F4EA0F-FC63-4911-B788-78FCBAF74750}" type="presParOf" srcId="{51835D32-F1B8-4CB9-BB6D-72889CACEAE8}" destId="{88FCA983-A5EC-4C27-B960-BED804B4C461}" srcOrd="4" destOrd="0" presId="urn:microsoft.com/office/officeart/2005/8/layout/vList5"/>
    <dgm:cxn modelId="{013EC816-A7DB-4B8A-ABB0-A6FCD03AEE77}" type="presParOf" srcId="{88FCA983-A5EC-4C27-B960-BED804B4C461}" destId="{4997543D-78C2-4FD1-808D-284521680CB3}" srcOrd="0" destOrd="0" presId="urn:microsoft.com/office/officeart/2005/8/layout/vList5"/>
    <dgm:cxn modelId="{0B284CEF-0ADE-4C9B-B601-6BB908442BC7}" type="presParOf" srcId="{88FCA983-A5EC-4C27-B960-BED804B4C461}" destId="{B2F3F037-369A-4D1B-A1D2-D9437ED6E2A6}" srcOrd="1" destOrd="0" presId="urn:microsoft.com/office/officeart/2005/8/layout/vList5"/>
    <dgm:cxn modelId="{3D515FA6-B0B3-4D0D-91A3-B641D25C71FD}" type="presParOf" srcId="{51835D32-F1B8-4CB9-BB6D-72889CACEAE8}" destId="{6CD42E05-D9D8-4C72-A40B-58254B346813}" srcOrd="5" destOrd="0" presId="urn:microsoft.com/office/officeart/2005/8/layout/vList5"/>
    <dgm:cxn modelId="{02525978-4101-4389-B782-342BABB0547C}" type="presParOf" srcId="{51835D32-F1B8-4CB9-BB6D-72889CACEAE8}" destId="{1C9BBED7-965A-4600-A0CD-0AD7F04DD932}" srcOrd="6" destOrd="0" presId="urn:microsoft.com/office/officeart/2005/8/layout/vList5"/>
    <dgm:cxn modelId="{1E6B45A1-9218-4AE3-825E-61B9726E8114}" type="presParOf" srcId="{1C9BBED7-965A-4600-A0CD-0AD7F04DD932}" destId="{EFE11970-55EC-4D4E-8372-299FD94E53F6}" srcOrd="0" destOrd="0" presId="urn:microsoft.com/office/officeart/2005/8/layout/vList5"/>
    <dgm:cxn modelId="{4385C824-3EBD-4D34-BE82-718BF92D7A56}" type="presParOf" srcId="{1C9BBED7-965A-4600-A0CD-0AD7F04DD932}" destId="{E7ABEFA4-7B51-4580-B2C3-3371F99319BA}" srcOrd="1" destOrd="0" presId="urn:microsoft.com/office/officeart/2005/8/layout/vList5"/>
    <dgm:cxn modelId="{958EC539-FD93-4B0B-B5CC-197A54E08B6F}" type="presParOf" srcId="{51835D32-F1B8-4CB9-BB6D-72889CACEAE8}" destId="{E176A921-6ED8-4D43-A6D1-50FB1132EDF1}" srcOrd="7" destOrd="0" presId="urn:microsoft.com/office/officeart/2005/8/layout/vList5"/>
    <dgm:cxn modelId="{28EB52DD-3DC1-41CA-B563-55FD59F93379}" type="presParOf" srcId="{51835D32-F1B8-4CB9-BB6D-72889CACEAE8}" destId="{5E8F9205-07D7-450A-878F-28E8FAEFEA6B}" srcOrd="8" destOrd="0" presId="urn:microsoft.com/office/officeart/2005/8/layout/vList5"/>
    <dgm:cxn modelId="{FA372238-18EB-482A-815E-070F81816331}" type="presParOf" srcId="{5E8F9205-07D7-450A-878F-28E8FAEFEA6B}" destId="{A744B011-1D01-4881-9A1B-5FF199774548}" srcOrd="0" destOrd="0" presId="urn:microsoft.com/office/officeart/2005/8/layout/vList5"/>
    <dgm:cxn modelId="{C3F8720E-3FB5-4125-A8E9-EB2D110D6013}" type="presParOf" srcId="{5E8F9205-07D7-450A-878F-28E8FAEFEA6B}" destId="{DA2B746B-041E-4826-8225-32818F7575D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BA978C-3E9E-4FEA-AB14-47C073C00FE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E888EA3-BD34-49DD-B40D-3293CE0A9157}">
      <dgm:prSet phldrT="[Text]"/>
      <dgm:spPr/>
      <dgm:t>
        <a:bodyPr/>
        <a:lstStyle/>
        <a:p>
          <a:r>
            <a:rPr lang="en-US" dirty="0"/>
            <a:t>200</a:t>
          </a:r>
        </a:p>
      </dgm:t>
    </dgm:pt>
    <dgm:pt modelId="{6755677E-11A3-40D5-BCF2-26C0350B061A}" type="parTrans" cxnId="{415BCDBF-5E33-4643-8004-83B29A0123B1}">
      <dgm:prSet/>
      <dgm:spPr/>
      <dgm:t>
        <a:bodyPr/>
        <a:lstStyle/>
        <a:p>
          <a:endParaRPr lang="en-US"/>
        </a:p>
      </dgm:t>
    </dgm:pt>
    <dgm:pt modelId="{5C4CD435-328E-4401-8A63-4DE70178849B}" type="sibTrans" cxnId="{415BCDBF-5E33-4643-8004-83B29A0123B1}">
      <dgm:prSet/>
      <dgm:spPr/>
      <dgm:t>
        <a:bodyPr/>
        <a:lstStyle/>
        <a:p>
          <a:endParaRPr lang="en-US"/>
        </a:p>
      </dgm:t>
    </dgm:pt>
    <dgm:pt modelId="{AD573A8F-2E6F-45EA-83EA-5959043D5430}">
      <dgm:prSet phldrT="[Text]"/>
      <dgm:spPr/>
      <dgm:t>
        <a:bodyPr/>
        <a:lstStyle/>
        <a:p>
          <a:r>
            <a:rPr lang="en-US" dirty="0"/>
            <a:t>202</a:t>
          </a:r>
        </a:p>
      </dgm:t>
    </dgm:pt>
    <dgm:pt modelId="{F5F55B29-9226-414F-B5B4-2E8E805C0C56}" type="parTrans" cxnId="{9BF40DB8-AC7C-4D18-A5EB-A830A953DF4C}">
      <dgm:prSet/>
      <dgm:spPr/>
      <dgm:t>
        <a:bodyPr/>
        <a:lstStyle/>
        <a:p>
          <a:endParaRPr lang="en-US"/>
        </a:p>
      </dgm:t>
    </dgm:pt>
    <dgm:pt modelId="{A57CB99A-164C-4004-8F1A-146BA579BFA6}" type="sibTrans" cxnId="{9BF40DB8-AC7C-4D18-A5EB-A830A953DF4C}">
      <dgm:prSet/>
      <dgm:spPr/>
      <dgm:t>
        <a:bodyPr/>
        <a:lstStyle/>
        <a:p>
          <a:endParaRPr lang="en-US"/>
        </a:p>
      </dgm:t>
    </dgm:pt>
    <dgm:pt modelId="{5E204B0A-C7A9-4ED1-B0E9-F130D9711512}">
      <dgm:prSet phldrT="[Text]"/>
      <dgm:spPr/>
      <dgm:t>
        <a:bodyPr/>
        <a:lstStyle/>
        <a:p>
          <a:r>
            <a:rPr lang="en-US" dirty="0"/>
            <a:t>204</a:t>
          </a:r>
        </a:p>
      </dgm:t>
    </dgm:pt>
    <dgm:pt modelId="{33DFC3CE-22A1-47EE-BFAB-C5F923D8BFD5}" type="parTrans" cxnId="{8C87B979-DF51-42B0-8840-BB059D6410C0}">
      <dgm:prSet/>
      <dgm:spPr/>
      <dgm:t>
        <a:bodyPr/>
        <a:lstStyle/>
        <a:p>
          <a:endParaRPr lang="en-US"/>
        </a:p>
      </dgm:t>
    </dgm:pt>
    <dgm:pt modelId="{425EDCCE-9757-4C9D-A088-39BBE0B0E85C}" type="sibTrans" cxnId="{8C87B979-DF51-42B0-8840-BB059D6410C0}">
      <dgm:prSet/>
      <dgm:spPr/>
      <dgm:t>
        <a:bodyPr/>
        <a:lstStyle/>
        <a:p>
          <a:endParaRPr lang="en-US"/>
        </a:p>
      </dgm:t>
    </dgm:pt>
    <dgm:pt modelId="{E5E33BA3-95FD-494D-BD9E-202D204ECF6E}">
      <dgm:prSet phldrT="[Text]"/>
      <dgm:spPr/>
      <dgm:t>
        <a:bodyPr/>
        <a:lstStyle/>
        <a:p>
          <a:r>
            <a:rPr lang="en-US" dirty="0"/>
            <a:t>201</a:t>
          </a:r>
        </a:p>
      </dgm:t>
    </dgm:pt>
    <dgm:pt modelId="{D30DB4FE-4947-43FE-88B4-814D9819084D}" type="parTrans" cxnId="{47BCDBB6-BE7A-44BD-BFCE-B2AF9D62F399}">
      <dgm:prSet/>
      <dgm:spPr/>
      <dgm:t>
        <a:bodyPr/>
        <a:lstStyle/>
        <a:p>
          <a:endParaRPr lang="en-US"/>
        </a:p>
      </dgm:t>
    </dgm:pt>
    <dgm:pt modelId="{079FB902-BBB0-4F6F-B3EF-0BD27CBE3545}" type="sibTrans" cxnId="{47BCDBB6-BE7A-44BD-BFCE-B2AF9D62F399}">
      <dgm:prSet/>
      <dgm:spPr/>
      <dgm:t>
        <a:bodyPr/>
        <a:lstStyle/>
        <a:p>
          <a:endParaRPr lang="en-US"/>
        </a:p>
      </dgm:t>
    </dgm:pt>
    <dgm:pt modelId="{0D7735CE-5AE9-4768-BA54-5FFC80ACD9DA}" type="pres">
      <dgm:prSet presAssocID="{D8BA978C-3E9E-4FEA-AB14-47C073C00FE6}" presName="Name0" presStyleCnt="0">
        <dgm:presLayoutVars>
          <dgm:dir/>
          <dgm:resizeHandles val="exact"/>
        </dgm:presLayoutVars>
      </dgm:prSet>
      <dgm:spPr/>
    </dgm:pt>
    <dgm:pt modelId="{31857AFA-C303-43A9-88B9-4B97C6AF9967}" type="pres">
      <dgm:prSet presAssocID="{3E888EA3-BD34-49DD-B40D-3293CE0A9157}" presName="parTxOnly" presStyleLbl="node1" presStyleIdx="0" presStyleCnt="4">
        <dgm:presLayoutVars>
          <dgm:bulletEnabled val="1"/>
        </dgm:presLayoutVars>
      </dgm:prSet>
      <dgm:spPr/>
    </dgm:pt>
    <dgm:pt modelId="{5D673C63-DFE5-48EF-9268-02CBD8ACC8F5}" type="pres">
      <dgm:prSet presAssocID="{5C4CD435-328E-4401-8A63-4DE70178849B}" presName="parSpace" presStyleCnt="0"/>
      <dgm:spPr/>
    </dgm:pt>
    <dgm:pt modelId="{9554BD79-66B6-4129-9B00-3491CD3B9B63}" type="pres">
      <dgm:prSet presAssocID="{E5E33BA3-95FD-494D-BD9E-202D204ECF6E}" presName="parTxOnly" presStyleLbl="node1" presStyleIdx="1" presStyleCnt="4">
        <dgm:presLayoutVars>
          <dgm:bulletEnabled val="1"/>
        </dgm:presLayoutVars>
      </dgm:prSet>
      <dgm:spPr/>
    </dgm:pt>
    <dgm:pt modelId="{FB1D8AFF-88F7-43B4-8033-7E812F0FECE3}" type="pres">
      <dgm:prSet presAssocID="{079FB902-BBB0-4F6F-B3EF-0BD27CBE3545}" presName="parSpace" presStyleCnt="0"/>
      <dgm:spPr/>
    </dgm:pt>
    <dgm:pt modelId="{8747CC16-8713-4EE8-9CA8-00D743537EE0}" type="pres">
      <dgm:prSet presAssocID="{AD573A8F-2E6F-45EA-83EA-5959043D5430}" presName="parTxOnly" presStyleLbl="node1" presStyleIdx="2" presStyleCnt="4">
        <dgm:presLayoutVars>
          <dgm:bulletEnabled val="1"/>
        </dgm:presLayoutVars>
      </dgm:prSet>
      <dgm:spPr/>
    </dgm:pt>
    <dgm:pt modelId="{AEF84096-F4E6-4B16-9955-73863EAD1D02}" type="pres">
      <dgm:prSet presAssocID="{A57CB99A-164C-4004-8F1A-146BA579BFA6}" presName="parSpace" presStyleCnt="0"/>
      <dgm:spPr/>
    </dgm:pt>
    <dgm:pt modelId="{A3B77616-5596-4303-AD2A-76169FE0FF6E}" type="pres">
      <dgm:prSet presAssocID="{5E204B0A-C7A9-4ED1-B0E9-F130D9711512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9B039811-A337-4BB2-9F5A-F2169333EDDF}" type="presOf" srcId="{AD573A8F-2E6F-45EA-83EA-5959043D5430}" destId="{8747CC16-8713-4EE8-9CA8-00D743537EE0}" srcOrd="0" destOrd="0" presId="urn:microsoft.com/office/officeart/2005/8/layout/hChevron3"/>
    <dgm:cxn modelId="{F2879423-A699-4D76-8B62-4245DB8827D8}" type="presOf" srcId="{5E204B0A-C7A9-4ED1-B0E9-F130D9711512}" destId="{A3B77616-5596-4303-AD2A-76169FE0FF6E}" srcOrd="0" destOrd="0" presId="urn:microsoft.com/office/officeart/2005/8/layout/hChevron3"/>
    <dgm:cxn modelId="{9EFA7260-0CA7-4422-885B-B905DF85B19D}" type="presOf" srcId="{E5E33BA3-95FD-494D-BD9E-202D204ECF6E}" destId="{9554BD79-66B6-4129-9B00-3491CD3B9B63}" srcOrd="0" destOrd="0" presId="urn:microsoft.com/office/officeart/2005/8/layout/hChevron3"/>
    <dgm:cxn modelId="{8C87B979-DF51-42B0-8840-BB059D6410C0}" srcId="{D8BA978C-3E9E-4FEA-AB14-47C073C00FE6}" destId="{5E204B0A-C7A9-4ED1-B0E9-F130D9711512}" srcOrd="3" destOrd="0" parTransId="{33DFC3CE-22A1-47EE-BFAB-C5F923D8BFD5}" sibTransId="{425EDCCE-9757-4C9D-A088-39BBE0B0E85C}"/>
    <dgm:cxn modelId="{8AA6E05A-F2D9-45DC-9552-505B4E3C2962}" type="presOf" srcId="{3E888EA3-BD34-49DD-B40D-3293CE0A9157}" destId="{31857AFA-C303-43A9-88B9-4B97C6AF9967}" srcOrd="0" destOrd="0" presId="urn:microsoft.com/office/officeart/2005/8/layout/hChevron3"/>
    <dgm:cxn modelId="{9095D1A4-19F4-42D2-A89E-C4BB802C78BA}" type="presOf" srcId="{D8BA978C-3E9E-4FEA-AB14-47C073C00FE6}" destId="{0D7735CE-5AE9-4768-BA54-5FFC80ACD9DA}" srcOrd="0" destOrd="0" presId="urn:microsoft.com/office/officeart/2005/8/layout/hChevron3"/>
    <dgm:cxn modelId="{47BCDBB6-BE7A-44BD-BFCE-B2AF9D62F399}" srcId="{D8BA978C-3E9E-4FEA-AB14-47C073C00FE6}" destId="{E5E33BA3-95FD-494D-BD9E-202D204ECF6E}" srcOrd="1" destOrd="0" parTransId="{D30DB4FE-4947-43FE-88B4-814D9819084D}" sibTransId="{079FB902-BBB0-4F6F-B3EF-0BD27CBE3545}"/>
    <dgm:cxn modelId="{9BF40DB8-AC7C-4D18-A5EB-A830A953DF4C}" srcId="{D8BA978C-3E9E-4FEA-AB14-47C073C00FE6}" destId="{AD573A8F-2E6F-45EA-83EA-5959043D5430}" srcOrd="2" destOrd="0" parTransId="{F5F55B29-9226-414F-B5B4-2E8E805C0C56}" sibTransId="{A57CB99A-164C-4004-8F1A-146BA579BFA6}"/>
    <dgm:cxn modelId="{415BCDBF-5E33-4643-8004-83B29A0123B1}" srcId="{D8BA978C-3E9E-4FEA-AB14-47C073C00FE6}" destId="{3E888EA3-BD34-49DD-B40D-3293CE0A9157}" srcOrd="0" destOrd="0" parTransId="{6755677E-11A3-40D5-BCF2-26C0350B061A}" sibTransId="{5C4CD435-328E-4401-8A63-4DE70178849B}"/>
    <dgm:cxn modelId="{CC8F316A-297B-48D4-A2E1-777401F47CC0}" type="presParOf" srcId="{0D7735CE-5AE9-4768-BA54-5FFC80ACD9DA}" destId="{31857AFA-C303-43A9-88B9-4B97C6AF9967}" srcOrd="0" destOrd="0" presId="urn:microsoft.com/office/officeart/2005/8/layout/hChevron3"/>
    <dgm:cxn modelId="{4A080E1D-416E-4B95-A036-A49CDBD3A9B9}" type="presParOf" srcId="{0D7735CE-5AE9-4768-BA54-5FFC80ACD9DA}" destId="{5D673C63-DFE5-48EF-9268-02CBD8ACC8F5}" srcOrd="1" destOrd="0" presId="urn:microsoft.com/office/officeart/2005/8/layout/hChevron3"/>
    <dgm:cxn modelId="{4E2E95C7-64C0-4598-B4F8-F515E622C1FC}" type="presParOf" srcId="{0D7735CE-5AE9-4768-BA54-5FFC80ACD9DA}" destId="{9554BD79-66B6-4129-9B00-3491CD3B9B63}" srcOrd="2" destOrd="0" presId="urn:microsoft.com/office/officeart/2005/8/layout/hChevron3"/>
    <dgm:cxn modelId="{64860352-808F-49E4-9291-40196A4F4F5E}" type="presParOf" srcId="{0D7735CE-5AE9-4768-BA54-5FFC80ACD9DA}" destId="{FB1D8AFF-88F7-43B4-8033-7E812F0FECE3}" srcOrd="3" destOrd="0" presId="urn:microsoft.com/office/officeart/2005/8/layout/hChevron3"/>
    <dgm:cxn modelId="{70A59BB1-2C30-40E2-AE3B-B994A736A12F}" type="presParOf" srcId="{0D7735CE-5AE9-4768-BA54-5FFC80ACD9DA}" destId="{8747CC16-8713-4EE8-9CA8-00D743537EE0}" srcOrd="4" destOrd="0" presId="urn:microsoft.com/office/officeart/2005/8/layout/hChevron3"/>
    <dgm:cxn modelId="{2F97A9F6-2A3A-47B7-A50F-B5A83963B78A}" type="presParOf" srcId="{0D7735CE-5AE9-4768-BA54-5FFC80ACD9DA}" destId="{AEF84096-F4E6-4B16-9955-73863EAD1D02}" srcOrd="5" destOrd="0" presId="urn:microsoft.com/office/officeart/2005/8/layout/hChevron3"/>
    <dgm:cxn modelId="{BC7E9D39-5153-492D-8499-B77B46200A4C}" type="presParOf" srcId="{0D7735CE-5AE9-4768-BA54-5FFC80ACD9DA}" destId="{A3B77616-5596-4303-AD2A-76169FE0FF6E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BA978C-3E9E-4FEA-AB14-47C073C00FE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E888EA3-BD34-49DD-B40D-3293CE0A9157}">
      <dgm:prSet phldrT="[Text]"/>
      <dgm:spPr/>
      <dgm:t>
        <a:bodyPr/>
        <a:lstStyle/>
        <a:p>
          <a:r>
            <a:rPr lang="en-US"/>
            <a:t>304</a:t>
          </a:r>
          <a:endParaRPr lang="en-US" dirty="0"/>
        </a:p>
      </dgm:t>
    </dgm:pt>
    <dgm:pt modelId="{6755677E-11A3-40D5-BCF2-26C0350B061A}" type="parTrans" cxnId="{415BCDBF-5E33-4643-8004-83B29A0123B1}">
      <dgm:prSet/>
      <dgm:spPr/>
      <dgm:t>
        <a:bodyPr/>
        <a:lstStyle/>
        <a:p>
          <a:endParaRPr lang="en-US"/>
        </a:p>
      </dgm:t>
    </dgm:pt>
    <dgm:pt modelId="{5C4CD435-328E-4401-8A63-4DE70178849B}" type="sibTrans" cxnId="{415BCDBF-5E33-4643-8004-83B29A0123B1}">
      <dgm:prSet/>
      <dgm:spPr/>
      <dgm:t>
        <a:bodyPr/>
        <a:lstStyle/>
        <a:p>
          <a:endParaRPr lang="en-US"/>
        </a:p>
      </dgm:t>
    </dgm:pt>
    <dgm:pt modelId="{AD573A8F-2E6F-45EA-83EA-5959043D5430}">
      <dgm:prSet phldrT="[Text]"/>
      <dgm:spPr/>
      <dgm:t>
        <a:bodyPr/>
        <a:lstStyle/>
        <a:p>
          <a:r>
            <a:rPr lang="en-US" dirty="0"/>
            <a:t>307</a:t>
          </a:r>
        </a:p>
      </dgm:t>
    </dgm:pt>
    <dgm:pt modelId="{F5F55B29-9226-414F-B5B4-2E8E805C0C56}" type="parTrans" cxnId="{9BF40DB8-AC7C-4D18-A5EB-A830A953DF4C}">
      <dgm:prSet/>
      <dgm:spPr/>
      <dgm:t>
        <a:bodyPr/>
        <a:lstStyle/>
        <a:p>
          <a:endParaRPr lang="en-US"/>
        </a:p>
      </dgm:t>
    </dgm:pt>
    <dgm:pt modelId="{A57CB99A-164C-4004-8F1A-146BA579BFA6}" type="sibTrans" cxnId="{9BF40DB8-AC7C-4D18-A5EB-A830A953DF4C}">
      <dgm:prSet/>
      <dgm:spPr/>
      <dgm:t>
        <a:bodyPr/>
        <a:lstStyle/>
        <a:p>
          <a:endParaRPr lang="en-US"/>
        </a:p>
      </dgm:t>
    </dgm:pt>
    <dgm:pt modelId="{5E204B0A-C7A9-4ED1-B0E9-F130D9711512}">
      <dgm:prSet phldrT="[Text]"/>
      <dgm:spPr/>
      <dgm:t>
        <a:bodyPr/>
        <a:lstStyle/>
        <a:p>
          <a:r>
            <a:rPr lang="en-US" dirty="0"/>
            <a:t>308</a:t>
          </a:r>
        </a:p>
      </dgm:t>
    </dgm:pt>
    <dgm:pt modelId="{33DFC3CE-22A1-47EE-BFAB-C5F923D8BFD5}" type="parTrans" cxnId="{8C87B979-DF51-42B0-8840-BB059D6410C0}">
      <dgm:prSet/>
      <dgm:spPr/>
      <dgm:t>
        <a:bodyPr/>
        <a:lstStyle/>
        <a:p>
          <a:endParaRPr lang="en-US"/>
        </a:p>
      </dgm:t>
    </dgm:pt>
    <dgm:pt modelId="{425EDCCE-9757-4C9D-A088-39BBE0B0E85C}" type="sibTrans" cxnId="{8C87B979-DF51-42B0-8840-BB059D6410C0}">
      <dgm:prSet/>
      <dgm:spPr/>
      <dgm:t>
        <a:bodyPr/>
        <a:lstStyle/>
        <a:p>
          <a:endParaRPr lang="en-US"/>
        </a:p>
      </dgm:t>
    </dgm:pt>
    <dgm:pt modelId="{0D7735CE-5AE9-4768-BA54-5FFC80ACD9DA}" type="pres">
      <dgm:prSet presAssocID="{D8BA978C-3E9E-4FEA-AB14-47C073C00FE6}" presName="Name0" presStyleCnt="0">
        <dgm:presLayoutVars>
          <dgm:dir/>
          <dgm:resizeHandles val="exact"/>
        </dgm:presLayoutVars>
      </dgm:prSet>
      <dgm:spPr/>
    </dgm:pt>
    <dgm:pt modelId="{31857AFA-C303-43A9-88B9-4B97C6AF9967}" type="pres">
      <dgm:prSet presAssocID="{3E888EA3-BD34-49DD-B40D-3293CE0A9157}" presName="parTxOnly" presStyleLbl="node1" presStyleIdx="0" presStyleCnt="3">
        <dgm:presLayoutVars>
          <dgm:bulletEnabled val="1"/>
        </dgm:presLayoutVars>
      </dgm:prSet>
      <dgm:spPr/>
    </dgm:pt>
    <dgm:pt modelId="{5D673C63-DFE5-48EF-9268-02CBD8ACC8F5}" type="pres">
      <dgm:prSet presAssocID="{5C4CD435-328E-4401-8A63-4DE70178849B}" presName="parSpace" presStyleCnt="0"/>
      <dgm:spPr/>
    </dgm:pt>
    <dgm:pt modelId="{8747CC16-8713-4EE8-9CA8-00D743537EE0}" type="pres">
      <dgm:prSet presAssocID="{AD573A8F-2E6F-45EA-83EA-5959043D5430}" presName="parTxOnly" presStyleLbl="node1" presStyleIdx="1" presStyleCnt="3">
        <dgm:presLayoutVars>
          <dgm:bulletEnabled val="1"/>
        </dgm:presLayoutVars>
      </dgm:prSet>
      <dgm:spPr/>
    </dgm:pt>
    <dgm:pt modelId="{AEF84096-F4E6-4B16-9955-73863EAD1D02}" type="pres">
      <dgm:prSet presAssocID="{A57CB99A-164C-4004-8F1A-146BA579BFA6}" presName="parSpace" presStyleCnt="0"/>
      <dgm:spPr/>
    </dgm:pt>
    <dgm:pt modelId="{A3B77616-5596-4303-AD2A-76169FE0FF6E}" type="pres">
      <dgm:prSet presAssocID="{5E204B0A-C7A9-4ED1-B0E9-F130D9711512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9B039811-A337-4BB2-9F5A-F2169333EDDF}" type="presOf" srcId="{AD573A8F-2E6F-45EA-83EA-5959043D5430}" destId="{8747CC16-8713-4EE8-9CA8-00D743537EE0}" srcOrd="0" destOrd="0" presId="urn:microsoft.com/office/officeart/2005/8/layout/hChevron3"/>
    <dgm:cxn modelId="{F2879423-A699-4D76-8B62-4245DB8827D8}" type="presOf" srcId="{5E204B0A-C7A9-4ED1-B0E9-F130D9711512}" destId="{A3B77616-5596-4303-AD2A-76169FE0FF6E}" srcOrd="0" destOrd="0" presId="urn:microsoft.com/office/officeart/2005/8/layout/hChevron3"/>
    <dgm:cxn modelId="{8C87B979-DF51-42B0-8840-BB059D6410C0}" srcId="{D8BA978C-3E9E-4FEA-AB14-47C073C00FE6}" destId="{5E204B0A-C7A9-4ED1-B0E9-F130D9711512}" srcOrd="2" destOrd="0" parTransId="{33DFC3CE-22A1-47EE-BFAB-C5F923D8BFD5}" sibTransId="{425EDCCE-9757-4C9D-A088-39BBE0B0E85C}"/>
    <dgm:cxn modelId="{8AA6E05A-F2D9-45DC-9552-505B4E3C2962}" type="presOf" srcId="{3E888EA3-BD34-49DD-B40D-3293CE0A9157}" destId="{31857AFA-C303-43A9-88B9-4B97C6AF9967}" srcOrd="0" destOrd="0" presId="urn:microsoft.com/office/officeart/2005/8/layout/hChevron3"/>
    <dgm:cxn modelId="{9095D1A4-19F4-42D2-A89E-C4BB802C78BA}" type="presOf" srcId="{D8BA978C-3E9E-4FEA-AB14-47C073C00FE6}" destId="{0D7735CE-5AE9-4768-BA54-5FFC80ACD9DA}" srcOrd="0" destOrd="0" presId="urn:microsoft.com/office/officeart/2005/8/layout/hChevron3"/>
    <dgm:cxn modelId="{9BF40DB8-AC7C-4D18-A5EB-A830A953DF4C}" srcId="{D8BA978C-3E9E-4FEA-AB14-47C073C00FE6}" destId="{AD573A8F-2E6F-45EA-83EA-5959043D5430}" srcOrd="1" destOrd="0" parTransId="{F5F55B29-9226-414F-B5B4-2E8E805C0C56}" sibTransId="{A57CB99A-164C-4004-8F1A-146BA579BFA6}"/>
    <dgm:cxn modelId="{415BCDBF-5E33-4643-8004-83B29A0123B1}" srcId="{D8BA978C-3E9E-4FEA-AB14-47C073C00FE6}" destId="{3E888EA3-BD34-49DD-B40D-3293CE0A9157}" srcOrd="0" destOrd="0" parTransId="{6755677E-11A3-40D5-BCF2-26C0350B061A}" sibTransId="{5C4CD435-328E-4401-8A63-4DE70178849B}"/>
    <dgm:cxn modelId="{CC8F316A-297B-48D4-A2E1-777401F47CC0}" type="presParOf" srcId="{0D7735CE-5AE9-4768-BA54-5FFC80ACD9DA}" destId="{31857AFA-C303-43A9-88B9-4B97C6AF9967}" srcOrd="0" destOrd="0" presId="urn:microsoft.com/office/officeart/2005/8/layout/hChevron3"/>
    <dgm:cxn modelId="{4A080E1D-416E-4B95-A036-A49CDBD3A9B9}" type="presParOf" srcId="{0D7735CE-5AE9-4768-BA54-5FFC80ACD9DA}" destId="{5D673C63-DFE5-48EF-9268-02CBD8ACC8F5}" srcOrd="1" destOrd="0" presId="urn:microsoft.com/office/officeart/2005/8/layout/hChevron3"/>
    <dgm:cxn modelId="{70A59BB1-2C30-40E2-AE3B-B994A736A12F}" type="presParOf" srcId="{0D7735CE-5AE9-4768-BA54-5FFC80ACD9DA}" destId="{8747CC16-8713-4EE8-9CA8-00D743537EE0}" srcOrd="2" destOrd="0" presId="urn:microsoft.com/office/officeart/2005/8/layout/hChevron3"/>
    <dgm:cxn modelId="{2F97A9F6-2A3A-47B7-A50F-B5A83963B78A}" type="presParOf" srcId="{0D7735CE-5AE9-4768-BA54-5FFC80ACD9DA}" destId="{AEF84096-F4E6-4B16-9955-73863EAD1D02}" srcOrd="3" destOrd="0" presId="urn:microsoft.com/office/officeart/2005/8/layout/hChevron3"/>
    <dgm:cxn modelId="{BC7E9D39-5153-492D-8499-B77B46200A4C}" type="presParOf" srcId="{0D7735CE-5AE9-4768-BA54-5FFC80ACD9DA}" destId="{A3B77616-5596-4303-AD2A-76169FE0FF6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BA978C-3E9E-4FEA-AB14-47C073C00FE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E888EA3-BD34-49DD-B40D-3293CE0A9157}">
      <dgm:prSet phldrT="[Text]"/>
      <dgm:spPr/>
      <dgm:t>
        <a:bodyPr/>
        <a:lstStyle/>
        <a:p>
          <a:r>
            <a:rPr lang="en-US" dirty="0"/>
            <a:t>400</a:t>
          </a:r>
        </a:p>
      </dgm:t>
    </dgm:pt>
    <dgm:pt modelId="{6755677E-11A3-40D5-BCF2-26C0350B061A}" type="parTrans" cxnId="{415BCDBF-5E33-4643-8004-83B29A0123B1}">
      <dgm:prSet/>
      <dgm:spPr/>
      <dgm:t>
        <a:bodyPr/>
        <a:lstStyle/>
        <a:p>
          <a:endParaRPr lang="en-US"/>
        </a:p>
      </dgm:t>
    </dgm:pt>
    <dgm:pt modelId="{5C4CD435-328E-4401-8A63-4DE70178849B}" type="sibTrans" cxnId="{415BCDBF-5E33-4643-8004-83B29A0123B1}">
      <dgm:prSet/>
      <dgm:spPr/>
      <dgm:t>
        <a:bodyPr/>
        <a:lstStyle/>
        <a:p>
          <a:endParaRPr lang="en-US"/>
        </a:p>
      </dgm:t>
    </dgm:pt>
    <dgm:pt modelId="{AD573A8F-2E6F-45EA-83EA-5959043D5430}">
      <dgm:prSet phldrT="[Text]"/>
      <dgm:spPr/>
      <dgm:t>
        <a:bodyPr/>
        <a:lstStyle/>
        <a:p>
          <a:r>
            <a:rPr lang="en-US" dirty="0"/>
            <a:t>401</a:t>
          </a:r>
        </a:p>
      </dgm:t>
    </dgm:pt>
    <dgm:pt modelId="{F5F55B29-9226-414F-B5B4-2E8E805C0C56}" type="parTrans" cxnId="{9BF40DB8-AC7C-4D18-A5EB-A830A953DF4C}">
      <dgm:prSet/>
      <dgm:spPr/>
      <dgm:t>
        <a:bodyPr/>
        <a:lstStyle/>
        <a:p>
          <a:endParaRPr lang="en-US"/>
        </a:p>
      </dgm:t>
    </dgm:pt>
    <dgm:pt modelId="{A57CB99A-164C-4004-8F1A-146BA579BFA6}" type="sibTrans" cxnId="{9BF40DB8-AC7C-4D18-A5EB-A830A953DF4C}">
      <dgm:prSet/>
      <dgm:spPr/>
      <dgm:t>
        <a:bodyPr/>
        <a:lstStyle/>
        <a:p>
          <a:endParaRPr lang="en-US"/>
        </a:p>
      </dgm:t>
    </dgm:pt>
    <dgm:pt modelId="{5E204B0A-C7A9-4ED1-B0E9-F130D9711512}">
      <dgm:prSet phldrT="[Text]"/>
      <dgm:spPr/>
      <dgm:t>
        <a:bodyPr/>
        <a:lstStyle/>
        <a:p>
          <a:r>
            <a:rPr lang="en-US" dirty="0"/>
            <a:t>403</a:t>
          </a:r>
        </a:p>
      </dgm:t>
    </dgm:pt>
    <dgm:pt modelId="{33DFC3CE-22A1-47EE-BFAB-C5F923D8BFD5}" type="parTrans" cxnId="{8C87B979-DF51-42B0-8840-BB059D6410C0}">
      <dgm:prSet/>
      <dgm:spPr/>
      <dgm:t>
        <a:bodyPr/>
        <a:lstStyle/>
        <a:p>
          <a:endParaRPr lang="en-US"/>
        </a:p>
      </dgm:t>
    </dgm:pt>
    <dgm:pt modelId="{425EDCCE-9757-4C9D-A088-39BBE0B0E85C}" type="sibTrans" cxnId="{8C87B979-DF51-42B0-8840-BB059D6410C0}">
      <dgm:prSet/>
      <dgm:spPr/>
      <dgm:t>
        <a:bodyPr/>
        <a:lstStyle/>
        <a:p>
          <a:endParaRPr lang="en-US"/>
        </a:p>
      </dgm:t>
    </dgm:pt>
    <dgm:pt modelId="{5FBB4F9F-B90B-4FBD-8B51-829482122764}">
      <dgm:prSet phldrT="[Text]"/>
      <dgm:spPr/>
      <dgm:t>
        <a:bodyPr/>
        <a:lstStyle/>
        <a:p>
          <a:r>
            <a:rPr lang="en-US" dirty="0"/>
            <a:t>405</a:t>
          </a:r>
        </a:p>
      </dgm:t>
    </dgm:pt>
    <dgm:pt modelId="{D1F311BA-E5D1-4178-89BE-FEAC902C5551}" type="parTrans" cxnId="{DE71747B-82F0-4989-8169-66AF4E5D5FDB}">
      <dgm:prSet/>
      <dgm:spPr/>
      <dgm:t>
        <a:bodyPr/>
        <a:lstStyle/>
        <a:p>
          <a:endParaRPr lang="en-US"/>
        </a:p>
      </dgm:t>
    </dgm:pt>
    <dgm:pt modelId="{E8A93B77-D78B-4A70-905E-65581D4044F1}" type="sibTrans" cxnId="{DE71747B-82F0-4989-8169-66AF4E5D5FDB}">
      <dgm:prSet/>
      <dgm:spPr/>
      <dgm:t>
        <a:bodyPr/>
        <a:lstStyle/>
        <a:p>
          <a:endParaRPr lang="en-US"/>
        </a:p>
      </dgm:t>
    </dgm:pt>
    <dgm:pt modelId="{E0287D82-045C-45C9-9680-D9C20FE111D9}">
      <dgm:prSet phldrT="[Text]"/>
      <dgm:spPr/>
      <dgm:t>
        <a:bodyPr/>
        <a:lstStyle/>
        <a:p>
          <a:r>
            <a:rPr lang="en-US" dirty="0"/>
            <a:t>409</a:t>
          </a:r>
        </a:p>
      </dgm:t>
    </dgm:pt>
    <dgm:pt modelId="{58CCD653-85FB-4F6A-A32C-5DF87E6805A8}" type="parTrans" cxnId="{26DC016D-7E47-4811-BBE6-58D002704589}">
      <dgm:prSet/>
      <dgm:spPr/>
      <dgm:t>
        <a:bodyPr/>
        <a:lstStyle/>
        <a:p>
          <a:endParaRPr lang="en-US"/>
        </a:p>
      </dgm:t>
    </dgm:pt>
    <dgm:pt modelId="{95A88F14-CAD1-4C5B-8EB3-AA481A208C51}" type="sibTrans" cxnId="{26DC016D-7E47-4811-BBE6-58D002704589}">
      <dgm:prSet/>
      <dgm:spPr/>
      <dgm:t>
        <a:bodyPr/>
        <a:lstStyle/>
        <a:p>
          <a:endParaRPr lang="en-US"/>
        </a:p>
      </dgm:t>
    </dgm:pt>
    <dgm:pt modelId="{DE4DCA79-C605-4B96-8047-555C9696AB46}">
      <dgm:prSet phldrT="[Text]"/>
      <dgm:spPr/>
      <dgm:t>
        <a:bodyPr/>
        <a:lstStyle/>
        <a:p>
          <a:r>
            <a:rPr lang="en-US" dirty="0"/>
            <a:t>404</a:t>
          </a:r>
        </a:p>
      </dgm:t>
    </dgm:pt>
    <dgm:pt modelId="{1310D1AD-44D8-4A1A-B2D2-D52D33B50655}" type="parTrans" cxnId="{8CFE17BE-8FC7-46CA-BE9D-F9BE36431D2B}">
      <dgm:prSet/>
      <dgm:spPr/>
      <dgm:t>
        <a:bodyPr/>
        <a:lstStyle/>
        <a:p>
          <a:endParaRPr lang="en-US"/>
        </a:p>
      </dgm:t>
    </dgm:pt>
    <dgm:pt modelId="{46EF27D9-E751-4DA0-932F-4702ECBC4E24}" type="sibTrans" cxnId="{8CFE17BE-8FC7-46CA-BE9D-F9BE36431D2B}">
      <dgm:prSet/>
      <dgm:spPr/>
      <dgm:t>
        <a:bodyPr/>
        <a:lstStyle/>
        <a:p>
          <a:endParaRPr lang="en-US"/>
        </a:p>
      </dgm:t>
    </dgm:pt>
    <dgm:pt modelId="{BBC6F476-4ED4-4B60-9F39-20F5512BC993}">
      <dgm:prSet phldrT="[Text]"/>
      <dgm:spPr/>
      <dgm:t>
        <a:bodyPr/>
        <a:lstStyle/>
        <a:p>
          <a:r>
            <a:rPr lang="en-US" dirty="0"/>
            <a:t>406</a:t>
          </a:r>
        </a:p>
      </dgm:t>
    </dgm:pt>
    <dgm:pt modelId="{1315A06C-9507-42C5-AA75-1DD37CB8128A}" type="parTrans" cxnId="{CC624B15-2E2A-488A-BC6E-E76CD48C3822}">
      <dgm:prSet/>
      <dgm:spPr/>
    </dgm:pt>
    <dgm:pt modelId="{B6DFAD74-C747-4237-BF28-59FBFFB596F6}" type="sibTrans" cxnId="{CC624B15-2E2A-488A-BC6E-E76CD48C3822}">
      <dgm:prSet/>
      <dgm:spPr/>
    </dgm:pt>
    <dgm:pt modelId="{0D7735CE-5AE9-4768-BA54-5FFC80ACD9DA}" type="pres">
      <dgm:prSet presAssocID="{D8BA978C-3E9E-4FEA-AB14-47C073C00FE6}" presName="Name0" presStyleCnt="0">
        <dgm:presLayoutVars>
          <dgm:dir/>
          <dgm:resizeHandles val="exact"/>
        </dgm:presLayoutVars>
      </dgm:prSet>
      <dgm:spPr/>
    </dgm:pt>
    <dgm:pt modelId="{31857AFA-C303-43A9-88B9-4B97C6AF9967}" type="pres">
      <dgm:prSet presAssocID="{3E888EA3-BD34-49DD-B40D-3293CE0A9157}" presName="parTxOnly" presStyleLbl="node1" presStyleIdx="0" presStyleCnt="7">
        <dgm:presLayoutVars>
          <dgm:bulletEnabled val="1"/>
        </dgm:presLayoutVars>
      </dgm:prSet>
      <dgm:spPr/>
    </dgm:pt>
    <dgm:pt modelId="{5D673C63-DFE5-48EF-9268-02CBD8ACC8F5}" type="pres">
      <dgm:prSet presAssocID="{5C4CD435-328E-4401-8A63-4DE70178849B}" presName="parSpace" presStyleCnt="0"/>
      <dgm:spPr/>
    </dgm:pt>
    <dgm:pt modelId="{8747CC16-8713-4EE8-9CA8-00D743537EE0}" type="pres">
      <dgm:prSet presAssocID="{AD573A8F-2E6F-45EA-83EA-5959043D5430}" presName="parTxOnly" presStyleLbl="node1" presStyleIdx="1" presStyleCnt="7">
        <dgm:presLayoutVars>
          <dgm:bulletEnabled val="1"/>
        </dgm:presLayoutVars>
      </dgm:prSet>
      <dgm:spPr/>
    </dgm:pt>
    <dgm:pt modelId="{AEF84096-F4E6-4B16-9955-73863EAD1D02}" type="pres">
      <dgm:prSet presAssocID="{A57CB99A-164C-4004-8F1A-146BA579BFA6}" presName="parSpace" presStyleCnt="0"/>
      <dgm:spPr/>
    </dgm:pt>
    <dgm:pt modelId="{A3B77616-5596-4303-AD2A-76169FE0FF6E}" type="pres">
      <dgm:prSet presAssocID="{5E204B0A-C7A9-4ED1-B0E9-F130D9711512}" presName="parTxOnly" presStyleLbl="node1" presStyleIdx="2" presStyleCnt="7">
        <dgm:presLayoutVars>
          <dgm:bulletEnabled val="1"/>
        </dgm:presLayoutVars>
      </dgm:prSet>
      <dgm:spPr/>
    </dgm:pt>
    <dgm:pt modelId="{B5828877-D9ED-4ED0-BF8F-F791C16870A4}" type="pres">
      <dgm:prSet presAssocID="{425EDCCE-9757-4C9D-A088-39BBE0B0E85C}" presName="parSpace" presStyleCnt="0"/>
      <dgm:spPr/>
    </dgm:pt>
    <dgm:pt modelId="{224ACC09-BC0B-464D-BCB1-3307B5FA78A7}" type="pres">
      <dgm:prSet presAssocID="{DE4DCA79-C605-4B96-8047-555C9696AB46}" presName="parTxOnly" presStyleLbl="node1" presStyleIdx="3" presStyleCnt="7">
        <dgm:presLayoutVars>
          <dgm:bulletEnabled val="1"/>
        </dgm:presLayoutVars>
      </dgm:prSet>
      <dgm:spPr/>
    </dgm:pt>
    <dgm:pt modelId="{F3311B3E-E3AF-4171-A0B9-672F03DD2655}" type="pres">
      <dgm:prSet presAssocID="{46EF27D9-E751-4DA0-932F-4702ECBC4E24}" presName="parSpace" presStyleCnt="0"/>
      <dgm:spPr/>
    </dgm:pt>
    <dgm:pt modelId="{43FCC527-9E11-47F9-ACB7-47A17AC9583D}" type="pres">
      <dgm:prSet presAssocID="{5FBB4F9F-B90B-4FBD-8B51-829482122764}" presName="parTxOnly" presStyleLbl="node1" presStyleIdx="4" presStyleCnt="7">
        <dgm:presLayoutVars>
          <dgm:bulletEnabled val="1"/>
        </dgm:presLayoutVars>
      </dgm:prSet>
      <dgm:spPr/>
    </dgm:pt>
    <dgm:pt modelId="{258A5E48-BA74-4570-8001-71ED855BE2BB}" type="pres">
      <dgm:prSet presAssocID="{E8A93B77-D78B-4A70-905E-65581D4044F1}" presName="parSpace" presStyleCnt="0"/>
      <dgm:spPr/>
    </dgm:pt>
    <dgm:pt modelId="{D7EDDB10-AD35-4EE2-BCA2-E00369B211F1}" type="pres">
      <dgm:prSet presAssocID="{BBC6F476-4ED4-4B60-9F39-20F5512BC993}" presName="parTxOnly" presStyleLbl="node1" presStyleIdx="5" presStyleCnt="7">
        <dgm:presLayoutVars>
          <dgm:bulletEnabled val="1"/>
        </dgm:presLayoutVars>
      </dgm:prSet>
      <dgm:spPr/>
    </dgm:pt>
    <dgm:pt modelId="{D58D1AA4-8BBE-45F4-B323-1F5A4C7DE3A4}" type="pres">
      <dgm:prSet presAssocID="{B6DFAD74-C747-4237-BF28-59FBFFB596F6}" presName="parSpace" presStyleCnt="0"/>
      <dgm:spPr/>
    </dgm:pt>
    <dgm:pt modelId="{B194ABA9-CC77-4622-8232-36E874E94D3D}" type="pres">
      <dgm:prSet presAssocID="{E0287D82-045C-45C9-9680-D9C20FE111D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9B039811-A337-4BB2-9F5A-F2169333EDDF}" type="presOf" srcId="{AD573A8F-2E6F-45EA-83EA-5959043D5430}" destId="{8747CC16-8713-4EE8-9CA8-00D743537EE0}" srcOrd="0" destOrd="0" presId="urn:microsoft.com/office/officeart/2005/8/layout/hChevron3"/>
    <dgm:cxn modelId="{CC624B15-2E2A-488A-BC6E-E76CD48C3822}" srcId="{D8BA978C-3E9E-4FEA-AB14-47C073C00FE6}" destId="{BBC6F476-4ED4-4B60-9F39-20F5512BC993}" srcOrd="5" destOrd="0" parTransId="{1315A06C-9507-42C5-AA75-1DD37CB8128A}" sibTransId="{B6DFAD74-C747-4237-BF28-59FBFFB596F6}"/>
    <dgm:cxn modelId="{F2879423-A699-4D76-8B62-4245DB8827D8}" type="presOf" srcId="{5E204B0A-C7A9-4ED1-B0E9-F130D9711512}" destId="{A3B77616-5596-4303-AD2A-76169FE0FF6E}" srcOrd="0" destOrd="0" presId="urn:microsoft.com/office/officeart/2005/8/layout/hChevron3"/>
    <dgm:cxn modelId="{AA151B25-F35C-4412-A716-29703103A8E5}" type="presOf" srcId="{5FBB4F9F-B90B-4FBD-8B51-829482122764}" destId="{43FCC527-9E11-47F9-ACB7-47A17AC9583D}" srcOrd="0" destOrd="0" presId="urn:microsoft.com/office/officeart/2005/8/layout/hChevron3"/>
    <dgm:cxn modelId="{60D3BF6B-B10D-4AD0-8DE4-E7B72FB5A5E6}" type="presOf" srcId="{E0287D82-045C-45C9-9680-D9C20FE111D9}" destId="{B194ABA9-CC77-4622-8232-36E874E94D3D}" srcOrd="0" destOrd="0" presId="urn:microsoft.com/office/officeart/2005/8/layout/hChevron3"/>
    <dgm:cxn modelId="{26DC016D-7E47-4811-BBE6-58D002704589}" srcId="{D8BA978C-3E9E-4FEA-AB14-47C073C00FE6}" destId="{E0287D82-045C-45C9-9680-D9C20FE111D9}" srcOrd="6" destOrd="0" parTransId="{58CCD653-85FB-4F6A-A32C-5DF87E6805A8}" sibTransId="{95A88F14-CAD1-4C5B-8EB3-AA481A208C51}"/>
    <dgm:cxn modelId="{8C87B979-DF51-42B0-8840-BB059D6410C0}" srcId="{D8BA978C-3E9E-4FEA-AB14-47C073C00FE6}" destId="{5E204B0A-C7A9-4ED1-B0E9-F130D9711512}" srcOrd="2" destOrd="0" parTransId="{33DFC3CE-22A1-47EE-BFAB-C5F923D8BFD5}" sibTransId="{425EDCCE-9757-4C9D-A088-39BBE0B0E85C}"/>
    <dgm:cxn modelId="{8AA6E05A-F2D9-45DC-9552-505B4E3C2962}" type="presOf" srcId="{3E888EA3-BD34-49DD-B40D-3293CE0A9157}" destId="{31857AFA-C303-43A9-88B9-4B97C6AF9967}" srcOrd="0" destOrd="0" presId="urn:microsoft.com/office/officeart/2005/8/layout/hChevron3"/>
    <dgm:cxn modelId="{DE71747B-82F0-4989-8169-66AF4E5D5FDB}" srcId="{D8BA978C-3E9E-4FEA-AB14-47C073C00FE6}" destId="{5FBB4F9F-B90B-4FBD-8B51-829482122764}" srcOrd="4" destOrd="0" parTransId="{D1F311BA-E5D1-4178-89BE-FEAC902C5551}" sibTransId="{E8A93B77-D78B-4A70-905E-65581D4044F1}"/>
    <dgm:cxn modelId="{9095D1A4-19F4-42D2-A89E-C4BB802C78BA}" type="presOf" srcId="{D8BA978C-3E9E-4FEA-AB14-47C073C00FE6}" destId="{0D7735CE-5AE9-4768-BA54-5FFC80ACD9DA}" srcOrd="0" destOrd="0" presId="urn:microsoft.com/office/officeart/2005/8/layout/hChevron3"/>
    <dgm:cxn modelId="{D5B2C4AB-9F47-4910-913A-0BC538B34BF2}" type="presOf" srcId="{DE4DCA79-C605-4B96-8047-555C9696AB46}" destId="{224ACC09-BC0B-464D-BCB1-3307B5FA78A7}" srcOrd="0" destOrd="0" presId="urn:microsoft.com/office/officeart/2005/8/layout/hChevron3"/>
    <dgm:cxn modelId="{9BF40DB8-AC7C-4D18-A5EB-A830A953DF4C}" srcId="{D8BA978C-3E9E-4FEA-AB14-47C073C00FE6}" destId="{AD573A8F-2E6F-45EA-83EA-5959043D5430}" srcOrd="1" destOrd="0" parTransId="{F5F55B29-9226-414F-B5B4-2E8E805C0C56}" sibTransId="{A57CB99A-164C-4004-8F1A-146BA579BFA6}"/>
    <dgm:cxn modelId="{8CFE17BE-8FC7-46CA-BE9D-F9BE36431D2B}" srcId="{D8BA978C-3E9E-4FEA-AB14-47C073C00FE6}" destId="{DE4DCA79-C605-4B96-8047-555C9696AB46}" srcOrd="3" destOrd="0" parTransId="{1310D1AD-44D8-4A1A-B2D2-D52D33B50655}" sibTransId="{46EF27D9-E751-4DA0-932F-4702ECBC4E24}"/>
    <dgm:cxn modelId="{415BCDBF-5E33-4643-8004-83B29A0123B1}" srcId="{D8BA978C-3E9E-4FEA-AB14-47C073C00FE6}" destId="{3E888EA3-BD34-49DD-B40D-3293CE0A9157}" srcOrd="0" destOrd="0" parTransId="{6755677E-11A3-40D5-BCF2-26C0350B061A}" sibTransId="{5C4CD435-328E-4401-8A63-4DE70178849B}"/>
    <dgm:cxn modelId="{3B4ABCC6-A047-4CA2-942B-DA51E62D6F38}" type="presOf" srcId="{BBC6F476-4ED4-4B60-9F39-20F5512BC993}" destId="{D7EDDB10-AD35-4EE2-BCA2-E00369B211F1}" srcOrd="0" destOrd="0" presId="urn:microsoft.com/office/officeart/2005/8/layout/hChevron3"/>
    <dgm:cxn modelId="{CC8F316A-297B-48D4-A2E1-777401F47CC0}" type="presParOf" srcId="{0D7735CE-5AE9-4768-BA54-5FFC80ACD9DA}" destId="{31857AFA-C303-43A9-88B9-4B97C6AF9967}" srcOrd="0" destOrd="0" presId="urn:microsoft.com/office/officeart/2005/8/layout/hChevron3"/>
    <dgm:cxn modelId="{4A080E1D-416E-4B95-A036-A49CDBD3A9B9}" type="presParOf" srcId="{0D7735CE-5AE9-4768-BA54-5FFC80ACD9DA}" destId="{5D673C63-DFE5-48EF-9268-02CBD8ACC8F5}" srcOrd="1" destOrd="0" presId="urn:microsoft.com/office/officeart/2005/8/layout/hChevron3"/>
    <dgm:cxn modelId="{70A59BB1-2C30-40E2-AE3B-B994A736A12F}" type="presParOf" srcId="{0D7735CE-5AE9-4768-BA54-5FFC80ACD9DA}" destId="{8747CC16-8713-4EE8-9CA8-00D743537EE0}" srcOrd="2" destOrd="0" presId="urn:microsoft.com/office/officeart/2005/8/layout/hChevron3"/>
    <dgm:cxn modelId="{2F97A9F6-2A3A-47B7-A50F-B5A83963B78A}" type="presParOf" srcId="{0D7735CE-5AE9-4768-BA54-5FFC80ACD9DA}" destId="{AEF84096-F4E6-4B16-9955-73863EAD1D02}" srcOrd="3" destOrd="0" presId="urn:microsoft.com/office/officeart/2005/8/layout/hChevron3"/>
    <dgm:cxn modelId="{BC7E9D39-5153-492D-8499-B77B46200A4C}" type="presParOf" srcId="{0D7735CE-5AE9-4768-BA54-5FFC80ACD9DA}" destId="{A3B77616-5596-4303-AD2A-76169FE0FF6E}" srcOrd="4" destOrd="0" presId="urn:microsoft.com/office/officeart/2005/8/layout/hChevron3"/>
    <dgm:cxn modelId="{8C43DED7-CA0D-4DB9-A751-F20B15062936}" type="presParOf" srcId="{0D7735CE-5AE9-4768-BA54-5FFC80ACD9DA}" destId="{B5828877-D9ED-4ED0-BF8F-F791C16870A4}" srcOrd="5" destOrd="0" presId="urn:microsoft.com/office/officeart/2005/8/layout/hChevron3"/>
    <dgm:cxn modelId="{1CB7308C-6D2A-43F1-92AA-C7E105917925}" type="presParOf" srcId="{0D7735CE-5AE9-4768-BA54-5FFC80ACD9DA}" destId="{224ACC09-BC0B-464D-BCB1-3307B5FA78A7}" srcOrd="6" destOrd="0" presId="urn:microsoft.com/office/officeart/2005/8/layout/hChevron3"/>
    <dgm:cxn modelId="{2DAE7722-943F-4B8A-9344-E27663748DB5}" type="presParOf" srcId="{0D7735CE-5AE9-4768-BA54-5FFC80ACD9DA}" destId="{F3311B3E-E3AF-4171-A0B9-672F03DD2655}" srcOrd="7" destOrd="0" presId="urn:microsoft.com/office/officeart/2005/8/layout/hChevron3"/>
    <dgm:cxn modelId="{E7D1D1AC-8F30-49D6-8B54-BA541B0695E6}" type="presParOf" srcId="{0D7735CE-5AE9-4768-BA54-5FFC80ACD9DA}" destId="{43FCC527-9E11-47F9-ACB7-47A17AC9583D}" srcOrd="8" destOrd="0" presId="urn:microsoft.com/office/officeart/2005/8/layout/hChevron3"/>
    <dgm:cxn modelId="{387B4129-15A8-4E5F-9125-A687BEC9BC17}" type="presParOf" srcId="{0D7735CE-5AE9-4768-BA54-5FFC80ACD9DA}" destId="{258A5E48-BA74-4570-8001-71ED855BE2BB}" srcOrd="9" destOrd="0" presId="urn:microsoft.com/office/officeart/2005/8/layout/hChevron3"/>
    <dgm:cxn modelId="{45B89DFE-12ED-4006-BABE-8B4C5C524F0B}" type="presParOf" srcId="{0D7735CE-5AE9-4768-BA54-5FFC80ACD9DA}" destId="{D7EDDB10-AD35-4EE2-BCA2-E00369B211F1}" srcOrd="10" destOrd="0" presId="urn:microsoft.com/office/officeart/2005/8/layout/hChevron3"/>
    <dgm:cxn modelId="{45CCA7EF-4E08-42E1-9098-BC581A0B1FF1}" type="presParOf" srcId="{0D7735CE-5AE9-4768-BA54-5FFC80ACD9DA}" destId="{D58D1AA4-8BBE-45F4-B323-1F5A4C7DE3A4}" srcOrd="11" destOrd="0" presId="urn:microsoft.com/office/officeart/2005/8/layout/hChevron3"/>
    <dgm:cxn modelId="{6C08C133-9220-4650-AB90-83C7DDD9243B}" type="presParOf" srcId="{0D7735CE-5AE9-4768-BA54-5FFC80ACD9DA}" destId="{B194ABA9-CC77-4622-8232-36E874E94D3D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BA978C-3E9E-4FEA-AB14-47C073C00FE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E888EA3-BD34-49DD-B40D-3293CE0A9157}">
      <dgm:prSet phldrT="[Text]"/>
      <dgm:spPr/>
      <dgm:t>
        <a:bodyPr/>
        <a:lstStyle/>
        <a:p>
          <a:r>
            <a:rPr lang="en-US" dirty="0"/>
            <a:t>500</a:t>
          </a:r>
        </a:p>
      </dgm:t>
    </dgm:pt>
    <dgm:pt modelId="{6755677E-11A3-40D5-BCF2-26C0350B061A}" type="parTrans" cxnId="{415BCDBF-5E33-4643-8004-83B29A0123B1}">
      <dgm:prSet/>
      <dgm:spPr/>
      <dgm:t>
        <a:bodyPr/>
        <a:lstStyle/>
        <a:p>
          <a:endParaRPr lang="en-US"/>
        </a:p>
      </dgm:t>
    </dgm:pt>
    <dgm:pt modelId="{5C4CD435-328E-4401-8A63-4DE70178849B}" type="sibTrans" cxnId="{415BCDBF-5E33-4643-8004-83B29A0123B1}">
      <dgm:prSet/>
      <dgm:spPr/>
      <dgm:t>
        <a:bodyPr/>
        <a:lstStyle/>
        <a:p>
          <a:endParaRPr lang="en-US"/>
        </a:p>
      </dgm:t>
    </dgm:pt>
    <dgm:pt modelId="{AD573A8F-2E6F-45EA-83EA-5959043D5430}">
      <dgm:prSet phldrT="[Text]"/>
      <dgm:spPr/>
      <dgm:t>
        <a:bodyPr/>
        <a:lstStyle/>
        <a:p>
          <a:r>
            <a:rPr lang="en-US" dirty="0"/>
            <a:t>501</a:t>
          </a:r>
        </a:p>
      </dgm:t>
    </dgm:pt>
    <dgm:pt modelId="{F5F55B29-9226-414F-B5B4-2E8E805C0C56}" type="parTrans" cxnId="{9BF40DB8-AC7C-4D18-A5EB-A830A953DF4C}">
      <dgm:prSet/>
      <dgm:spPr/>
      <dgm:t>
        <a:bodyPr/>
        <a:lstStyle/>
        <a:p>
          <a:endParaRPr lang="en-US"/>
        </a:p>
      </dgm:t>
    </dgm:pt>
    <dgm:pt modelId="{A57CB99A-164C-4004-8F1A-146BA579BFA6}" type="sibTrans" cxnId="{9BF40DB8-AC7C-4D18-A5EB-A830A953DF4C}">
      <dgm:prSet/>
      <dgm:spPr/>
      <dgm:t>
        <a:bodyPr/>
        <a:lstStyle/>
        <a:p>
          <a:endParaRPr lang="en-US"/>
        </a:p>
      </dgm:t>
    </dgm:pt>
    <dgm:pt modelId="{5E204B0A-C7A9-4ED1-B0E9-F130D9711512}">
      <dgm:prSet phldrT="[Text]"/>
      <dgm:spPr/>
      <dgm:t>
        <a:bodyPr/>
        <a:lstStyle/>
        <a:p>
          <a:r>
            <a:rPr lang="en-US" dirty="0"/>
            <a:t>503</a:t>
          </a:r>
        </a:p>
      </dgm:t>
    </dgm:pt>
    <dgm:pt modelId="{33DFC3CE-22A1-47EE-BFAB-C5F923D8BFD5}" type="parTrans" cxnId="{8C87B979-DF51-42B0-8840-BB059D6410C0}">
      <dgm:prSet/>
      <dgm:spPr/>
      <dgm:t>
        <a:bodyPr/>
        <a:lstStyle/>
        <a:p>
          <a:endParaRPr lang="en-US"/>
        </a:p>
      </dgm:t>
    </dgm:pt>
    <dgm:pt modelId="{425EDCCE-9757-4C9D-A088-39BBE0B0E85C}" type="sibTrans" cxnId="{8C87B979-DF51-42B0-8840-BB059D6410C0}">
      <dgm:prSet/>
      <dgm:spPr/>
      <dgm:t>
        <a:bodyPr/>
        <a:lstStyle/>
        <a:p>
          <a:endParaRPr lang="en-US"/>
        </a:p>
      </dgm:t>
    </dgm:pt>
    <dgm:pt modelId="{15EE0AA9-DA07-4DF6-8513-D379D1C51E87}">
      <dgm:prSet phldrT="[Text]"/>
      <dgm:spPr/>
      <dgm:t>
        <a:bodyPr/>
        <a:lstStyle/>
        <a:p>
          <a:r>
            <a:rPr lang="en-US" dirty="0"/>
            <a:t>504</a:t>
          </a:r>
        </a:p>
      </dgm:t>
    </dgm:pt>
    <dgm:pt modelId="{56B6A414-ABF9-4D70-A683-B76AFE7975F3}" type="parTrans" cxnId="{5D99B896-4FA7-4143-B953-C8AF36FE4A9B}">
      <dgm:prSet/>
      <dgm:spPr/>
      <dgm:t>
        <a:bodyPr/>
        <a:lstStyle/>
        <a:p>
          <a:endParaRPr lang="en-US"/>
        </a:p>
      </dgm:t>
    </dgm:pt>
    <dgm:pt modelId="{F308FE5E-924D-49B0-AEEB-7EBBAB80751C}" type="sibTrans" cxnId="{5D99B896-4FA7-4143-B953-C8AF36FE4A9B}">
      <dgm:prSet/>
      <dgm:spPr/>
      <dgm:t>
        <a:bodyPr/>
        <a:lstStyle/>
        <a:p>
          <a:endParaRPr lang="en-US"/>
        </a:p>
      </dgm:t>
    </dgm:pt>
    <dgm:pt modelId="{0D7735CE-5AE9-4768-BA54-5FFC80ACD9DA}" type="pres">
      <dgm:prSet presAssocID="{D8BA978C-3E9E-4FEA-AB14-47C073C00FE6}" presName="Name0" presStyleCnt="0">
        <dgm:presLayoutVars>
          <dgm:dir/>
          <dgm:resizeHandles val="exact"/>
        </dgm:presLayoutVars>
      </dgm:prSet>
      <dgm:spPr/>
    </dgm:pt>
    <dgm:pt modelId="{31857AFA-C303-43A9-88B9-4B97C6AF9967}" type="pres">
      <dgm:prSet presAssocID="{3E888EA3-BD34-49DD-B40D-3293CE0A9157}" presName="parTxOnly" presStyleLbl="node1" presStyleIdx="0" presStyleCnt="4">
        <dgm:presLayoutVars>
          <dgm:bulletEnabled val="1"/>
        </dgm:presLayoutVars>
      </dgm:prSet>
      <dgm:spPr/>
    </dgm:pt>
    <dgm:pt modelId="{5D673C63-DFE5-48EF-9268-02CBD8ACC8F5}" type="pres">
      <dgm:prSet presAssocID="{5C4CD435-328E-4401-8A63-4DE70178849B}" presName="parSpace" presStyleCnt="0"/>
      <dgm:spPr/>
    </dgm:pt>
    <dgm:pt modelId="{8747CC16-8713-4EE8-9CA8-00D743537EE0}" type="pres">
      <dgm:prSet presAssocID="{AD573A8F-2E6F-45EA-83EA-5959043D5430}" presName="parTxOnly" presStyleLbl="node1" presStyleIdx="1" presStyleCnt="4">
        <dgm:presLayoutVars>
          <dgm:bulletEnabled val="1"/>
        </dgm:presLayoutVars>
      </dgm:prSet>
      <dgm:spPr/>
    </dgm:pt>
    <dgm:pt modelId="{AEF84096-F4E6-4B16-9955-73863EAD1D02}" type="pres">
      <dgm:prSet presAssocID="{A57CB99A-164C-4004-8F1A-146BA579BFA6}" presName="parSpace" presStyleCnt="0"/>
      <dgm:spPr/>
    </dgm:pt>
    <dgm:pt modelId="{A3B77616-5596-4303-AD2A-76169FE0FF6E}" type="pres">
      <dgm:prSet presAssocID="{5E204B0A-C7A9-4ED1-B0E9-F130D9711512}" presName="parTxOnly" presStyleLbl="node1" presStyleIdx="2" presStyleCnt="4">
        <dgm:presLayoutVars>
          <dgm:bulletEnabled val="1"/>
        </dgm:presLayoutVars>
      </dgm:prSet>
      <dgm:spPr/>
    </dgm:pt>
    <dgm:pt modelId="{34CF23DC-7AA7-454A-A0B2-37059895D9FE}" type="pres">
      <dgm:prSet presAssocID="{425EDCCE-9757-4C9D-A088-39BBE0B0E85C}" presName="parSpace" presStyleCnt="0"/>
      <dgm:spPr/>
    </dgm:pt>
    <dgm:pt modelId="{B131CE97-9538-495C-BC37-A4BA4A6F953D}" type="pres">
      <dgm:prSet presAssocID="{15EE0AA9-DA07-4DF6-8513-D379D1C51E8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9B039811-A337-4BB2-9F5A-F2169333EDDF}" type="presOf" srcId="{AD573A8F-2E6F-45EA-83EA-5959043D5430}" destId="{8747CC16-8713-4EE8-9CA8-00D743537EE0}" srcOrd="0" destOrd="0" presId="urn:microsoft.com/office/officeart/2005/8/layout/hChevron3"/>
    <dgm:cxn modelId="{F2879423-A699-4D76-8B62-4245DB8827D8}" type="presOf" srcId="{5E204B0A-C7A9-4ED1-B0E9-F130D9711512}" destId="{A3B77616-5596-4303-AD2A-76169FE0FF6E}" srcOrd="0" destOrd="0" presId="urn:microsoft.com/office/officeart/2005/8/layout/hChevron3"/>
    <dgm:cxn modelId="{8C87B979-DF51-42B0-8840-BB059D6410C0}" srcId="{D8BA978C-3E9E-4FEA-AB14-47C073C00FE6}" destId="{5E204B0A-C7A9-4ED1-B0E9-F130D9711512}" srcOrd="2" destOrd="0" parTransId="{33DFC3CE-22A1-47EE-BFAB-C5F923D8BFD5}" sibTransId="{425EDCCE-9757-4C9D-A088-39BBE0B0E85C}"/>
    <dgm:cxn modelId="{8AA6E05A-F2D9-45DC-9552-505B4E3C2962}" type="presOf" srcId="{3E888EA3-BD34-49DD-B40D-3293CE0A9157}" destId="{31857AFA-C303-43A9-88B9-4B97C6AF9967}" srcOrd="0" destOrd="0" presId="urn:microsoft.com/office/officeart/2005/8/layout/hChevron3"/>
    <dgm:cxn modelId="{4ADA588F-A93C-4250-8678-D330A336ACF5}" type="presOf" srcId="{15EE0AA9-DA07-4DF6-8513-D379D1C51E87}" destId="{B131CE97-9538-495C-BC37-A4BA4A6F953D}" srcOrd="0" destOrd="0" presId="urn:microsoft.com/office/officeart/2005/8/layout/hChevron3"/>
    <dgm:cxn modelId="{5D99B896-4FA7-4143-B953-C8AF36FE4A9B}" srcId="{D8BA978C-3E9E-4FEA-AB14-47C073C00FE6}" destId="{15EE0AA9-DA07-4DF6-8513-D379D1C51E87}" srcOrd="3" destOrd="0" parTransId="{56B6A414-ABF9-4D70-A683-B76AFE7975F3}" sibTransId="{F308FE5E-924D-49B0-AEEB-7EBBAB80751C}"/>
    <dgm:cxn modelId="{9095D1A4-19F4-42D2-A89E-C4BB802C78BA}" type="presOf" srcId="{D8BA978C-3E9E-4FEA-AB14-47C073C00FE6}" destId="{0D7735CE-5AE9-4768-BA54-5FFC80ACD9DA}" srcOrd="0" destOrd="0" presId="urn:microsoft.com/office/officeart/2005/8/layout/hChevron3"/>
    <dgm:cxn modelId="{9BF40DB8-AC7C-4D18-A5EB-A830A953DF4C}" srcId="{D8BA978C-3E9E-4FEA-AB14-47C073C00FE6}" destId="{AD573A8F-2E6F-45EA-83EA-5959043D5430}" srcOrd="1" destOrd="0" parTransId="{F5F55B29-9226-414F-B5B4-2E8E805C0C56}" sibTransId="{A57CB99A-164C-4004-8F1A-146BA579BFA6}"/>
    <dgm:cxn modelId="{415BCDBF-5E33-4643-8004-83B29A0123B1}" srcId="{D8BA978C-3E9E-4FEA-AB14-47C073C00FE6}" destId="{3E888EA3-BD34-49DD-B40D-3293CE0A9157}" srcOrd="0" destOrd="0" parTransId="{6755677E-11A3-40D5-BCF2-26C0350B061A}" sibTransId="{5C4CD435-328E-4401-8A63-4DE70178849B}"/>
    <dgm:cxn modelId="{CC8F316A-297B-48D4-A2E1-777401F47CC0}" type="presParOf" srcId="{0D7735CE-5AE9-4768-BA54-5FFC80ACD9DA}" destId="{31857AFA-C303-43A9-88B9-4B97C6AF9967}" srcOrd="0" destOrd="0" presId="urn:microsoft.com/office/officeart/2005/8/layout/hChevron3"/>
    <dgm:cxn modelId="{4A080E1D-416E-4B95-A036-A49CDBD3A9B9}" type="presParOf" srcId="{0D7735CE-5AE9-4768-BA54-5FFC80ACD9DA}" destId="{5D673C63-DFE5-48EF-9268-02CBD8ACC8F5}" srcOrd="1" destOrd="0" presId="urn:microsoft.com/office/officeart/2005/8/layout/hChevron3"/>
    <dgm:cxn modelId="{70A59BB1-2C30-40E2-AE3B-B994A736A12F}" type="presParOf" srcId="{0D7735CE-5AE9-4768-BA54-5FFC80ACD9DA}" destId="{8747CC16-8713-4EE8-9CA8-00D743537EE0}" srcOrd="2" destOrd="0" presId="urn:microsoft.com/office/officeart/2005/8/layout/hChevron3"/>
    <dgm:cxn modelId="{2F97A9F6-2A3A-47B7-A50F-B5A83963B78A}" type="presParOf" srcId="{0D7735CE-5AE9-4768-BA54-5FFC80ACD9DA}" destId="{AEF84096-F4E6-4B16-9955-73863EAD1D02}" srcOrd="3" destOrd="0" presId="urn:microsoft.com/office/officeart/2005/8/layout/hChevron3"/>
    <dgm:cxn modelId="{BC7E9D39-5153-492D-8499-B77B46200A4C}" type="presParOf" srcId="{0D7735CE-5AE9-4768-BA54-5FFC80ACD9DA}" destId="{A3B77616-5596-4303-AD2A-76169FE0FF6E}" srcOrd="4" destOrd="0" presId="urn:microsoft.com/office/officeart/2005/8/layout/hChevron3"/>
    <dgm:cxn modelId="{6B84E3C3-5E13-4EF5-9BC6-627B6D6C84D0}" type="presParOf" srcId="{0D7735CE-5AE9-4768-BA54-5FFC80ACD9DA}" destId="{34CF23DC-7AA7-454A-A0B2-37059895D9FE}" srcOrd="5" destOrd="0" presId="urn:microsoft.com/office/officeart/2005/8/layout/hChevron3"/>
    <dgm:cxn modelId="{FF616894-4DCC-4FD6-87D0-00D56A6652E1}" type="presParOf" srcId="{0D7735CE-5AE9-4768-BA54-5FFC80ACD9DA}" destId="{B131CE97-9538-495C-BC37-A4BA4A6F953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8F23404-98F0-4EFA-9C65-F3B011E85D88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C186A6-F9DB-471E-AC30-13755E8EFCC8}">
      <dgm:prSet phldrT="[Text]"/>
      <dgm:spPr/>
      <dgm:t>
        <a:bodyPr/>
        <a:lstStyle/>
        <a:p>
          <a:r>
            <a:rPr lang="en-US" dirty="0"/>
            <a:t>Designer starts with nothing (blank) and builds an architecture from familiar components</a:t>
          </a:r>
        </a:p>
      </dgm:t>
    </dgm:pt>
    <dgm:pt modelId="{828B08ED-2C39-4D47-A052-FBB54883E20C}" type="parTrans" cxnId="{398023FE-1543-4264-BC9F-18F0214F3EC9}">
      <dgm:prSet/>
      <dgm:spPr/>
      <dgm:t>
        <a:bodyPr/>
        <a:lstStyle/>
        <a:p>
          <a:endParaRPr lang="en-US"/>
        </a:p>
      </dgm:t>
    </dgm:pt>
    <dgm:pt modelId="{9EA56BD1-B2D1-4610-98A3-A8E766EEC8BC}" type="sibTrans" cxnId="{398023FE-1543-4264-BC9F-18F0214F3EC9}">
      <dgm:prSet/>
      <dgm:spPr/>
      <dgm:t>
        <a:bodyPr/>
        <a:lstStyle/>
        <a:p>
          <a:endParaRPr lang="en-US"/>
        </a:p>
      </dgm:t>
    </dgm:pt>
    <dgm:pt modelId="{FDFB4E29-FBF5-412F-AFFD-CB51FB70815B}">
      <dgm:prSet phldrT="[Text]"/>
      <dgm:spPr/>
      <dgm:t>
        <a:bodyPr/>
        <a:lstStyle/>
        <a:p>
          <a:r>
            <a:rPr lang="en-US" dirty="0"/>
            <a:t>Designer starts with the system and applies constraints to elements of the system</a:t>
          </a:r>
        </a:p>
      </dgm:t>
    </dgm:pt>
    <dgm:pt modelId="{A9777FB9-5A9E-457A-AF58-20E980AF810F}" type="parTrans" cxnId="{09598AA7-DFCC-4F94-A6CD-1B4C0FB08F1E}">
      <dgm:prSet/>
      <dgm:spPr/>
      <dgm:t>
        <a:bodyPr/>
        <a:lstStyle/>
        <a:p>
          <a:endParaRPr lang="en-US"/>
        </a:p>
      </dgm:t>
    </dgm:pt>
    <dgm:pt modelId="{DA516010-6569-410D-989A-2C92D0D21650}" type="sibTrans" cxnId="{09598AA7-DFCC-4F94-A6CD-1B4C0FB08F1E}">
      <dgm:prSet/>
      <dgm:spPr/>
      <dgm:t>
        <a:bodyPr/>
        <a:lstStyle/>
        <a:p>
          <a:endParaRPr lang="en-US"/>
        </a:p>
      </dgm:t>
    </dgm:pt>
    <dgm:pt modelId="{DED4790D-1C6B-4F4C-A3F1-E937BA132026}" type="pres">
      <dgm:prSet presAssocID="{58F23404-98F0-4EFA-9C65-F3B011E85D88}" presName="compositeShape" presStyleCnt="0">
        <dgm:presLayoutVars>
          <dgm:chMax val="2"/>
          <dgm:dir/>
          <dgm:resizeHandles val="exact"/>
        </dgm:presLayoutVars>
      </dgm:prSet>
      <dgm:spPr/>
    </dgm:pt>
    <dgm:pt modelId="{BA584542-3DF4-42BE-A6A0-6B60C45FA333}" type="pres">
      <dgm:prSet presAssocID="{58F23404-98F0-4EFA-9C65-F3B011E85D88}" presName="ribbon" presStyleLbl="node1" presStyleIdx="0" presStyleCnt="1" custLinFactNeighborX="0" custLinFactNeighborY="13154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</dgm:pt>
    <dgm:pt modelId="{D063CD7F-0C25-49C1-BD3A-2F2528790425}" type="pres">
      <dgm:prSet presAssocID="{58F23404-98F0-4EFA-9C65-F3B011E85D88}" presName="leftArrowText" presStyleLbl="node1" presStyleIdx="0" presStyleCnt="1" custLinFactNeighborX="1366" custLinFactNeighborY="25687">
        <dgm:presLayoutVars>
          <dgm:chMax val="0"/>
          <dgm:bulletEnabled val="1"/>
        </dgm:presLayoutVars>
      </dgm:prSet>
      <dgm:spPr/>
    </dgm:pt>
    <dgm:pt modelId="{DDF7880F-F421-4314-AFDB-BD59485779C8}" type="pres">
      <dgm:prSet presAssocID="{58F23404-98F0-4EFA-9C65-F3B011E85D88}" presName="rightArrowText" presStyleLbl="node1" presStyleIdx="0" presStyleCnt="1" custLinFactNeighborX="1156" custLinFactNeighborY="25687">
        <dgm:presLayoutVars>
          <dgm:chMax val="0"/>
          <dgm:bulletEnabled val="1"/>
        </dgm:presLayoutVars>
      </dgm:prSet>
      <dgm:spPr/>
    </dgm:pt>
  </dgm:ptLst>
  <dgm:cxnLst>
    <dgm:cxn modelId="{899B1E1F-A45D-46C1-B048-163C75818C77}" type="presOf" srcId="{58F23404-98F0-4EFA-9C65-F3B011E85D88}" destId="{DED4790D-1C6B-4F4C-A3F1-E937BA132026}" srcOrd="0" destOrd="0" presId="urn:microsoft.com/office/officeart/2005/8/layout/arrow6"/>
    <dgm:cxn modelId="{75F4A86B-7473-4F1E-93CD-EFAD7F938396}" type="presOf" srcId="{45C186A6-F9DB-471E-AC30-13755E8EFCC8}" destId="{D063CD7F-0C25-49C1-BD3A-2F2528790425}" srcOrd="0" destOrd="0" presId="urn:microsoft.com/office/officeart/2005/8/layout/arrow6"/>
    <dgm:cxn modelId="{09598AA7-DFCC-4F94-A6CD-1B4C0FB08F1E}" srcId="{58F23404-98F0-4EFA-9C65-F3B011E85D88}" destId="{FDFB4E29-FBF5-412F-AFFD-CB51FB70815B}" srcOrd="1" destOrd="0" parTransId="{A9777FB9-5A9E-457A-AF58-20E980AF810F}" sibTransId="{DA516010-6569-410D-989A-2C92D0D21650}"/>
    <dgm:cxn modelId="{B487FAC3-6997-4372-A216-583888F1D920}" type="presOf" srcId="{FDFB4E29-FBF5-412F-AFFD-CB51FB70815B}" destId="{DDF7880F-F421-4314-AFDB-BD59485779C8}" srcOrd="0" destOrd="0" presId="urn:microsoft.com/office/officeart/2005/8/layout/arrow6"/>
    <dgm:cxn modelId="{398023FE-1543-4264-BC9F-18F0214F3EC9}" srcId="{58F23404-98F0-4EFA-9C65-F3B011E85D88}" destId="{45C186A6-F9DB-471E-AC30-13755E8EFCC8}" srcOrd="0" destOrd="0" parTransId="{828B08ED-2C39-4D47-A052-FBB54883E20C}" sibTransId="{9EA56BD1-B2D1-4610-98A3-A8E766EEC8BC}"/>
    <dgm:cxn modelId="{01988693-243A-472F-878B-5B5292F30644}" type="presParOf" srcId="{DED4790D-1C6B-4F4C-A3F1-E937BA132026}" destId="{BA584542-3DF4-42BE-A6A0-6B60C45FA333}" srcOrd="0" destOrd="0" presId="urn:microsoft.com/office/officeart/2005/8/layout/arrow6"/>
    <dgm:cxn modelId="{84BC89D5-2721-4FA9-B53A-C9348A6A7DF8}" type="presParOf" srcId="{DED4790D-1C6B-4F4C-A3F1-E937BA132026}" destId="{D063CD7F-0C25-49C1-BD3A-2F2528790425}" srcOrd="1" destOrd="0" presId="urn:microsoft.com/office/officeart/2005/8/layout/arrow6"/>
    <dgm:cxn modelId="{7244001E-3288-4B67-8A6D-7842C1208485}" type="presParOf" srcId="{DED4790D-1C6B-4F4C-A3F1-E937BA132026}" destId="{DDF7880F-F421-4314-AFDB-BD59485779C8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7319DF3-64F4-4246-B3E3-9C829E76331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A70DF24-A058-4B8C-B855-8A4690899824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Understand HTTP</a:t>
          </a:r>
        </a:p>
      </dgm:t>
    </dgm:pt>
    <dgm:pt modelId="{DB33B5D6-5720-4BC2-87BA-F7F7B9AD2B4A}" type="parTrans" cxnId="{DCA9EB32-A6C0-430D-A722-CD143CF983E3}">
      <dgm:prSet/>
      <dgm:spPr/>
      <dgm:t>
        <a:bodyPr/>
        <a:lstStyle/>
        <a:p>
          <a:endParaRPr lang="en-US"/>
        </a:p>
      </dgm:t>
    </dgm:pt>
    <dgm:pt modelId="{EDD47539-0B23-4FB6-99E9-5B42D0750116}" type="sibTrans" cxnId="{DCA9EB32-A6C0-430D-A722-CD143CF983E3}">
      <dgm:prSet/>
      <dgm:spPr/>
      <dgm:t>
        <a:bodyPr/>
        <a:lstStyle/>
        <a:p>
          <a:endParaRPr lang="en-US"/>
        </a:p>
      </dgm:t>
    </dgm:pt>
    <dgm:pt modelId="{15C40001-93B2-4A1D-97E1-F519C659ADBA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Learn how to use HTTP Verbs</a:t>
          </a:r>
        </a:p>
      </dgm:t>
    </dgm:pt>
    <dgm:pt modelId="{1A8F59FD-4884-4844-A34F-AAFE7D7CBB99}" type="parTrans" cxnId="{8B628860-76E9-45C6-BB53-6170A31A4583}">
      <dgm:prSet/>
      <dgm:spPr/>
      <dgm:t>
        <a:bodyPr/>
        <a:lstStyle/>
        <a:p>
          <a:endParaRPr lang="en-US"/>
        </a:p>
      </dgm:t>
    </dgm:pt>
    <dgm:pt modelId="{C454835F-AF9D-4B8B-A4CC-A1FB7A7FB6C2}" type="sibTrans" cxnId="{8B628860-76E9-45C6-BB53-6170A31A4583}">
      <dgm:prSet/>
      <dgm:spPr/>
      <dgm:t>
        <a:bodyPr/>
        <a:lstStyle/>
        <a:p>
          <a:endParaRPr lang="en-US"/>
        </a:p>
      </dgm:t>
    </dgm:pt>
    <dgm:pt modelId="{EBD2948A-0A47-4E62-9F39-20ECDF54EE59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Learn how to use Response Codes</a:t>
          </a:r>
        </a:p>
      </dgm:t>
    </dgm:pt>
    <dgm:pt modelId="{FA0DB77C-86DF-4E37-BE68-E8AED1809C93}" type="parTrans" cxnId="{DDBA87E3-ED4B-4148-A0B2-8CF5FB4297B7}">
      <dgm:prSet/>
      <dgm:spPr/>
      <dgm:t>
        <a:bodyPr/>
        <a:lstStyle/>
        <a:p>
          <a:endParaRPr lang="en-US"/>
        </a:p>
      </dgm:t>
    </dgm:pt>
    <dgm:pt modelId="{D94E017A-9C8E-4900-80D8-C9A0C1C4A6DD}" type="sibTrans" cxnId="{DDBA87E3-ED4B-4148-A0B2-8CF5FB4297B7}">
      <dgm:prSet/>
      <dgm:spPr/>
      <dgm:t>
        <a:bodyPr/>
        <a:lstStyle/>
        <a:p>
          <a:endParaRPr lang="en-US"/>
        </a:p>
      </dgm:t>
    </dgm:pt>
    <dgm:pt modelId="{1E4405F9-92CD-46DD-A3E0-F64A19358216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Understand REST</a:t>
          </a:r>
        </a:p>
      </dgm:t>
    </dgm:pt>
    <dgm:pt modelId="{DC67EFA2-0331-4AAA-B34C-5CC8B70736FA}" type="parTrans" cxnId="{0B885E06-4325-4B55-8E6E-85409C42AE58}">
      <dgm:prSet/>
      <dgm:spPr/>
      <dgm:t>
        <a:bodyPr/>
        <a:lstStyle/>
        <a:p>
          <a:endParaRPr lang="en-US"/>
        </a:p>
      </dgm:t>
    </dgm:pt>
    <dgm:pt modelId="{2E7C2B6A-5A78-48DE-B816-B0585D8C7C62}" type="sibTrans" cxnId="{0B885E06-4325-4B55-8E6E-85409C42AE58}">
      <dgm:prSet/>
      <dgm:spPr/>
      <dgm:t>
        <a:bodyPr/>
        <a:lstStyle/>
        <a:p>
          <a:endParaRPr lang="en-US"/>
        </a:p>
      </dgm:t>
    </dgm:pt>
    <dgm:pt modelId="{B8E308F4-3960-44A4-B294-C806967FDE11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Learn how to test RESTful APIs</a:t>
          </a:r>
        </a:p>
      </dgm:t>
    </dgm:pt>
    <dgm:pt modelId="{1F629885-A62D-47D6-9D18-22D4422DC65E}" type="parTrans" cxnId="{95FD5BC4-7EC3-4C4E-B94A-0F94AB4609C4}">
      <dgm:prSet/>
      <dgm:spPr/>
      <dgm:t>
        <a:bodyPr/>
        <a:lstStyle/>
        <a:p>
          <a:endParaRPr lang="en-US"/>
        </a:p>
      </dgm:t>
    </dgm:pt>
    <dgm:pt modelId="{D2FEA389-04FA-4959-8C0F-50D0DC871774}" type="sibTrans" cxnId="{95FD5BC4-7EC3-4C4E-B94A-0F94AB4609C4}">
      <dgm:prSet/>
      <dgm:spPr/>
      <dgm:t>
        <a:bodyPr/>
        <a:lstStyle/>
        <a:p>
          <a:endParaRPr lang="en-US"/>
        </a:p>
      </dgm:t>
    </dgm:pt>
    <dgm:pt modelId="{1028A5D3-BE20-405B-9E83-C2B7D110F84E}" type="pres">
      <dgm:prSet presAssocID="{87319DF3-64F4-4246-B3E3-9C829E763318}" presName="root" presStyleCnt="0">
        <dgm:presLayoutVars>
          <dgm:dir/>
          <dgm:resizeHandles val="exact"/>
        </dgm:presLayoutVars>
      </dgm:prSet>
      <dgm:spPr/>
    </dgm:pt>
    <dgm:pt modelId="{13CAF2C5-1FB5-4FB5-BDFB-B15025512793}" type="pres">
      <dgm:prSet presAssocID="{0A70DF24-A058-4B8C-B855-8A4690899824}" presName="compNode" presStyleCnt="0"/>
      <dgm:spPr/>
    </dgm:pt>
    <dgm:pt modelId="{138FA60C-A8CB-4182-9E12-3D9F8CB44390}" type="pres">
      <dgm:prSet presAssocID="{0A70DF24-A058-4B8C-B855-8A4690899824}" presName="iconBgRect" presStyleLbl="bgShp" presStyleIdx="0" presStyleCnt="5"/>
      <dgm:spPr/>
    </dgm:pt>
    <dgm:pt modelId="{A929E706-70DA-4D1F-8FDF-229698B325B2}" type="pres">
      <dgm:prSet presAssocID="{0A70DF24-A058-4B8C-B855-8A4690899824}" presName="iconRect" presStyleLbl="node1" presStyleIdx="0" presStyleCnt="5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579ADA5-A5EF-4F76-A4A6-140F3180D84C}" type="pres">
      <dgm:prSet presAssocID="{0A70DF24-A058-4B8C-B855-8A4690899824}" presName="spaceRect" presStyleCnt="0"/>
      <dgm:spPr/>
    </dgm:pt>
    <dgm:pt modelId="{FDBE3EAC-F006-482C-8948-FA42B13459F7}" type="pres">
      <dgm:prSet presAssocID="{0A70DF24-A058-4B8C-B855-8A4690899824}" presName="textRect" presStyleLbl="revTx" presStyleIdx="0" presStyleCnt="5">
        <dgm:presLayoutVars>
          <dgm:chMax val="1"/>
          <dgm:chPref val="1"/>
        </dgm:presLayoutVars>
      </dgm:prSet>
      <dgm:spPr/>
    </dgm:pt>
    <dgm:pt modelId="{07AF9009-5660-42D4-96CE-1D492D7C112C}" type="pres">
      <dgm:prSet presAssocID="{EDD47539-0B23-4FB6-99E9-5B42D0750116}" presName="sibTrans" presStyleCnt="0"/>
      <dgm:spPr/>
    </dgm:pt>
    <dgm:pt modelId="{60B345A0-B089-4940-87A4-14139DCB23E6}" type="pres">
      <dgm:prSet presAssocID="{15C40001-93B2-4A1D-97E1-F519C659ADBA}" presName="compNode" presStyleCnt="0"/>
      <dgm:spPr/>
    </dgm:pt>
    <dgm:pt modelId="{6D235758-FDBE-48F4-AF6B-63941378039E}" type="pres">
      <dgm:prSet presAssocID="{15C40001-93B2-4A1D-97E1-F519C659ADBA}" presName="iconBgRect" presStyleLbl="bgShp" presStyleIdx="1" presStyleCnt="5"/>
      <dgm:spPr/>
    </dgm:pt>
    <dgm:pt modelId="{229C6CBB-06DF-4296-90CC-44EE8F78CEB1}" type="pres">
      <dgm:prSet presAssocID="{15C40001-93B2-4A1D-97E1-F519C659ADB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9E713D20-9FEC-4C01-B994-F1C4E1C0ACFD}" type="pres">
      <dgm:prSet presAssocID="{15C40001-93B2-4A1D-97E1-F519C659ADBA}" presName="spaceRect" presStyleCnt="0"/>
      <dgm:spPr/>
    </dgm:pt>
    <dgm:pt modelId="{49FD1CF8-CECF-4544-8287-C13715FE781F}" type="pres">
      <dgm:prSet presAssocID="{15C40001-93B2-4A1D-97E1-F519C659ADBA}" presName="textRect" presStyleLbl="revTx" presStyleIdx="1" presStyleCnt="5">
        <dgm:presLayoutVars>
          <dgm:chMax val="1"/>
          <dgm:chPref val="1"/>
        </dgm:presLayoutVars>
      </dgm:prSet>
      <dgm:spPr/>
    </dgm:pt>
    <dgm:pt modelId="{48B90984-FF28-4350-A105-332D152CF404}" type="pres">
      <dgm:prSet presAssocID="{C454835F-AF9D-4B8B-A4CC-A1FB7A7FB6C2}" presName="sibTrans" presStyleCnt="0"/>
      <dgm:spPr/>
    </dgm:pt>
    <dgm:pt modelId="{611EB88F-B3BE-4335-A4DB-EDFC0DB5353B}" type="pres">
      <dgm:prSet presAssocID="{EBD2948A-0A47-4E62-9F39-20ECDF54EE59}" presName="compNode" presStyleCnt="0"/>
      <dgm:spPr/>
    </dgm:pt>
    <dgm:pt modelId="{1191AD04-2211-4AAF-90DE-F7054DA4B2AF}" type="pres">
      <dgm:prSet presAssocID="{EBD2948A-0A47-4E62-9F39-20ECDF54EE59}" presName="iconBgRect" presStyleLbl="bgShp" presStyleIdx="2" presStyleCnt="5"/>
      <dgm:spPr/>
    </dgm:pt>
    <dgm:pt modelId="{94191C87-AF79-4A2B-A820-F7917A00F7B2}" type="pres">
      <dgm:prSet presAssocID="{EBD2948A-0A47-4E62-9F39-20ECDF54EE5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A4F2AA5-F728-4BCC-BE42-FC0B5FC87E0F}" type="pres">
      <dgm:prSet presAssocID="{EBD2948A-0A47-4E62-9F39-20ECDF54EE59}" presName="spaceRect" presStyleCnt="0"/>
      <dgm:spPr/>
    </dgm:pt>
    <dgm:pt modelId="{5476970B-65B8-4298-9DB9-F5F0DC9C1B61}" type="pres">
      <dgm:prSet presAssocID="{EBD2948A-0A47-4E62-9F39-20ECDF54EE59}" presName="textRect" presStyleLbl="revTx" presStyleIdx="2" presStyleCnt="5">
        <dgm:presLayoutVars>
          <dgm:chMax val="1"/>
          <dgm:chPref val="1"/>
        </dgm:presLayoutVars>
      </dgm:prSet>
      <dgm:spPr/>
    </dgm:pt>
    <dgm:pt modelId="{86F07A1A-7314-40EE-AC0C-237FBED6EECE}" type="pres">
      <dgm:prSet presAssocID="{D94E017A-9C8E-4900-80D8-C9A0C1C4A6DD}" presName="sibTrans" presStyleCnt="0"/>
      <dgm:spPr/>
    </dgm:pt>
    <dgm:pt modelId="{092C5825-2D9F-4C07-90E6-71727424B195}" type="pres">
      <dgm:prSet presAssocID="{1E4405F9-92CD-46DD-A3E0-F64A19358216}" presName="compNode" presStyleCnt="0"/>
      <dgm:spPr/>
    </dgm:pt>
    <dgm:pt modelId="{175CE420-BB0F-46D2-B351-113B8390F127}" type="pres">
      <dgm:prSet presAssocID="{1E4405F9-92CD-46DD-A3E0-F64A19358216}" presName="iconBgRect" presStyleLbl="bgShp" presStyleIdx="3" presStyleCnt="5"/>
      <dgm:spPr/>
    </dgm:pt>
    <dgm:pt modelId="{0FD54633-725D-4180-8AC2-7919B87641E1}" type="pres">
      <dgm:prSet presAssocID="{1E4405F9-92CD-46DD-A3E0-F64A1935821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4F174B50-3C1D-439B-82D1-5F3B1FED34E8}" type="pres">
      <dgm:prSet presAssocID="{1E4405F9-92CD-46DD-A3E0-F64A19358216}" presName="spaceRect" presStyleCnt="0"/>
      <dgm:spPr/>
    </dgm:pt>
    <dgm:pt modelId="{E2DB7790-832B-4EF0-B201-F54DED02F425}" type="pres">
      <dgm:prSet presAssocID="{1E4405F9-92CD-46DD-A3E0-F64A19358216}" presName="textRect" presStyleLbl="revTx" presStyleIdx="3" presStyleCnt="5">
        <dgm:presLayoutVars>
          <dgm:chMax val="1"/>
          <dgm:chPref val="1"/>
        </dgm:presLayoutVars>
      </dgm:prSet>
      <dgm:spPr/>
    </dgm:pt>
    <dgm:pt modelId="{4E47D273-3E93-45E7-9C34-550C021FE6B8}" type="pres">
      <dgm:prSet presAssocID="{2E7C2B6A-5A78-48DE-B816-B0585D8C7C62}" presName="sibTrans" presStyleCnt="0"/>
      <dgm:spPr/>
    </dgm:pt>
    <dgm:pt modelId="{A9D00D6D-4046-46A5-AC96-D208A2C9DF3D}" type="pres">
      <dgm:prSet presAssocID="{B8E308F4-3960-44A4-B294-C806967FDE11}" presName="compNode" presStyleCnt="0"/>
      <dgm:spPr/>
    </dgm:pt>
    <dgm:pt modelId="{93F8784E-92C7-4371-A324-01CA0FC625D4}" type="pres">
      <dgm:prSet presAssocID="{B8E308F4-3960-44A4-B294-C806967FDE11}" presName="iconBgRect" presStyleLbl="bgShp" presStyleIdx="4" presStyleCnt="5"/>
      <dgm:spPr/>
    </dgm:pt>
    <dgm:pt modelId="{64EB23E2-74CA-4EA7-B50D-AD12AD85BD98}" type="pres">
      <dgm:prSet presAssocID="{B8E308F4-3960-44A4-B294-C806967FDE1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6E77A39-254A-4046-9DE5-EBCC29262D33}" type="pres">
      <dgm:prSet presAssocID="{B8E308F4-3960-44A4-B294-C806967FDE11}" presName="spaceRect" presStyleCnt="0"/>
      <dgm:spPr/>
    </dgm:pt>
    <dgm:pt modelId="{A4098FDB-AE5C-4388-AEFD-4FB6AF87F0D4}" type="pres">
      <dgm:prSet presAssocID="{B8E308F4-3960-44A4-B294-C806967FDE1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B885E06-4325-4B55-8E6E-85409C42AE58}" srcId="{87319DF3-64F4-4246-B3E3-9C829E763318}" destId="{1E4405F9-92CD-46DD-A3E0-F64A19358216}" srcOrd="3" destOrd="0" parTransId="{DC67EFA2-0331-4AAA-B34C-5CC8B70736FA}" sibTransId="{2E7C2B6A-5A78-48DE-B816-B0585D8C7C62}"/>
    <dgm:cxn modelId="{78C75B10-F719-4652-8A1A-BB80635C0847}" type="presOf" srcId="{1E4405F9-92CD-46DD-A3E0-F64A19358216}" destId="{E2DB7790-832B-4EF0-B201-F54DED02F425}" srcOrd="0" destOrd="0" presId="urn:microsoft.com/office/officeart/2018/5/layout/IconCircleLabelList"/>
    <dgm:cxn modelId="{DCA9EB32-A6C0-430D-A722-CD143CF983E3}" srcId="{87319DF3-64F4-4246-B3E3-9C829E763318}" destId="{0A70DF24-A058-4B8C-B855-8A4690899824}" srcOrd="0" destOrd="0" parTransId="{DB33B5D6-5720-4BC2-87BA-F7F7B9AD2B4A}" sibTransId="{EDD47539-0B23-4FB6-99E9-5B42D0750116}"/>
    <dgm:cxn modelId="{B2504D3F-D716-4141-BE20-D0A63EC866AA}" type="presOf" srcId="{0A70DF24-A058-4B8C-B855-8A4690899824}" destId="{FDBE3EAC-F006-482C-8948-FA42B13459F7}" srcOrd="0" destOrd="0" presId="urn:microsoft.com/office/officeart/2018/5/layout/IconCircleLabelList"/>
    <dgm:cxn modelId="{8B628860-76E9-45C6-BB53-6170A31A4583}" srcId="{87319DF3-64F4-4246-B3E3-9C829E763318}" destId="{15C40001-93B2-4A1D-97E1-F519C659ADBA}" srcOrd="1" destOrd="0" parTransId="{1A8F59FD-4884-4844-A34F-AAFE7D7CBB99}" sibTransId="{C454835F-AF9D-4B8B-A4CC-A1FB7A7FB6C2}"/>
    <dgm:cxn modelId="{8AF2D362-F04F-40ED-BD2A-3DF417726C9F}" type="presOf" srcId="{B8E308F4-3960-44A4-B294-C806967FDE11}" destId="{A4098FDB-AE5C-4388-AEFD-4FB6AF87F0D4}" srcOrd="0" destOrd="0" presId="urn:microsoft.com/office/officeart/2018/5/layout/IconCircleLabelList"/>
    <dgm:cxn modelId="{91785644-C6CD-438C-9D0F-7524C0706980}" type="presOf" srcId="{15C40001-93B2-4A1D-97E1-F519C659ADBA}" destId="{49FD1CF8-CECF-4544-8287-C13715FE781F}" srcOrd="0" destOrd="0" presId="urn:microsoft.com/office/officeart/2018/5/layout/IconCircleLabelList"/>
    <dgm:cxn modelId="{62EB0D72-9632-456C-A8E3-DFE270890A31}" type="presOf" srcId="{87319DF3-64F4-4246-B3E3-9C829E763318}" destId="{1028A5D3-BE20-405B-9E83-C2B7D110F84E}" srcOrd="0" destOrd="0" presId="urn:microsoft.com/office/officeart/2018/5/layout/IconCircleLabelList"/>
    <dgm:cxn modelId="{16D80BB0-0B62-4C5A-8799-8C31307651DC}" type="presOf" srcId="{EBD2948A-0A47-4E62-9F39-20ECDF54EE59}" destId="{5476970B-65B8-4298-9DB9-F5F0DC9C1B61}" srcOrd="0" destOrd="0" presId="urn:microsoft.com/office/officeart/2018/5/layout/IconCircleLabelList"/>
    <dgm:cxn modelId="{95FD5BC4-7EC3-4C4E-B94A-0F94AB4609C4}" srcId="{87319DF3-64F4-4246-B3E3-9C829E763318}" destId="{B8E308F4-3960-44A4-B294-C806967FDE11}" srcOrd="4" destOrd="0" parTransId="{1F629885-A62D-47D6-9D18-22D4422DC65E}" sibTransId="{D2FEA389-04FA-4959-8C0F-50D0DC871774}"/>
    <dgm:cxn modelId="{DDBA87E3-ED4B-4148-A0B2-8CF5FB4297B7}" srcId="{87319DF3-64F4-4246-B3E3-9C829E763318}" destId="{EBD2948A-0A47-4E62-9F39-20ECDF54EE59}" srcOrd="2" destOrd="0" parTransId="{FA0DB77C-86DF-4E37-BE68-E8AED1809C93}" sibTransId="{D94E017A-9C8E-4900-80D8-C9A0C1C4A6DD}"/>
    <dgm:cxn modelId="{8E057C2E-8F61-435C-91B0-659FCECBD559}" type="presParOf" srcId="{1028A5D3-BE20-405B-9E83-C2B7D110F84E}" destId="{13CAF2C5-1FB5-4FB5-BDFB-B15025512793}" srcOrd="0" destOrd="0" presId="urn:microsoft.com/office/officeart/2018/5/layout/IconCircleLabelList"/>
    <dgm:cxn modelId="{5D02AB01-AD86-49E1-9D13-588BBEDF0D40}" type="presParOf" srcId="{13CAF2C5-1FB5-4FB5-BDFB-B15025512793}" destId="{138FA60C-A8CB-4182-9E12-3D9F8CB44390}" srcOrd="0" destOrd="0" presId="urn:microsoft.com/office/officeart/2018/5/layout/IconCircleLabelList"/>
    <dgm:cxn modelId="{492A9F24-F06E-4993-9710-B062D8D6D2AA}" type="presParOf" srcId="{13CAF2C5-1FB5-4FB5-BDFB-B15025512793}" destId="{A929E706-70DA-4D1F-8FDF-229698B325B2}" srcOrd="1" destOrd="0" presId="urn:microsoft.com/office/officeart/2018/5/layout/IconCircleLabelList"/>
    <dgm:cxn modelId="{C82CE22D-9EB5-444E-A9F7-34C2BB979A2B}" type="presParOf" srcId="{13CAF2C5-1FB5-4FB5-BDFB-B15025512793}" destId="{1579ADA5-A5EF-4F76-A4A6-140F3180D84C}" srcOrd="2" destOrd="0" presId="urn:microsoft.com/office/officeart/2018/5/layout/IconCircleLabelList"/>
    <dgm:cxn modelId="{6AB7BB4B-DD57-49BB-9CB5-66A527B57B0F}" type="presParOf" srcId="{13CAF2C5-1FB5-4FB5-BDFB-B15025512793}" destId="{FDBE3EAC-F006-482C-8948-FA42B13459F7}" srcOrd="3" destOrd="0" presId="urn:microsoft.com/office/officeart/2018/5/layout/IconCircleLabelList"/>
    <dgm:cxn modelId="{7A4298BF-DE62-41B8-B5D5-B671B4C475AD}" type="presParOf" srcId="{1028A5D3-BE20-405B-9E83-C2B7D110F84E}" destId="{07AF9009-5660-42D4-96CE-1D492D7C112C}" srcOrd="1" destOrd="0" presId="urn:microsoft.com/office/officeart/2018/5/layout/IconCircleLabelList"/>
    <dgm:cxn modelId="{6D90A6C4-8892-41C4-BD3A-2A853D01B261}" type="presParOf" srcId="{1028A5D3-BE20-405B-9E83-C2B7D110F84E}" destId="{60B345A0-B089-4940-87A4-14139DCB23E6}" srcOrd="2" destOrd="0" presId="urn:microsoft.com/office/officeart/2018/5/layout/IconCircleLabelList"/>
    <dgm:cxn modelId="{C195C1C1-FAAB-4F1C-A629-1E337D4D9554}" type="presParOf" srcId="{60B345A0-B089-4940-87A4-14139DCB23E6}" destId="{6D235758-FDBE-48F4-AF6B-63941378039E}" srcOrd="0" destOrd="0" presId="urn:microsoft.com/office/officeart/2018/5/layout/IconCircleLabelList"/>
    <dgm:cxn modelId="{B70EA38C-388B-4539-8509-426B56D3213C}" type="presParOf" srcId="{60B345A0-B089-4940-87A4-14139DCB23E6}" destId="{229C6CBB-06DF-4296-90CC-44EE8F78CEB1}" srcOrd="1" destOrd="0" presId="urn:microsoft.com/office/officeart/2018/5/layout/IconCircleLabelList"/>
    <dgm:cxn modelId="{EA2DB8A3-E9ED-44AE-B6A7-3BF60A575142}" type="presParOf" srcId="{60B345A0-B089-4940-87A4-14139DCB23E6}" destId="{9E713D20-9FEC-4C01-B994-F1C4E1C0ACFD}" srcOrd="2" destOrd="0" presId="urn:microsoft.com/office/officeart/2018/5/layout/IconCircleLabelList"/>
    <dgm:cxn modelId="{F0CDF2BA-23F7-494E-987E-A78D9F87C9BF}" type="presParOf" srcId="{60B345A0-B089-4940-87A4-14139DCB23E6}" destId="{49FD1CF8-CECF-4544-8287-C13715FE781F}" srcOrd="3" destOrd="0" presId="urn:microsoft.com/office/officeart/2018/5/layout/IconCircleLabelList"/>
    <dgm:cxn modelId="{237D4DC0-8E76-428F-BD5A-5B7ED21226F1}" type="presParOf" srcId="{1028A5D3-BE20-405B-9E83-C2B7D110F84E}" destId="{48B90984-FF28-4350-A105-332D152CF404}" srcOrd="3" destOrd="0" presId="urn:microsoft.com/office/officeart/2018/5/layout/IconCircleLabelList"/>
    <dgm:cxn modelId="{9B11D5DA-8A6B-4A2E-8942-E6811551DE2B}" type="presParOf" srcId="{1028A5D3-BE20-405B-9E83-C2B7D110F84E}" destId="{611EB88F-B3BE-4335-A4DB-EDFC0DB5353B}" srcOrd="4" destOrd="0" presId="urn:microsoft.com/office/officeart/2018/5/layout/IconCircleLabelList"/>
    <dgm:cxn modelId="{DE1ABF4D-852F-4B58-9AA2-9091C3B3FBD1}" type="presParOf" srcId="{611EB88F-B3BE-4335-A4DB-EDFC0DB5353B}" destId="{1191AD04-2211-4AAF-90DE-F7054DA4B2AF}" srcOrd="0" destOrd="0" presId="urn:microsoft.com/office/officeart/2018/5/layout/IconCircleLabelList"/>
    <dgm:cxn modelId="{10FB39B4-9DFC-4230-A5E2-B56A1C43969E}" type="presParOf" srcId="{611EB88F-B3BE-4335-A4DB-EDFC0DB5353B}" destId="{94191C87-AF79-4A2B-A820-F7917A00F7B2}" srcOrd="1" destOrd="0" presId="urn:microsoft.com/office/officeart/2018/5/layout/IconCircleLabelList"/>
    <dgm:cxn modelId="{D154C7A3-27C7-4B59-B947-BE0BC5E77CAB}" type="presParOf" srcId="{611EB88F-B3BE-4335-A4DB-EDFC0DB5353B}" destId="{3A4F2AA5-F728-4BCC-BE42-FC0B5FC87E0F}" srcOrd="2" destOrd="0" presId="urn:microsoft.com/office/officeart/2018/5/layout/IconCircleLabelList"/>
    <dgm:cxn modelId="{4FAFADE2-7556-495F-A201-BAAF9BA0B75A}" type="presParOf" srcId="{611EB88F-B3BE-4335-A4DB-EDFC0DB5353B}" destId="{5476970B-65B8-4298-9DB9-F5F0DC9C1B61}" srcOrd="3" destOrd="0" presId="urn:microsoft.com/office/officeart/2018/5/layout/IconCircleLabelList"/>
    <dgm:cxn modelId="{115DB2D3-EB8C-492D-B4F1-4F76DBA9368E}" type="presParOf" srcId="{1028A5D3-BE20-405B-9E83-C2B7D110F84E}" destId="{86F07A1A-7314-40EE-AC0C-237FBED6EECE}" srcOrd="5" destOrd="0" presId="urn:microsoft.com/office/officeart/2018/5/layout/IconCircleLabelList"/>
    <dgm:cxn modelId="{981C10DD-8076-4E89-9886-795F3E97926C}" type="presParOf" srcId="{1028A5D3-BE20-405B-9E83-C2B7D110F84E}" destId="{092C5825-2D9F-4C07-90E6-71727424B195}" srcOrd="6" destOrd="0" presId="urn:microsoft.com/office/officeart/2018/5/layout/IconCircleLabelList"/>
    <dgm:cxn modelId="{B9CED556-9A1B-43DB-B6F9-B8E0EE9C66E2}" type="presParOf" srcId="{092C5825-2D9F-4C07-90E6-71727424B195}" destId="{175CE420-BB0F-46D2-B351-113B8390F127}" srcOrd="0" destOrd="0" presId="urn:microsoft.com/office/officeart/2018/5/layout/IconCircleLabelList"/>
    <dgm:cxn modelId="{EA08F2D5-16A1-4500-9E7E-D4663AD75C74}" type="presParOf" srcId="{092C5825-2D9F-4C07-90E6-71727424B195}" destId="{0FD54633-725D-4180-8AC2-7919B87641E1}" srcOrd="1" destOrd="0" presId="urn:microsoft.com/office/officeart/2018/5/layout/IconCircleLabelList"/>
    <dgm:cxn modelId="{E5426F33-65F0-4FD3-97DA-7A018636CB66}" type="presParOf" srcId="{092C5825-2D9F-4C07-90E6-71727424B195}" destId="{4F174B50-3C1D-439B-82D1-5F3B1FED34E8}" srcOrd="2" destOrd="0" presId="urn:microsoft.com/office/officeart/2018/5/layout/IconCircleLabelList"/>
    <dgm:cxn modelId="{27CFBE43-AC82-42FA-86F0-172E299E09CD}" type="presParOf" srcId="{092C5825-2D9F-4C07-90E6-71727424B195}" destId="{E2DB7790-832B-4EF0-B201-F54DED02F425}" srcOrd="3" destOrd="0" presId="urn:microsoft.com/office/officeart/2018/5/layout/IconCircleLabelList"/>
    <dgm:cxn modelId="{7D505554-F373-439C-B9A2-6180AA5EFF65}" type="presParOf" srcId="{1028A5D3-BE20-405B-9E83-C2B7D110F84E}" destId="{4E47D273-3E93-45E7-9C34-550C021FE6B8}" srcOrd="7" destOrd="0" presId="urn:microsoft.com/office/officeart/2018/5/layout/IconCircleLabelList"/>
    <dgm:cxn modelId="{A17C4431-3A72-42A8-A3B0-C067778B8709}" type="presParOf" srcId="{1028A5D3-BE20-405B-9E83-C2B7D110F84E}" destId="{A9D00D6D-4046-46A5-AC96-D208A2C9DF3D}" srcOrd="8" destOrd="0" presId="urn:microsoft.com/office/officeart/2018/5/layout/IconCircleLabelList"/>
    <dgm:cxn modelId="{F0E5DD9B-0237-4A60-A030-34F8CFE0DFA2}" type="presParOf" srcId="{A9D00D6D-4046-46A5-AC96-D208A2C9DF3D}" destId="{93F8784E-92C7-4371-A324-01CA0FC625D4}" srcOrd="0" destOrd="0" presId="urn:microsoft.com/office/officeart/2018/5/layout/IconCircleLabelList"/>
    <dgm:cxn modelId="{4A9B31FE-A3A4-4347-868A-59C16C60B984}" type="presParOf" srcId="{A9D00D6D-4046-46A5-AC96-D208A2C9DF3D}" destId="{64EB23E2-74CA-4EA7-B50D-AD12AD85BD98}" srcOrd="1" destOrd="0" presId="urn:microsoft.com/office/officeart/2018/5/layout/IconCircleLabelList"/>
    <dgm:cxn modelId="{05E086C5-F884-477B-8AE6-724A3FF3A139}" type="presParOf" srcId="{A9D00D6D-4046-46A5-AC96-D208A2C9DF3D}" destId="{D6E77A39-254A-4046-9DE5-EBCC29262D33}" srcOrd="2" destOrd="0" presId="urn:microsoft.com/office/officeart/2018/5/layout/IconCircleLabelList"/>
    <dgm:cxn modelId="{00481D2F-21A7-45B1-A14F-7B4308320180}" type="presParOf" srcId="{A9D00D6D-4046-46A5-AC96-D208A2C9DF3D}" destId="{A4098FDB-AE5C-4388-AEFD-4FB6AF87F0D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7A2139-870D-4527-84F0-DF6B8F37DF4A}">
      <dsp:nvSpPr>
        <dsp:cNvPr id="0" name=""/>
        <dsp:cNvSpPr/>
      </dsp:nvSpPr>
      <dsp:spPr>
        <a:xfrm rot="5400000">
          <a:off x="7032696" y="-3036401"/>
          <a:ext cx="695689" cy="694639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Queries the representation of a resource</a:t>
          </a:r>
        </a:p>
      </dsp:txBody>
      <dsp:txXfrm rot="-5400000">
        <a:off x="3907345" y="122911"/>
        <a:ext cx="6912431" cy="627767"/>
      </dsp:txXfrm>
    </dsp:sp>
    <dsp:sp modelId="{A6B6A5A4-4514-4646-8238-38A8556C0BFC}">
      <dsp:nvSpPr>
        <dsp:cNvPr id="0" name=""/>
        <dsp:cNvSpPr/>
      </dsp:nvSpPr>
      <dsp:spPr>
        <a:xfrm>
          <a:off x="0" y="1988"/>
          <a:ext cx="3907345" cy="86961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GET</a:t>
          </a:r>
        </a:p>
      </dsp:txBody>
      <dsp:txXfrm>
        <a:off x="42451" y="44439"/>
        <a:ext cx="3822443" cy="784710"/>
      </dsp:txXfrm>
    </dsp:sp>
    <dsp:sp modelId="{F0991CAB-57F8-417C-B136-18A4849DB81E}">
      <dsp:nvSpPr>
        <dsp:cNvPr id="0" name=""/>
        <dsp:cNvSpPr/>
      </dsp:nvSpPr>
      <dsp:spPr>
        <a:xfrm rot="5400000">
          <a:off x="7032696" y="-2123308"/>
          <a:ext cx="695689" cy="6946392"/>
        </a:xfrm>
        <a:prstGeom prst="round2SameRect">
          <a:avLst/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Changes the state of a resource</a:t>
          </a:r>
        </a:p>
      </dsp:txBody>
      <dsp:txXfrm rot="-5400000">
        <a:off x="3907345" y="1036004"/>
        <a:ext cx="6912431" cy="627767"/>
      </dsp:txXfrm>
    </dsp:sp>
    <dsp:sp modelId="{3B98024E-41B9-4F7C-A25C-89F2650C9711}">
      <dsp:nvSpPr>
        <dsp:cNvPr id="0" name=""/>
        <dsp:cNvSpPr/>
      </dsp:nvSpPr>
      <dsp:spPr>
        <a:xfrm>
          <a:off x="0" y="915081"/>
          <a:ext cx="3907345" cy="869612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POST</a:t>
          </a:r>
        </a:p>
      </dsp:txBody>
      <dsp:txXfrm>
        <a:off x="42451" y="957532"/>
        <a:ext cx="3822443" cy="784710"/>
      </dsp:txXfrm>
    </dsp:sp>
    <dsp:sp modelId="{B2F3F037-369A-4D1B-A1D2-D9437ED6E2A6}">
      <dsp:nvSpPr>
        <dsp:cNvPr id="0" name=""/>
        <dsp:cNvSpPr/>
      </dsp:nvSpPr>
      <dsp:spPr>
        <a:xfrm rot="5400000">
          <a:off x="7032696" y="-1210215"/>
          <a:ext cx="695689" cy="6946392"/>
        </a:xfrm>
        <a:prstGeom prst="round2Same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Produces new or replaces content of existing resource</a:t>
          </a:r>
        </a:p>
      </dsp:txBody>
      <dsp:txXfrm rot="-5400000">
        <a:off x="3907345" y="1949097"/>
        <a:ext cx="6912431" cy="627767"/>
      </dsp:txXfrm>
    </dsp:sp>
    <dsp:sp modelId="{4997543D-78C2-4FD1-808D-284521680CB3}">
      <dsp:nvSpPr>
        <dsp:cNvPr id="0" name=""/>
        <dsp:cNvSpPr/>
      </dsp:nvSpPr>
      <dsp:spPr>
        <a:xfrm>
          <a:off x="0" y="1828174"/>
          <a:ext cx="3907345" cy="869612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PUT</a:t>
          </a:r>
        </a:p>
      </dsp:txBody>
      <dsp:txXfrm>
        <a:off x="42451" y="1870625"/>
        <a:ext cx="3822443" cy="784710"/>
      </dsp:txXfrm>
    </dsp:sp>
    <dsp:sp modelId="{E7ABEFA4-7B51-4580-B2C3-3371F99319BA}">
      <dsp:nvSpPr>
        <dsp:cNvPr id="0" name=""/>
        <dsp:cNvSpPr/>
      </dsp:nvSpPr>
      <dsp:spPr>
        <a:xfrm rot="5400000">
          <a:off x="7032696" y="-297122"/>
          <a:ext cx="695689" cy="6946392"/>
        </a:xfrm>
        <a:prstGeom prst="round2Same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Deletes resource</a:t>
          </a:r>
        </a:p>
      </dsp:txBody>
      <dsp:txXfrm rot="-5400000">
        <a:off x="3907345" y="2862190"/>
        <a:ext cx="6912431" cy="627767"/>
      </dsp:txXfrm>
    </dsp:sp>
    <dsp:sp modelId="{EFE11970-55EC-4D4E-8372-299FD94E53F6}">
      <dsp:nvSpPr>
        <dsp:cNvPr id="0" name=""/>
        <dsp:cNvSpPr/>
      </dsp:nvSpPr>
      <dsp:spPr>
        <a:xfrm>
          <a:off x="0" y="2741267"/>
          <a:ext cx="3907345" cy="869612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DELETE</a:t>
          </a:r>
        </a:p>
      </dsp:txBody>
      <dsp:txXfrm>
        <a:off x="42451" y="2783718"/>
        <a:ext cx="3822443" cy="784710"/>
      </dsp:txXfrm>
    </dsp:sp>
    <dsp:sp modelId="{DA2B746B-041E-4826-8225-32818F7575D7}">
      <dsp:nvSpPr>
        <dsp:cNvPr id="0" name=""/>
        <dsp:cNvSpPr/>
      </dsp:nvSpPr>
      <dsp:spPr>
        <a:xfrm rot="5400000">
          <a:off x="7032696" y="615970"/>
          <a:ext cx="695689" cy="6946392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Same as GET but without the response body</a:t>
          </a:r>
        </a:p>
      </dsp:txBody>
      <dsp:txXfrm rot="-5400000">
        <a:off x="3907345" y="3775283"/>
        <a:ext cx="6912431" cy="627767"/>
      </dsp:txXfrm>
    </dsp:sp>
    <dsp:sp modelId="{A744B011-1D01-4881-9A1B-5FF199774548}">
      <dsp:nvSpPr>
        <dsp:cNvPr id="0" name=""/>
        <dsp:cNvSpPr/>
      </dsp:nvSpPr>
      <dsp:spPr>
        <a:xfrm>
          <a:off x="0" y="3654360"/>
          <a:ext cx="3907345" cy="869612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HEAD</a:t>
          </a:r>
        </a:p>
      </dsp:txBody>
      <dsp:txXfrm>
        <a:off x="42451" y="3696811"/>
        <a:ext cx="3822443" cy="7847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7A2139-870D-4527-84F0-DF6B8F37DF4A}">
      <dsp:nvSpPr>
        <dsp:cNvPr id="0" name=""/>
        <dsp:cNvSpPr/>
      </dsp:nvSpPr>
      <dsp:spPr>
        <a:xfrm rot="5400000">
          <a:off x="7032696" y="-3036400"/>
          <a:ext cx="695690" cy="694639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Applies partial modifications to a resource</a:t>
          </a:r>
          <a:endParaRPr lang="en-US" sz="2300" kern="1200" dirty="0"/>
        </a:p>
      </dsp:txBody>
      <dsp:txXfrm rot="-5400000">
        <a:off x="3907346" y="122911"/>
        <a:ext cx="6912431" cy="627768"/>
      </dsp:txXfrm>
    </dsp:sp>
    <dsp:sp modelId="{A6B6A5A4-4514-4646-8238-38A8556C0BFC}">
      <dsp:nvSpPr>
        <dsp:cNvPr id="0" name=""/>
        <dsp:cNvSpPr/>
      </dsp:nvSpPr>
      <dsp:spPr>
        <a:xfrm>
          <a:off x="0" y="1988"/>
          <a:ext cx="3907345" cy="86961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PATCH</a:t>
          </a:r>
        </a:p>
      </dsp:txBody>
      <dsp:txXfrm>
        <a:off x="42451" y="44439"/>
        <a:ext cx="3822443" cy="784710"/>
      </dsp:txXfrm>
    </dsp:sp>
    <dsp:sp modelId="{F0991CAB-57F8-417C-B136-18A4849DB81E}">
      <dsp:nvSpPr>
        <dsp:cNvPr id="0" name=""/>
        <dsp:cNvSpPr/>
      </dsp:nvSpPr>
      <dsp:spPr>
        <a:xfrm rot="5400000">
          <a:off x="7032696" y="-2123307"/>
          <a:ext cx="695690" cy="6946392"/>
        </a:xfrm>
        <a:prstGeom prst="round2SameRect">
          <a:avLst/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performs a message loop-back test to the target resource</a:t>
          </a:r>
          <a:endParaRPr lang="en-US" sz="2300" kern="1200" dirty="0"/>
        </a:p>
      </dsp:txBody>
      <dsp:txXfrm rot="-5400000">
        <a:off x="3907346" y="1036004"/>
        <a:ext cx="6912431" cy="627768"/>
      </dsp:txXfrm>
    </dsp:sp>
    <dsp:sp modelId="{3B98024E-41B9-4F7C-A25C-89F2650C9711}">
      <dsp:nvSpPr>
        <dsp:cNvPr id="0" name=""/>
        <dsp:cNvSpPr/>
      </dsp:nvSpPr>
      <dsp:spPr>
        <a:xfrm>
          <a:off x="0" y="915082"/>
          <a:ext cx="3907345" cy="869612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TRACE</a:t>
          </a:r>
        </a:p>
      </dsp:txBody>
      <dsp:txXfrm>
        <a:off x="42451" y="957533"/>
        <a:ext cx="3822443" cy="784710"/>
      </dsp:txXfrm>
    </dsp:sp>
    <dsp:sp modelId="{B2F3F037-369A-4D1B-A1D2-D9437ED6E2A6}">
      <dsp:nvSpPr>
        <dsp:cNvPr id="0" name=""/>
        <dsp:cNvSpPr/>
      </dsp:nvSpPr>
      <dsp:spPr>
        <a:xfrm rot="5400000">
          <a:off x="7032696" y="-1210214"/>
          <a:ext cx="695690" cy="6946392"/>
        </a:xfrm>
        <a:prstGeom prst="round2Same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Determine options and/or requirements associated with a resource (Cross-Origin Requests)</a:t>
          </a:r>
        </a:p>
      </dsp:txBody>
      <dsp:txXfrm rot="-5400000">
        <a:off x="3907346" y="1949097"/>
        <a:ext cx="6912431" cy="627768"/>
      </dsp:txXfrm>
    </dsp:sp>
    <dsp:sp modelId="{4997543D-78C2-4FD1-808D-284521680CB3}">
      <dsp:nvSpPr>
        <dsp:cNvPr id="0" name=""/>
        <dsp:cNvSpPr/>
      </dsp:nvSpPr>
      <dsp:spPr>
        <a:xfrm>
          <a:off x="0" y="1828175"/>
          <a:ext cx="3907345" cy="869612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OPTIONS</a:t>
          </a:r>
        </a:p>
      </dsp:txBody>
      <dsp:txXfrm>
        <a:off x="42451" y="1870626"/>
        <a:ext cx="3822443" cy="784710"/>
      </dsp:txXfrm>
    </dsp:sp>
    <dsp:sp modelId="{E7ABEFA4-7B51-4580-B2C3-3371F99319BA}">
      <dsp:nvSpPr>
        <dsp:cNvPr id="0" name=""/>
        <dsp:cNvSpPr/>
      </dsp:nvSpPr>
      <dsp:spPr>
        <a:xfrm rot="5400000">
          <a:off x="7032696" y="-297121"/>
          <a:ext cx="695690" cy="6946392"/>
        </a:xfrm>
        <a:prstGeom prst="round2Same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establishes a tunnel to server identified by target resource (SSL)</a:t>
          </a:r>
          <a:endParaRPr lang="en-US" sz="2300" kern="1200" dirty="0"/>
        </a:p>
      </dsp:txBody>
      <dsp:txXfrm rot="-5400000">
        <a:off x="3907346" y="2862190"/>
        <a:ext cx="6912431" cy="627768"/>
      </dsp:txXfrm>
    </dsp:sp>
    <dsp:sp modelId="{EFE11970-55EC-4D4E-8372-299FD94E53F6}">
      <dsp:nvSpPr>
        <dsp:cNvPr id="0" name=""/>
        <dsp:cNvSpPr/>
      </dsp:nvSpPr>
      <dsp:spPr>
        <a:xfrm>
          <a:off x="0" y="2741268"/>
          <a:ext cx="3907345" cy="869612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CONNECT</a:t>
          </a:r>
        </a:p>
      </dsp:txBody>
      <dsp:txXfrm>
        <a:off x="42451" y="2783719"/>
        <a:ext cx="3822443" cy="784710"/>
      </dsp:txXfrm>
    </dsp:sp>
    <dsp:sp modelId="{DA2B746B-041E-4826-8225-32818F7575D7}">
      <dsp:nvSpPr>
        <dsp:cNvPr id="0" name=""/>
        <dsp:cNvSpPr/>
      </dsp:nvSpPr>
      <dsp:spPr>
        <a:xfrm rot="5400000">
          <a:off x="7032696" y="615971"/>
          <a:ext cx="695690" cy="6946392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500" kern="1200" dirty="0"/>
        </a:p>
      </dsp:txBody>
      <dsp:txXfrm rot="-5400000">
        <a:off x="3907346" y="3775283"/>
        <a:ext cx="6912431" cy="627768"/>
      </dsp:txXfrm>
    </dsp:sp>
    <dsp:sp modelId="{A744B011-1D01-4881-9A1B-5FF199774548}">
      <dsp:nvSpPr>
        <dsp:cNvPr id="0" name=""/>
        <dsp:cNvSpPr/>
      </dsp:nvSpPr>
      <dsp:spPr>
        <a:xfrm>
          <a:off x="0" y="3654361"/>
          <a:ext cx="3907345" cy="869612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 dirty="0"/>
        </a:p>
      </dsp:txBody>
      <dsp:txXfrm>
        <a:off x="42451" y="3696812"/>
        <a:ext cx="3822443" cy="7847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7A2139-870D-4527-84F0-DF6B8F37DF4A}">
      <dsp:nvSpPr>
        <dsp:cNvPr id="0" name=""/>
        <dsp:cNvSpPr/>
      </dsp:nvSpPr>
      <dsp:spPr>
        <a:xfrm rot="5400000">
          <a:off x="7032696" y="-3036400"/>
          <a:ext cx="695690" cy="694639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400" kern="1200" dirty="0"/>
            <a:t>Information responses</a:t>
          </a:r>
        </a:p>
      </dsp:txBody>
      <dsp:txXfrm rot="-5400000">
        <a:off x="3907346" y="122911"/>
        <a:ext cx="6912431" cy="627768"/>
      </dsp:txXfrm>
    </dsp:sp>
    <dsp:sp modelId="{A6B6A5A4-4514-4646-8238-38A8556C0BFC}">
      <dsp:nvSpPr>
        <dsp:cNvPr id="0" name=""/>
        <dsp:cNvSpPr/>
      </dsp:nvSpPr>
      <dsp:spPr>
        <a:xfrm>
          <a:off x="0" y="1988"/>
          <a:ext cx="3907345" cy="86961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1XX</a:t>
          </a:r>
        </a:p>
      </dsp:txBody>
      <dsp:txXfrm>
        <a:off x="42451" y="44439"/>
        <a:ext cx="3822443" cy="784710"/>
      </dsp:txXfrm>
    </dsp:sp>
    <dsp:sp modelId="{F0991CAB-57F8-417C-B136-18A4849DB81E}">
      <dsp:nvSpPr>
        <dsp:cNvPr id="0" name=""/>
        <dsp:cNvSpPr/>
      </dsp:nvSpPr>
      <dsp:spPr>
        <a:xfrm rot="5400000">
          <a:off x="7032696" y="-2123307"/>
          <a:ext cx="695690" cy="6946392"/>
        </a:xfrm>
        <a:prstGeom prst="round2SameRect">
          <a:avLst/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400" kern="1200" dirty="0"/>
            <a:t>Successful responses</a:t>
          </a:r>
        </a:p>
      </dsp:txBody>
      <dsp:txXfrm rot="-5400000">
        <a:off x="3907346" y="1036004"/>
        <a:ext cx="6912431" cy="627768"/>
      </dsp:txXfrm>
    </dsp:sp>
    <dsp:sp modelId="{3B98024E-41B9-4F7C-A25C-89F2650C9711}">
      <dsp:nvSpPr>
        <dsp:cNvPr id="0" name=""/>
        <dsp:cNvSpPr/>
      </dsp:nvSpPr>
      <dsp:spPr>
        <a:xfrm>
          <a:off x="0" y="915082"/>
          <a:ext cx="3907345" cy="869612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2XX</a:t>
          </a:r>
        </a:p>
      </dsp:txBody>
      <dsp:txXfrm>
        <a:off x="42451" y="957533"/>
        <a:ext cx="3822443" cy="784710"/>
      </dsp:txXfrm>
    </dsp:sp>
    <dsp:sp modelId="{B2F3F037-369A-4D1B-A1D2-D9437ED6E2A6}">
      <dsp:nvSpPr>
        <dsp:cNvPr id="0" name=""/>
        <dsp:cNvSpPr/>
      </dsp:nvSpPr>
      <dsp:spPr>
        <a:xfrm rot="5400000">
          <a:off x="7032696" y="-1210214"/>
          <a:ext cx="695690" cy="6946392"/>
        </a:xfrm>
        <a:prstGeom prst="round2Same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400" kern="1200" dirty="0"/>
            <a:t>Redirection messages</a:t>
          </a:r>
        </a:p>
      </dsp:txBody>
      <dsp:txXfrm rot="-5400000">
        <a:off x="3907346" y="1949097"/>
        <a:ext cx="6912431" cy="627768"/>
      </dsp:txXfrm>
    </dsp:sp>
    <dsp:sp modelId="{4997543D-78C2-4FD1-808D-284521680CB3}">
      <dsp:nvSpPr>
        <dsp:cNvPr id="0" name=""/>
        <dsp:cNvSpPr/>
      </dsp:nvSpPr>
      <dsp:spPr>
        <a:xfrm>
          <a:off x="0" y="1828175"/>
          <a:ext cx="3907345" cy="869612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3XX</a:t>
          </a:r>
        </a:p>
      </dsp:txBody>
      <dsp:txXfrm>
        <a:off x="42451" y="1870626"/>
        <a:ext cx="3822443" cy="784710"/>
      </dsp:txXfrm>
    </dsp:sp>
    <dsp:sp modelId="{E7ABEFA4-7B51-4580-B2C3-3371F99319BA}">
      <dsp:nvSpPr>
        <dsp:cNvPr id="0" name=""/>
        <dsp:cNvSpPr/>
      </dsp:nvSpPr>
      <dsp:spPr>
        <a:xfrm rot="5400000">
          <a:off x="7032696" y="-297121"/>
          <a:ext cx="695690" cy="6946392"/>
        </a:xfrm>
        <a:prstGeom prst="round2Same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400" kern="1200" dirty="0"/>
            <a:t>Client error responses</a:t>
          </a:r>
        </a:p>
      </dsp:txBody>
      <dsp:txXfrm rot="-5400000">
        <a:off x="3907346" y="2862190"/>
        <a:ext cx="6912431" cy="627768"/>
      </dsp:txXfrm>
    </dsp:sp>
    <dsp:sp modelId="{EFE11970-55EC-4D4E-8372-299FD94E53F6}">
      <dsp:nvSpPr>
        <dsp:cNvPr id="0" name=""/>
        <dsp:cNvSpPr/>
      </dsp:nvSpPr>
      <dsp:spPr>
        <a:xfrm>
          <a:off x="0" y="2741268"/>
          <a:ext cx="3907345" cy="869612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4XX</a:t>
          </a:r>
        </a:p>
      </dsp:txBody>
      <dsp:txXfrm>
        <a:off x="42451" y="2783719"/>
        <a:ext cx="3822443" cy="784710"/>
      </dsp:txXfrm>
    </dsp:sp>
    <dsp:sp modelId="{DA2B746B-041E-4826-8225-32818F7575D7}">
      <dsp:nvSpPr>
        <dsp:cNvPr id="0" name=""/>
        <dsp:cNvSpPr/>
      </dsp:nvSpPr>
      <dsp:spPr>
        <a:xfrm rot="5400000">
          <a:off x="7032696" y="615971"/>
          <a:ext cx="695690" cy="6946392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400" kern="1200" dirty="0"/>
            <a:t>Server error responses</a:t>
          </a:r>
        </a:p>
      </dsp:txBody>
      <dsp:txXfrm rot="-5400000">
        <a:off x="3907346" y="3775283"/>
        <a:ext cx="6912431" cy="627768"/>
      </dsp:txXfrm>
    </dsp:sp>
    <dsp:sp modelId="{A744B011-1D01-4881-9A1B-5FF199774548}">
      <dsp:nvSpPr>
        <dsp:cNvPr id="0" name=""/>
        <dsp:cNvSpPr/>
      </dsp:nvSpPr>
      <dsp:spPr>
        <a:xfrm>
          <a:off x="0" y="3654361"/>
          <a:ext cx="3907345" cy="869612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5XX</a:t>
          </a:r>
        </a:p>
      </dsp:txBody>
      <dsp:txXfrm>
        <a:off x="42451" y="3696812"/>
        <a:ext cx="3822443" cy="7847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57AFA-C303-43A9-88B9-4B97C6AF9967}">
      <dsp:nvSpPr>
        <dsp:cNvPr id="0" name=""/>
        <dsp:cNvSpPr/>
      </dsp:nvSpPr>
      <dsp:spPr>
        <a:xfrm>
          <a:off x="3214" y="0"/>
          <a:ext cx="3225403" cy="9658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0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200</a:t>
          </a:r>
        </a:p>
      </dsp:txBody>
      <dsp:txXfrm>
        <a:off x="3214" y="0"/>
        <a:ext cx="2983952" cy="965804"/>
      </dsp:txXfrm>
    </dsp:sp>
    <dsp:sp modelId="{9554BD79-66B6-4129-9B00-3491CD3B9B63}">
      <dsp:nvSpPr>
        <dsp:cNvPr id="0" name=""/>
        <dsp:cNvSpPr/>
      </dsp:nvSpPr>
      <dsp:spPr>
        <a:xfrm>
          <a:off x="2583537" y="0"/>
          <a:ext cx="3225403" cy="965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25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201</a:t>
          </a:r>
        </a:p>
      </dsp:txBody>
      <dsp:txXfrm>
        <a:off x="3066439" y="0"/>
        <a:ext cx="2259599" cy="965804"/>
      </dsp:txXfrm>
    </dsp:sp>
    <dsp:sp modelId="{8747CC16-8713-4EE8-9CA8-00D743537EE0}">
      <dsp:nvSpPr>
        <dsp:cNvPr id="0" name=""/>
        <dsp:cNvSpPr/>
      </dsp:nvSpPr>
      <dsp:spPr>
        <a:xfrm>
          <a:off x="5163859" y="0"/>
          <a:ext cx="3225403" cy="965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25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202</a:t>
          </a:r>
        </a:p>
      </dsp:txBody>
      <dsp:txXfrm>
        <a:off x="5646761" y="0"/>
        <a:ext cx="2259599" cy="965804"/>
      </dsp:txXfrm>
    </dsp:sp>
    <dsp:sp modelId="{A3B77616-5596-4303-AD2A-76169FE0FF6E}">
      <dsp:nvSpPr>
        <dsp:cNvPr id="0" name=""/>
        <dsp:cNvSpPr/>
      </dsp:nvSpPr>
      <dsp:spPr>
        <a:xfrm>
          <a:off x="7744182" y="0"/>
          <a:ext cx="3225403" cy="965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25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204</a:t>
          </a:r>
        </a:p>
      </dsp:txBody>
      <dsp:txXfrm>
        <a:off x="8227084" y="0"/>
        <a:ext cx="2259599" cy="9658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57AFA-C303-43A9-88B9-4B97C6AF9967}">
      <dsp:nvSpPr>
        <dsp:cNvPr id="0" name=""/>
        <dsp:cNvSpPr/>
      </dsp:nvSpPr>
      <dsp:spPr>
        <a:xfrm>
          <a:off x="4822" y="0"/>
          <a:ext cx="4216598" cy="9658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0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304</a:t>
          </a:r>
          <a:endParaRPr lang="en-US" sz="5000" kern="1200" dirty="0"/>
        </a:p>
      </dsp:txBody>
      <dsp:txXfrm>
        <a:off x="4822" y="0"/>
        <a:ext cx="3975147" cy="965804"/>
      </dsp:txXfrm>
    </dsp:sp>
    <dsp:sp modelId="{8747CC16-8713-4EE8-9CA8-00D743537EE0}">
      <dsp:nvSpPr>
        <dsp:cNvPr id="0" name=""/>
        <dsp:cNvSpPr/>
      </dsp:nvSpPr>
      <dsp:spPr>
        <a:xfrm>
          <a:off x="3378100" y="0"/>
          <a:ext cx="4216598" cy="965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25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307</a:t>
          </a:r>
        </a:p>
      </dsp:txBody>
      <dsp:txXfrm>
        <a:off x="3861002" y="0"/>
        <a:ext cx="3250794" cy="965804"/>
      </dsp:txXfrm>
    </dsp:sp>
    <dsp:sp modelId="{A3B77616-5596-4303-AD2A-76169FE0FF6E}">
      <dsp:nvSpPr>
        <dsp:cNvPr id="0" name=""/>
        <dsp:cNvSpPr/>
      </dsp:nvSpPr>
      <dsp:spPr>
        <a:xfrm>
          <a:off x="6751379" y="0"/>
          <a:ext cx="4216598" cy="965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25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308</a:t>
          </a:r>
        </a:p>
      </dsp:txBody>
      <dsp:txXfrm>
        <a:off x="7234281" y="0"/>
        <a:ext cx="3250794" cy="9658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57AFA-C303-43A9-88B9-4B97C6AF9967}">
      <dsp:nvSpPr>
        <dsp:cNvPr id="0" name=""/>
        <dsp:cNvSpPr/>
      </dsp:nvSpPr>
      <dsp:spPr>
        <a:xfrm>
          <a:off x="1607" y="104640"/>
          <a:ext cx="1891307" cy="75652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026" tIns="104013" rIns="52007" bIns="104013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400</a:t>
          </a:r>
        </a:p>
      </dsp:txBody>
      <dsp:txXfrm>
        <a:off x="1607" y="104640"/>
        <a:ext cx="1702176" cy="756523"/>
      </dsp:txXfrm>
    </dsp:sp>
    <dsp:sp modelId="{8747CC16-8713-4EE8-9CA8-00D743537EE0}">
      <dsp:nvSpPr>
        <dsp:cNvPr id="0" name=""/>
        <dsp:cNvSpPr/>
      </dsp:nvSpPr>
      <dsp:spPr>
        <a:xfrm>
          <a:off x="1514653" y="104640"/>
          <a:ext cx="1891307" cy="7565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104013" rIns="52007" bIns="104013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401</a:t>
          </a:r>
        </a:p>
      </dsp:txBody>
      <dsp:txXfrm>
        <a:off x="1892915" y="104640"/>
        <a:ext cx="1134784" cy="756523"/>
      </dsp:txXfrm>
    </dsp:sp>
    <dsp:sp modelId="{A3B77616-5596-4303-AD2A-76169FE0FF6E}">
      <dsp:nvSpPr>
        <dsp:cNvPr id="0" name=""/>
        <dsp:cNvSpPr/>
      </dsp:nvSpPr>
      <dsp:spPr>
        <a:xfrm>
          <a:off x="3027699" y="104640"/>
          <a:ext cx="1891307" cy="7565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104013" rIns="52007" bIns="104013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403</a:t>
          </a:r>
        </a:p>
      </dsp:txBody>
      <dsp:txXfrm>
        <a:off x="3405961" y="104640"/>
        <a:ext cx="1134784" cy="756523"/>
      </dsp:txXfrm>
    </dsp:sp>
    <dsp:sp modelId="{224ACC09-BC0B-464D-BCB1-3307B5FA78A7}">
      <dsp:nvSpPr>
        <dsp:cNvPr id="0" name=""/>
        <dsp:cNvSpPr/>
      </dsp:nvSpPr>
      <dsp:spPr>
        <a:xfrm>
          <a:off x="4540746" y="104640"/>
          <a:ext cx="1891307" cy="7565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104013" rIns="52007" bIns="104013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404</a:t>
          </a:r>
        </a:p>
      </dsp:txBody>
      <dsp:txXfrm>
        <a:off x="4919008" y="104640"/>
        <a:ext cx="1134784" cy="756523"/>
      </dsp:txXfrm>
    </dsp:sp>
    <dsp:sp modelId="{43FCC527-9E11-47F9-ACB7-47A17AC9583D}">
      <dsp:nvSpPr>
        <dsp:cNvPr id="0" name=""/>
        <dsp:cNvSpPr/>
      </dsp:nvSpPr>
      <dsp:spPr>
        <a:xfrm>
          <a:off x="6053792" y="104640"/>
          <a:ext cx="1891307" cy="7565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104013" rIns="52007" bIns="104013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405</a:t>
          </a:r>
        </a:p>
      </dsp:txBody>
      <dsp:txXfrm>
        <a:off x="6432054" y="104640"/>
        <a:ext cx="1134784" cy="756523"/>
      </dsp:txXfrm>
    </dsp:sp>
    <dsp:sp modelId="{D7EDDB10-AD35-4EE2-BCA2-E00369B211F1}">
      <dsp:nvSpPr>
        <dsp:cNvPr id="0" name=""/>
        <dsp:cNvSpPr/>
      </dsp:nvSpPr>
      <dsp:spPr>
        <a:xfrm>
          <a:off x="7566838" y="104640"/>
          <a:ext cx="1891307" cy="7565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104013" rIns="52007" bIns="104013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406</a:t>
          </a:r>
        </a:p>
      </dsp:txBody>
      <dsp:txXfrm>
        <a:off x="7945100" y="104640"/>
        <a:ext cx="1134784" cy="756523"/>
      </dsp:txXfrm>
    </dsp:sp>
    <dsp:sp modelId="{B194ABA9-CC77-4622-8232-36E874E94D3D}">
      <dsp:nvSpPr>
        <dsp:cNvPr id="0" name=""/>
        <dsp:cNvSpPr/>
      </dsp:nvSpPr>
      <dsp:spPr>
        <a:xfrm>
          <a:off x="9079884" y="104640"/>
          <a:ext cx="1891307" cy="7565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104013" rIns="52007" bIns="104013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409</a:t>
          </a:r>
        </a:p>
      </dsp:txBody>
      <dsp:txXfrm>
        <a:off x="9458146" y="104640"/>
        <a:ext cx="1134784" cy="7565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57AFA-C303-43A9-88B9-4B97C6AF9967}">
      <dsp:nvSpPr>
        <dsp:cNvPr id="0" name=""/>
        <dsp:cNvSpPr/>
      </dsp:nvSpPr>
      <dsp:spPr>
        <a:xfrm>
          <a:off x="3214" y="0"/>
          <a:ext cx="3225403" cy="9658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0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500</a:t>
          </a:r>
        </a:p>
      </dsp:txBody>
      <dsp:txXfrm>
        <a:off x="3214" y="0"/>
        <a:ext cx="2983952" cy="965804"/>
      </dsp:txXfrm>
    </dsp:sp>
    <dsp:sp modelId="{8747CC16-8713-4EE8-9CA8-00D743537EE0}">
      <dsp:nvSpPr>
        <dsp:cNvPr id="0" name=""/>
        <dsp:cNvSpPr/>
      </dsp:nvSpPr>
      <dsp:spPr>
        <a:xfrm>
          <a:off x="2583537" y="0"/>
          <a:ext cx="3225403" cy="965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25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501</a:t>
          </a:r>
        </a:p>
      </dsp:txBody>
      <dsp:txXfrm>
        <a:off x="3066439" y="0"/>
        <a:ext cx="2259599" cy="965804"/>
      </dsp:txXfrm>
    </dsp:sp>
    <dsp:sp modelId="{A3B77616-5596-4303-AD2A-76169FE0FF6E}">
      <dsp:nvSpPr>
        <dsp:cNvPr id="0" name=""/>
        <dsp:cNvSpPr/>
      </dsp:nvSpPr>
      <dsp:spPr>
        <a:xfrm>
          <a:off x="5163859" y="0"/>
          <a:ext cx="3225403" cy="965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25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503</a:t>
          </a:r>
        </a:p>
      </dsp:txBody>
      <dsp:txXfrm>
        <a:off x="5646761" y="0"/>
        <a:ext cx="2259599" cy="965804"/>
      </dsp:txXfrm>
    </dsp:sp>
    <dsp:sp modelId="{B131CE97-9538-495C-BC37-A4BA4A6F953D}">
      <dsp:nvSpPr>
        <dsp:cNvPr id="0" name=""/>
        <dsp:cNvSpPr/>
      </dsp:nvSpPr>
      <dsp:spPr>
        <a:xfrm>
          <a:off x="7744182" y="0"/>
          <a:ext cx="3225403" cy="965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25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504</a:t>
          </a:r>
        </a:p>
      </dsp:txBody>
      <dsp:txXfrm>
        <a:off x="8227084" y="0"/>
        <a:ext cx="2259599" cy="96580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84542-3DF4-42BE-A6A0-6B60C45FA333}">
      <dsp:nvSpPr>
        <dsp:cNvPr id="0" name=""/>
        <dsp:cNvSpPr/>
      </dsp:nvSpPr>
      <dsp:spPr>
        <a:xfrm>
          <a:off x="0" y="1696269"/>
          <a:ext cx="11756569" cy="4702628"/>
        </a:xfrm>
        <a:prstGeom prst="leftRightRibbon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</dsp:sp>
    <dsp:sp modelId="{D063CD7F-0C25-49C1-BD3A-2F2528790425}">
      <dsp:nvSpPr>
        <dsp:cNvPr id="0" name=""/>
        <dsp:cNvSpPr/>
      </dsp:nvSpPr>
      <dsp:spPr>
        <a:xfrm>
          <a:off x="1463784" y="2492548"/>
          <a:ext cx="3879668" cy="23042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3124" rIns="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Designer starts with nothing (blank) and builds an architecture from familiar components</a:t>
          </a:r>
        </a:p>
      </dsp:txBody>
      <dsp:txXfrm>
        <a:off x="1463784" y="2492548"/>
        <a:ext cx="3879668" cy="2304287"/>
      </dsp:txXfrm>
    </dsp:sp>
    <dsp:sp modelId="{DDF7880F-F421-4314-AFDB-BD59485779C8}">
      <dsp:nvSpPr>
        <dsp:cNvPr id="0" name=""/>
        <dsp:cNvSpPr/>
      </dsp:nvSpPr>
      <dsp:spPr>
        <a:xfrm>
          <a:off x="5931288" y="3244968"/>
          <a:ext cx="4585062" cy="23042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3124" rIns="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Designer starts with the system and applies constraints to elements of the system</a:t>
          </a:r>
        </a:p>
      </dsp:txBody>
      <dsp:txXfrm>
        <a:off x="5931288" y="3244968"/>
        <a:ext cx="4585062" cy="23042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FA60C-A8CB-4182-9E12-3D9F8CB44390}">
      <dsp:nvSpPr>
        <dsp:cNvPr id="0" name=""/>
        <dsp:cNvSpPr/>
      </dsp:nvSpPr>
      <dsp:spPr>
        <a:xfrm>
          <a:off x="478800" y="1098761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9E706-70DA-4D1F-8FDF-229698B325B2}">
      <dsp:nvSpPr>
        <dsp:cNvPr id="0" name=""/>
        <dsp:cNvSpPr/>
      </dsp:nvSpPr>
      <dsp:spPr>
        <a:xfrm>
          <a:off x="712800" y="1332762"/>
          <a:ext cx="630000" cy="630000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E3EAC-F006-482C-8948-FA42B13459F7}">
      <dsp:nvSpPr>
        <dsp:cNvPr id="0" name=""/>
        <dsp:cNvSpPr/>
      </dsp:nvSpPr>
      <dsp:spPr>
        <a:xfrm>
          <a:off x="127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Understand HTTP</a:t>
          </a:r>
        </a:p>
      </dsp:txBody>
      <dsp:txXfrm>
        <a:off x="127800" y="2538762"/>
        <a:ext cx="1800000" cy="720000"/>
      </dsp:txXfrm>
    </dsp:sp>
    <dsp:sp modelId="{6D235758-FDBE-48F4-AF6B-63941378039E}">
      <dsp:nvSpPr>
        <dsp:cNvPr id="0" name=""/>
        <dsp:cNvSpPr/>
      </dsp:nvSpPr>
      <dsp:spPr>
        <a:xfrm>
          <a:off x="2593800" y="1098761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C6CBB-06DF-4296-90CC-44EE8F78CEB1}">
      <dsp:nvSpPr>
        <dsp:cNvPr id="0" name=""/>
        <dsp:cNvSpPr/>
      </dsp:nvSpPr>
      <dsp:spPr>
        <a:xfrm>
          <a:off x="2827800" y="133276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D1CF8-CECF-4544-8287-C13715FE781F}">
      <dsp:nvSpPr>
        <dsp:cNvPr id="0" name=""/>
        <dsp:cNvSpPr/>
      </dsp:nvSpPr>
      <dsp:spPr>
        <a:xfrm>
          <a:off x="2242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Learn how to use HTTP Verbs</a:t>
          </a:r>
        </a:p>
      </dsp:txBody>
      <dsp:txXfrm>
        <a:off x="2242800" y="2538762"/>
        <a:ext cx="1800000" cy="720000"/>
      </dsp:txXfrm>
    </dsp:sp>
    <dsp:sp modelId="{1191AD04-2211-4AAF-90DE-F7054DA4B2AF}">
      <dsp:nvSpPr>
        <dsp:cNvPr id="0" name=""/>
        <dsp:cNvSpPr/>
      </dsp:nvSpPr>
      <dsp:spPr>
        <a:xfrm>
          <a:off x="4708800" y="1098761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91C87-AF79-4A2B-A820-F7917A00F7B2}">
      <dsp:nvSpPr>
        <dsp:cNvPr id="0" name=""/>
        <dsp:cNvSpPr/>
      </dsp:nvSpPr>
      <dsp:spPr>
        <a:xfrm>
          <a:off x="4942800" y="133276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6970B-65B8-4298-9DB9-F5F0DC9C1B61}">
      <dsp:nvSpPr>
        <dsp:cNvPr id="0" name=""/>
        <dsp:cNvSpPr/>
      </dsp:nvSpPr>
      <dsp:spPr>
        <a:xfrm>
          <a:off x="4357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Learn how to use Response Codes</a:t>
          </a:r>
        </a:p>
      </dsp:txBody>
      <dsp:txXfrm>
        <a:off x="4357800" y="2538762"/>
        <a:ext cx="1800000" cy="720000"/>
      </dsp:txXfrm>
    </dsp:sp>
    <dsp:sp modelId="{175CE420-BB0F-46D2-B351-113B8390F127}">
      <dsp:nvSpPr>
        <dsp:cNvPr id="0" name=""/>
        <dsp:cNvSpPr/>
      </dsp:nvSpPr>
      <dsp:spPr>
        <a:xfrm>
          <a:off x="6823800" y="1098761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54633-725D-4180-8AC2-7919B87641E1}">
      <dsp:nvSpPr>
        <dsp:cNvPr id="0" name=""/>
        <dsp:cNvSpPr/>
      </dsp:nvSpPr>
      <dsp:spPr>
        <a:xfrm>
          <a:off x="7057800" y="133276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B7790-832B-4EF0-B201-F54DED02F425}">
      <dsp:nvSpPr>
        <dsp:cNvPr id="0" name=""/>
        <dsp:cNvSpPr/>
      </dsp:nvSpPr>
      <dsp:spPr>
        <a:xfrm>
          <a:off x="6472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Understand REST</a:t>
          </a:r>
        </a:p>
      </dsp:txBody>
      <dsp:txXfrm>
        <a:off x="6472800" y="2538762"/>
        <a:ext cx="1800000" cy="720000"/>
      </dsp:txXfrm>
    </dsp:sp>
    <dsp:sp modelId="{93F8784E-92C7-4371-A324-01CA0FC625D4}">
      <dsp:nvSpPr>
        <dsp:cNvPr id="0" name=""/>
        <dsp:cNvSpPr/>
      </dsp:nvSpPr>
      <dsp:spPr>
        <a:xfrm>
          <a:off x="8938800" y="1098761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B23E2-74CA-4EA7-B50D-AD12AD85BD98}">
      <dsp:nvSpPr>
        <dsp:cNvPr id="0" name=""/>
        <dsp:cNvSpPr/>
      </dsp:nvSpPr>
      <dsp:spPr>
        <a:xfrm>
          <a:off x="9172800" y="133276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98FDB-AE5C-4388-AEFD-4FB6AF87F0D4}">
      <dsp:nvSpPr>
        <dsp:cNvPr id="0" name=""/>
        <dsp:cNvSpPr/>
      </dsp:nvSpPr>
      <dsp:spPr>
        <a:xfrm>
          <a:off x="8587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Learn how to test RESTful APIs</a:t>
          </a:r>
        </a:p>
      </dsp:txBody>
      <dsp:txXfrm>
        <a:off x="8587800" y="253876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6A644-E014-4F42-844E-DDCC5972BBF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9CB7E-7CF3-467E-B32B-3E06FFF12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54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198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200 OK</a:t>
            </a:r>
          </a:p>
          <a:p>
            <a:r>
              <a:rPr lang="en-US" dirty="0"/>
              <a:t>201 Created</a:t>
            </a:r>
          </a:p>
          <a:p>
            <a:r>
              <a:rPr lang="en-US" dirty="0"/>
              <a:t>202 Accepted</a:t>
            </a:r>
          </a:p>
          <a:p>
            <a:r>
              <a:rPr lang="en-US" dirty="0"/>
              <a:t>204 No Content</a:t>
            </a:r>
          </a:p>
          <a:p>
            <a:endParaRPr lang="en-US" dirty="0"/>
          </a:p>
          <a:p>
            <a:r>
              <a:rPr lang="en-US" dirty="0"/>
              <a:t>301 Moved Permanently</a:t>
            </a:r>
          </a:p>
          <a:p>
            <a:r>
              <a:rPr lang="en-US" dirty="0"/>
              <a:t>304 Not Modified</a:t>
            </a:r>
          </a:p>
          <a:p>
            <a:r>
              <a:rPr lang="en-US" dirty="0"/>
              <a:t>307 Temporary Redirect</a:t>
            </a:r>
          </a:p>
          <a:p>
            <a:r>
              <a:rPr lang="en-US" dirty="0"/>
              <a:t>308 Permanent Redirect</a:t>
            </a:r>
          </a:p>
          <a:p>
            <a:endParaRPr lang="en-US" dirty="0"/>
          </a:p>
          <a:p>
            <a:r>
              <a:rPr lang="en-US" dirty="0"/>
              <a:t>400 Bad Request</a:t>
            </a:r>
          </a:p>
          <a:p>
            <a:r>
              <a:rPr lang="en-US" dirty="0"/>
              <a:t>401 Unauthorized</a:t>
            </a:r>
          </a:p>
          <a:p>
            <a:r>
              <a:rPr lang="en-US" dirty="0"/>
              <a:t>403 Forbidden</a:t>
            </a:r>
          </a:p>
          <a:p>
            <a:r>
              <a:rPr lang="en-US" dirty="0"/>
              <a:t>404 Not Found</a:t>
            </a:r>
          </a:p>
          <a:p>
            <a:r>
              <a:rPr lang="en-US" dirty="0"/>
              <a:t>405 Method Not Allowed</a:t>
            </a:r>
          </a:p>
          <a:p>
            <a:r>
              <a:rPr lang="en-US" dirty="0"/>
              <a:t>407 Proxy Authentication Required</a:t>
            </a:r>
          </a:p>
          <a:p>
            <a:endParaRPr lang="en-US" dirty="0"/>
          </a:p>
          <a:p>
            <a:r>
              <a:rPr lang="en-US" dirty="0"/>
              <a:t>500 Internal Server Error</a:t>
            </a:r>
          </a:p>
          <a:p>
            <a:r>
              <a:rPr lang="en-US" dirty="0"/>
              <a:t>501 Not Implemented</a:t>
            </a:r>
          </a:p>
          <a:p>
            <a:r>
              <a:rPr lang="en-US" dirty="0"/>
              <a:t>503 Service Unavailable</a:t>
            </a:r>
          </a:p>
          <a:p>
            <a:r>
              <a:rPr lang="en-US" dirty="0"/>
              <a:t>504 Gateway Timeout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38B2AE-A897-4E3F-832B-59AB5742E2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650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29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1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82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2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68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88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18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33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34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50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9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16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90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166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149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AB3D8-69C7-4A21-9CFE-F00D654F2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8E030-02D8-4B1A-A517-3CE3D4723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85826-E5EC-4789-9E98-6C45156F2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535B2-053C-47FC-9B16-749BBA19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15DB1-CDEB-42EB-B1AC-FE0EA702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706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98D8-D955-4DC4-A3F0-36DA8B29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74478-5380-4D2B-B1BF-42AF877F6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68060-8A32-4BEF-8BF6-AEE48673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FFDFA-F515-486F-A3D9-28089DC8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3FB59-A7EE-4506-8400-5F7DB9AD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3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45AE6-B798-4B16-8668-CA740D5CF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8ED67-BC22-466C-81DE-E0AD1DE17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FE0CA-1418-43A7-B4C7-D9733FE3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14562E-E191-4140-8CA7-D81566904FD6}" type="datetimeFigureOut">
              <a:rPr lang="en-US" smtClean="0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AF561-E0DE-43CF-93C2-B01A8ABE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CB38E-A400-4653-954C-C4ECAE06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5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099F-6A3D-4E00-B651-137BB9BA7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51006-728E-4708-9155-5D8C04379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AC94D-E5D6-4576-8DF7-E8282BF0A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5CC94-79FB-4F12-9773-9D0CC03C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886AD8-D031-4E57-A880-97BEE7625BF5}" type="datetimeFigureOut">
              <a:rPr lang="en-US" smtClean="0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06F9E-CB9F-4104-9017-5C626E3A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A8F03-7F1F-4B48-95A7-6892297E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549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C259-326A-4166-8D67-56246E50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24B2A-6F25-4B16-9177-561E3CBE0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55812-D158-4391-8E0B-67FCCA126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DA270-EF99-43FB-9875-A610D828A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636EDA-2EFC-4D89-B777-1303490AA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E064BC-0008-49A1-BBAB-84451A06F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146D33-8E80-4809-BCCA-EEFDCA7877C6}" type="datetimeFigureOut">
              <a:rPr lang="en-US" smtClean="0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1919D-D89E-4C1B-8AD6-F212EAAC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4CCDFE-3B92-4ED2-A08C-E1663ECA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03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4E71-D664-494E-969E-EADCD4AE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5F077-E67B-4BEE-B96B-24531A78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75E31E-3DDB-4319-BC51-F5022B7F3C8D}" type="datetimeFigureOut">
              <a:rPr lang="en-US" smtClean="0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E3EF2-CA23-45DF-9D4F-E2BA2807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1C156-D673-4528-965E-B24C1604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578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FE0EF0-6978-449F-9583-435AABE08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6638B8-B788-4682-A596-85CF4ED65A7B}" type="datetimeFigureOut">
              <a:rPr lang="en-US" smtClean="0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9C931-1881-4BA2-869B-A4B39AD0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B1456-0BE4-4C0D-8465-6BDB231D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3352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56A7-7AD4-44B8-9463-A9589DE7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501B5-DB34-44CE-A9F2-F1F8146E1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2DB43-DF52-4566-95D3-D3C5AD85A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59524-646C-4534-9641-DF65E3473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9C0D6F-86BC-4F0A-A9FD-A71A70874F57}" type="datetimeFigureOut">
              <a:rPr lang="en-US" smtClean="0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07367-64A9-40B3-8173-FF883C5D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11FD3-A2DB-4B93-BDFC-EF40DE89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213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B429-8224-4913-A182-EA3F316AF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6187E-DACA-464D-BEE5-873D2704E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21A5B-502E-4284-98A2-5C678298A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FF0AB-2CE5-44B6-9695-214FA95D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62623F-4765-4759-9A73-D8655DC8D973}" type="datetimeFigureOut">
              <a:rPr lang="en-US" smtClean="0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D8DB4-1EFE-4E3C-BD89-14B0C071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AFFE3-682F-4151-84C6-DC26F8EE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888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D04B-3AEE-468E-86C9-4E2BEFC5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27E06-4638-4B71-9D68-9F7C86414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DB4BB-C8CE-4EA5-8F23-3C61AC81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ACF2FE-3FA7-4ABC-8D10-AB106564C9F6}" type="datetimeFigureOut">
              <a:rPr lang="en-US" smtClean="0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807C3-6B09-4045-A013-D401CD65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982E9-1CF5-4410-808E-35CFBC4D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819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8487-1F8A-4344-A3C1-F021F9A26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0988E-75BA-449D-B3FA-6A8AFDBC9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1E5E3-E1D8-47D4-81B2-23EDB92C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D803F9-FDAA-4AD8-AB1F-AC9EA3FA17D9}" type="datetimeFigureOut">
              <a:rPr lang="en-US" smtClean="0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8FE10-1B8D-46FE-9977-2FE6708C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DF6A2-3DD1-4827-9099-EB3ACB9C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46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877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0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1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2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1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55B8CAA-8DD7-4827-A7D8-CBC1AE125B0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5B8CAA-8DD7-4827-A7D8-CBC1AE125B0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8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5B8CAA-8DD7-4827-A7D8-CBC1AE125B0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873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29C3C-16F5-4969-AAC6-F268B998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1C094-F956-400F-9FF1-6C572265D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B3986-A4E8-4DD7-BA4F-890376B09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159A1-E542-4BB7-9A6F-9E9F9FBC07F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45DC8-5EDA-4B4A-A701-AB1F9812E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AFD6F-658D-4B5D-932D-77703C482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B67F3-0201-4BC4-91F5-9C3905420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7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18" Type="http://schemas.openxmlformats.org/officeDocument/2006/relationships/diagramData" Target="../diagrams/data7.xml"/><Relationship Id="rId3" Type="http://schemas.openxmlformats.org/officeDocument/2006/relationships/diagramData" Target="../diagrams/data4.xml"/><Relationship Id="rId21" Type="http://schemas.openxmlformats.org/officeDocument/2006/relationships/diagramColors" Target="../diagrams/colors7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6.xml"/><Relationship Id="rId20" Type="http://schemas.openxmlformats.org/officeDocument/2006/relationships/diagramQuickStyle" Target="../diagrams/quickStyle7.xml"/><Relationship Id="rId1" Type="http://schemas.openxmlformats.org/officeDocument/2006/relationships/slideLayout" Target="../slideLayouts/slideLayout29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5.xml"/><Relationship Id="rId19" Type="http://schemas.openxmlformats.org/officeDocument/2006/relationships/diagramLayout" Target="../diagrams/layout7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Relationship Id="rId22" Type="http://schemas.microsoft.com/office/2007/relationships/diagramDrawing" Target="../diagrams/drawin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7453A-5DFD-6B43-9EF9-B4DB30288921}"/>
              </a:ext>
            </a:extLst>
          </p:cNvPr>
          <p:cNvSpPr/>
          <p:nvPr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rgbClr val="4039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826683"/>
            <a:ext cx="5317067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4564" tIns="57283" rIns="114564" bIns="57283"/>
          <a:lstStyle/>
          <a:p>
            <a:pPr defTabSz="1219170">
              <a:defRPr/>
            </a:pPr>
            <a:r>
              <a:rPr lang="en-US" sz="4267" b="1" dirty="0">
                <a:solidFill>
                  <a:prstClr val="white"/>
                </a:solidFill>
                <a:latin typeface="Arial" charset="0"/>
              </a:rPr>
              <a:t>Chris Woodruff</a:t>
            </a:r>
            <a:endParaRPr lang="en-US" sz="3733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r>
              <a:rPr lang="en-US" sz="3200" b="1" dirty="0" err="1">
                <a:solidFill>
                  <a:prstClr val="white"/>
                </a:solidFill>
                <a:latin typeface="Arial" charset="0"/>
              </a:rPr>
              <a:t>LearningAbout.Dev</a:t>
            </a:r>
            <a:endParaRPr lang="en-US" sz="32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24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1867" dirty="0">
              <a:solidFill>
                <a:prstClr val="white"/>
              </a:solidFill>
              <a:latin typeface="Times New Roman" pitchFamily="2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924801" y="4824276"/>
            <a:ext cx="48894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defTabSz="1219170"/>
            <a:r>
              <a:rPr lang="en-US" sz="2667" dirty="0">
                <a:solidFill>
                  <a:prstClr val="white"/>
                </a:solidFill>
                <a:latin typeface="Arial" charset="0"/>
              </a:rPr>
              <a:t>Level: Intermediate, etc.</a:t>
            </a:r>
          </a:p>
          <a:p>
            <a:pPr defTabSz="1219170"/>
            <a:endParaRPr lang="en-US" sz="2133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79"/>
            <a:ext cx="12192000" cy="466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00247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589934" y="274638"/>
            <a:ext cx="10972800" cy="1143000"/>
          </a:xfrm>
        </p:spPr>
        <p:txBody>
          <a:bodyPr/>
          <a:lstStyle/>
          <a:p>
            <a:r>
              <a:rPr lang="en-US" dirty="0"/>
              <a:t>HTTP Response Codes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</p:nvPr>
        </p:nvGraphicFramePr>
        <p:xfrm>
          <a:off x="589934" y="1600200"/>
          <a:ext cx="1085373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6768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554536" y="274638"/>
            <a:ext cx="11049492" cy="1143000"/>
          </a:xfrm>
        </p:spPr>
        <p:txBody>
          <a:bodyPr/>
          <a:lstStyle/>
          <a:p>
            <a:r>
              <a:rPr lang="en-US" dirty="0"/>
              <a:t>Common Response Codes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609600" y="1418167"/>
          <a:ext cx="10972800" cy="965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609600" y="2561167"/>
          <a:ext cx="10972800" cy="965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609600" y="3723823"/>
          <a:ext cx="10972800" cy="965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609600" y="4886479"/>
          <a:ext cx="10972800" cy="965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221773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  <p:bldGraphic spid="7" grpId="0">
        <p:bldAsOne/>
      </p:bldGraphic>
      <p:bldGraphic spid="8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9ABE-2EC3-4596-8694-9E82E91C059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43313" y="274638"/>
            <a:ext cx="10972800" cy="1143000"/>
          </a:xfrm>
        </p:spPr>
        <p:txBody>
          <a:bodyPr/>
          <a:lstStyle/>
          <a:p>
            <a:r>
              <a:rPr lang="en-US" dirty="0"/>
              <a:t>HTTP Response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50" y="2300319"/>
            <a:ext cx="6833321" cy="352978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4188279" y="2375807"/>
            <a:ext cx="3453492" cy="302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549243" y="3935186"/>
            <a:ext cx="1276350" cy="16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41771" y="1898753"/>
            <a:ext cx="37001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Includes Response 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Metadata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25593" y="3111129"/>
            <a:ext cx="28411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includes data the API want to transfer back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(text, pics, HTML,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060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2309" y="274638"/>
            <a:ext cx="10972800" cy="1143000"/>
          </a:xfrm>
        </p:spPr>
        <p:txBody>
          <a:bodyPr/>
          <a:lstStyle/>
          <a:p>
            <a:r>
              <a:rPr lang="en-US" dirty="0"/>
              <a:t>HTTP Response 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5102225" y="1600200"/>
            <a:ext cx="7089775" cy="4862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HTTP/1.1 200 OK</a:t>
            </a:r>
          </a:p>
          <a:p>
            <a:pPr marL="0" indent="0">
              <a:buNone/>
            </a:pPr>
            <a:r>
              <a:rPr lang="fr-FR" dirty="0"/>
              <a:t>Date: Tue, 9 Sep 2018 08:12:31 GMT</a:t>
            </a:r>
          </a:p>
          <a:p>
            <a:pPr marL="0" indent="0">
              <a:buNone/>
            </a:pPr>
            <a:r>
              <a:rPr lang="en-US" dirty="0"/>
              <a:t>Content-Encoding: </a:t>
            </a:r>
            <a:r>
              <a:rPr lang="en-US" dirty="0" err="1"/>
              <a:t>gzip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Content-Length: 348</a:t>
            </a:r>
          </a:p>
          <a:p>
            <a:pPr marL="0" indent="0">
              <a:buNone/>
            </a:pPr>
            <a:r>
              <a:rPr lang="en-US" dirty="0"/>
              <a:t>Cache-Control: max-age=3600</a:t>
            </a:r>
          </a:p>
          <a:p>
            <a:pPr marL="0" indent="0">
              <a:buNone/>
            </a:pPr>
            <a:r>
              <a:rPr lang="en-US" dirty="0"/>
              <a:t>Server: Apache/2.4.1 (Unix)</a:t>
            </a:r>
          </a:p>
          <a:p>
            <a:pPr marL="0" indent="0">
              <a:buNone/>
            </a:pPr>
            <a:r>
              <a:rPr lang="en-US" dirty="0"/>
              <a:t>Allow: GET, HEAD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63" y="2405395"/>
            <a:ext cx="3808562" cy="112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67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454246" y="274638"/>
            <a:ext cx="10972800" cy="1143000"/>
          </a:xfrm>
        </p:spPr>
        <p:txBody>
          <a:bodyPr/>
          <a:lstStyle/>
          <a:p>
            <a:r>
              <a:rPr lang="en-US" dirty="0"/>
              <a:t>HTTP Response Examples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4294967295"/>
          </p:nvPr>
        </p:nvSpPr>
        <p:spPr>
          <a:xfrm>
            <a:off x="454246" y="1535113"/>
            <a:ext cx="5386388" cy="641350"/>
          </a:xfrm>
        </p:spPr>
        <p:txBody>
          <a:bodyPr/>
          <a:lstStyle/>
          <a:p>
            <a:r>
              <a:rPr lang="en-US" dirty="0"/>
              <a:t>200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half" idx="4294967295"/>
          </p:nvPr>
        </p:nvSpPr>
        <p:spPr>
          <a:xfrm>
            <a:off x="454246" y="2176463"/>
            <a:ext cx="5386388" cy="3949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HTTP/1.1 200 OK</a:t>
            </a:r>
          </a:p>
          <a:p>
            <a:pPr marL="0" indent="0">
              <a:buNone/>
            </a:pPr>
            <a:r>
              <a:rPr lang="en-US" sz="2800" dirty="0"/>
              <a:t>Date: Fri, 3 Aug 2018 23:59:59 GMT</a:t>
            </a:r>
          </a:p>
          <a:p>
            <a:pPr marL="0" indent="0">
              <a:buNone/>
            </a:pPr>
            <a:r>
              <a:rPr lang="en-US" sz="2800" dirty="0"/>
              <a:t>Server: Apache/2.2.14 (Win32)</a:t>
            </a:r>
          </a:p>
          <a:p>
            <a:pPr marL="0" indent="0">
              <a:buNone/>
            </a:pPr>
            <a:r>
              <a:rPr lang="en-US" sz="2800" dirty="0"/>
              <a:t>Last-Modified: Wed, 22 Jul 2020 19:15:56 GMT</a:t>
            </a:r>
          </a:p>
          <a:p>
            <a:pPr marL="0" indent="0">
              <a:buNone/>
            </a:pPr>
            <a:r>
              <a:rPr lang="en-US" sz="2800" dirty="0"/>
              <a:t>Content-Length: 88</a:t>
            </a:r>
          </a:p>
          <a:p>
            <a:pPr marL="0" indent="0">
              <a:buNone/>
            </a:pPr>
            <a:r>
              <a:rPr lang="en-US" sz="2800" dirty="0"/>
              <a:t>Content-Type: text/html</a:t>
            </a:r>
          </a:p>
          <a:p>
            <a:pPr marL="0" indent="0">
              <a:buNone/>
            </a:pPr>
            <a:r>
              <a:rPr lang="en-US" sz="2800" dirty="0"/>
              <a:t>Connection: Closed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6802438" y="1535113"/>
            <a:ext cx="5389562" cy="641350"/>
          </a:xfrm>
        </p:spPr>
        <p:txBody>
          <a:bodyPr/>
          <a:lstStyle/>
          <a:p>
            <a:r>
              <a:rPr lang="en-US" dirty="0"/>
              <a:t>404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294967295"/>
          </p:nvPr>
        </p:nvSpPr>
        <p:spPr>
          <a:xfrm>
            <a:off x="6802438" y="2176463"/>
            <a:ext cx="5389562" cy="3949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HTTP/1.1 404 Not Found</a:t>
            </a:r>
          </a:p>
          <a:p>
            <a:pPr marL="0" indent="0">
              <a:buNone/>
            </a:pPr>
            <a:r>
              <a:rPr lang="en-US" sz="2800" dirty="0"/>
              <a:t>Date: </a:t>
            </a:r>
            <a:r>
              <a:rPr lang="en-US" dirty="0"/>
              <a:t>Mon</a:t>
            </a:r>
            <a:r>
              <a:rPr lang="en-US" sz="2800" dirty="0"/>
              <a:t>, 3 Aug 2018 23:59:59 GMT</a:t>
            </a:r>
          </a:p>
          <a:p>
            <a:pPr marL="0" indent="0">
              <a:buNone/>
            </a:pPr>
            <a:r>
              <a:rPr lang="en-US" sz="2800" dirty="0"/>
              <a:t>Server: Apache/2.2.14 (Win32)</a:t>
            </a:r>
          </a:p>
          <a:p>
            <a:pPr marL="0" indent="0">
              <a:buNone/>
            </a:pPr>
            <a:r>
              <a:rPr lang="en-US" sz="2800" dirty="0"/>
              <a:t>Content-Length: 230</a:t>
            </a:r>
          </a:p>
          <a:p>
            <a:pPr marL="0" indent="0">
              <a:buNone/>
            </a:pPr>
            <a:r>
              <a:rPr lang="en-US" sz="2800" dirty="0"/>
              <a:t>Connection: Closed</a:t>
            </a:r>
          </a:p>
          <a:p>
            <a:pPr marL="0" indent="0">
              <a:buNone/>
            </a:pPr>
            <a:r>
              <a:rPr lang="en-US" sz="2800" dirty="0"/>
              <a:t>Content-Type: text/html; charset=iso-8859-1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164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7A7FC-7244-4835-9B1E-2200F484E2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55320" y="2671011"/>
            <a:ext cx="5257803" cy="24271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Understanding REST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1148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Placeholder 1">
            <a:extLst>
              <a:ext uri="{FF2B5EF4-FFF2-40B4-BE49-F238E27FC236}">
                <a16:creationId xmlns:a16="http://schemas.microsoft.com/office/drawing/2014/main" id="{1FC3ECBE-7749-4AD3-9592-9DF188857E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0" r="4234"/>
          <a:stretch/>
        </p:blipFill>
        <p:spPr>
          <a:xfrm>
            <a:off x="5913124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633630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63" y="2184356"/>
            <a:ext cx="7746709" cy="24477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07087" y="4585607"/>
            <a:ext cx="292281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Responds to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Interaction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6029" y="4585607"/>
            <a:ext cx="292281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Initiates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Interaction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36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8F469-FA1B-461D-8364-677404CED66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1945" y="274638"/>
            <a:ext cx="11815763" cy="1143000"/>
          </a:xfrm>
        </p:spPr>
        <p:txBody>
          <a:bodyPr/>
          <a:lstStyle/>
          <a:p>
            <a:r>
              <a:rPr lang="en-US" sz="5400" dirty="0"/>
              <a:t>Representational State Transfer?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8EDFF-1209-4EE2-B242-030BFF394E6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1945" y="3902075"/>
            <a:ext cx="10972800" cy="26685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Client references a resource using a URL</a:t>
            </a:r>
          </a:p>
          <a:p>
            <a:r>
              <a:rPr lang="en-US" dirty="0"/>
              <a:t>A representation of the resource is returned</a:t>
            </a:r>
          </a:p>
          <a:p>
            <a:r>
              <a:rPr lang="en-US" dirty="0"/>
              <a:t>When the Client selects a hyperlink in the resource it accesses another resource</a:t>
            </a:r>
          </a:p>
          <a:p>
            <a:r>
              <a:rPr lang="en-US" dirty="0"/>
              <a:t>The new representation places the Client in a different state</a:t>
            </a:r>
          </a:p>
          <a:p>
            <a:r>
              <a:rPr lang="en-US" dirty="0"/>
              <a:t>Thus, the Client transfers state with each resource representation.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66" y="1246558"/>
            <a:ext cx="11342415" cy="255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06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762" y="83030"/>
            <a:ext cx="6088476" cy="6705096"/>
          </a:xfrm>
          <a:prstGeom prst="rect">
            <a:avLst/>
          </a:prstGeom>
        </p:spPr>
      </p:pic>
      <p:pic>
        <p:nvPicPr>
          <p:cNvPr id="1026" name="Picture 2" descr="no_sign.png (1000×100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214" y="230792"/>
            <a:ext cx="6409572" cy="640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7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14400" y="2296299"/>
            <a:ext cx="1042877" cy="1042877"/>
          </a:xfrm>
          <a:prstGeom prst="roundRect">
            <a:avLst>
              <a:gd name="adj" fmla="val 851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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234722" y="2296298"/>
            <a:ext cx="1042877" cy="1042877"/>
          </a:xfrm>
          <a:prstGeom prst="roundRect">
            <a:avLst>
              <a:gd name="adj" fmla="val 851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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ntAwesome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487096" y="4332872"/>
            <a:ext cx="1042877" cy="1042877"/>
          </a:xfrm>
          <a:prstGeom prst="roundRect">
            <a:avLst>
              <a:gd name="adj" fmla="val 851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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ntAwesome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05596" y="2556126"/>
            <a:ext cx="2239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79646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2143" y="4592700"/>
            <a:ext cx="129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VERBS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96727" y="2556126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URL</a:t>
            </a:r>
          </a:p>
        </p:txBody>
      </p:sp>
      <p:cxnSp>
        <p:nvCxnSpPr>
          <p:cNvPr id="20" name="Straight Arrow Connector 19"/>
          <p:cNvCxnSpPr>
            <a:stCxn id="28" idx="1"/>
          </p:cNvCxnSpPr>
          <p:nvPr/>
        </p:nvCxnSpPr>
        <p:spPr>
          <a:xfrm flipH="1">
            <a:off x="4453588" y="2817736"/>
            <a:ext cx="4743139" cy="10983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197030" y="3079346"/>
            <a:ext cx="2690574" cy="1253526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WHAT IS REST?</a:t>
            </a:r>
          </a:p>
        </p:txBody>
      </p:sp>
    </p:spTree>
    <p:extLst>
      <p:ext uri="{BB962C8B-B14F-4D97-AF65-F5344CB8AC3E}">
        <p14:creationId xmlns:p14="http://schemas.microsoft.com/office/powerpoint/2010/main" val="33758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21" grpId="0" animBg="1"/>
      <p:bldP spid="25" grpId="0"/>
      <p:bldP spid="26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REST?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/>
            </a:b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RESTful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477981" y="4676872"/>
            <a:ext cx="3933306" cy="186062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 services try to leverage HTTP in its entirety using specific architectural principles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675" y="625684"/>
            <a:ext cx="6042198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27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2 common perspectives on architectural design 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1" y="0"/>
          <a:ext cx="1175657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23164" y="5478236"/>
            <a:ext cx="3234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REST!!!!</a:t>
            </a:r>
          </a:p>
        </p:txBody>
      </p:sp>
    </p:spTree>
    <p:extLst>
      <p:ext uri="{BB962C8B-B14F-4D97-AF65-F5344CB8AC3E}">
        <p14:creationId xmlns:p14="http://schemas.microsoft.com/office/powerpoint/2010/main" val="82080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0360" y="274638"/>
            <a:ext cx="5113338" cy="11430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Arial Bold" panose="020B0704020202020204" pitchFamily="34" charset="0"/>
                <a:cs typeface="Arial Bold" panose="020B0704020202020204" pitchFamily="34" charset="0"/>
              </a:rPr>
              <a:t>REST Constraint #1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71" y="1801892"/>
            <a:ext cx="6852942" cy="294972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562313" y="1643071"/>
            <a:ext cx="450940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server component offering services, listens for requests upon these services. A client component desires that a service be performed, sends a request to the server via a connector.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6542" y="5135339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separation allows for the two components to evolve independently, which increases scalability.</a:t>
            </a:r>
          </a:p>
        </p:txBody>
      </p:sp>
      <p:sp>
        <p:nvSpPr>
          <p:cNvPr id="6" name="Rectangle 5"/>
          <p:cNvSpPr/>
          <p:nvPr/>
        </p:nvSpPr>
        <p:spPr>
          <a:xfrm>
            <a:off x="5539767" y="461946"/>
            <a:ext cx="61915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Client-server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00926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230073" y="274638"/>
            <a:ext cx="5075238" cy="1143000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Arial Bold" panose="020B0704020202020204" pitchFamily="34" charset="0"/>
                <a:cs typeface="Arial Bold" panose="020B0704020202020204" pitchFamily="34" charset="0"/>
              </a:rPr>
              <a:t>REST Constraint #2</a:t>
            </a:r>
          </a:p>
        </p:txBody>
      </p:sp>
      <p:sp>
        <p:nvSpPr>
          <p:cNvPr id="5" name="Rectangle 4"/>
          <p:cNvSpPr/>
          <p:nvPr/>
        </p:nvSpPr>
        <p:spPr>
          <a:xfrm>
            <a:off x="5556095" y="461946"/>
            <a:ext cx="61915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Stateless Communication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599" y="1572417"/>
            <a:ext cx="114327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request from the client must contain all necessary information to understand the request.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constraint induces: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Visibility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need to look at only one request to get the full nature of the request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Reliability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eases the task of recovering from failures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Scalability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not having to store data between requests allows the server to free resources</a:t>
            </a:r>
          </a:p>
        </p:txBody>
      </p:sp>
    </p:spTree>
    <p:extLst>
      <p:ext uri="{BB962C8B-B14F-4D97-AF65-F5344CB8AC3E}">
        <p14:creationId xmlns:p14="http://schemas.microsoft.com/office/powerpoint/2010/main" val="130118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39767" y="461946"/>
            <a:ext cx="200888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Caching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7038" y="258902"/>
            <a:ext cx="5194377" cy="1143000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 panose="020B0704020202020204" pitchFamily="34" charset="0"/>
                <a:ea typeface="+mj-ea"/>
                <a:cs typeface="Arial Bold" panose="020B0704020202020204" pitchFamily="34" charset="0"/>
              </a:rPr>
              <a:t>REST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 panose="020B0704020202020204" pitchFamily="34" charset="0"/>
                <a:ea typeface="+mj-ea"/>
                <a:cs typeface="Arial Bold" panose="020B0704020202020204" pitchFamily="34" charset="0"/>
              </a:rPr>
              <a:t> Constraint #3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599" y="1572417"/>
            <a:ext cx="114327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Cache constraints require that the data within a response to a request be labeled as cacheable or non-cacheable. If a response is cacheable, a client cache is given the right to reuse the response data for later, equivalent requests.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Cache constraints eliminate some interactions and improve efficiency and scalability. Cache can decrease reliability because of stale data.</a:t>
            </a:r>
          </a:p>
        </p:txBody>
      </p:sp>
    </p:spTree>
    <p:extLst>
      <p:ext uri="{BB962C8B-B14F-4D97-AF65-F5344CB8AC3E}">
        <p14:creationId xmlns:p14="http://schemas.microsoft.com/office/powerpoint/2010/main" val="277323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39767" y="461946"/>
            <a:ext cx="43419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Uniform Interface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8711" y="275166"/>
            <a:ext cx="5221754" cy="1143000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 panose="020B0704020202020204" pitchFamily="34" charset="0"/>
                <a:ea typeface="+mj-ea"/>
                <a:cs typeface="Arial Bold" panose="020B0704020202020204" pitchFamily="34" charset="0"/>
              </a:rPr>
              <a:t>REST </a:t>
            </a:r>
            <a:r>
              <a:rPr kumimoji="0" lang="en-US" sz="4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 panose="020B0704020202020204" pitchFamily="34" charset="0"/>
                <a:ea typeface="+mj-ea"/>
                <a:cs typeface="Arial Bold" panose="020B0704020202020204" pitchFamily="34" charset="0"/>
              </a:rPr>
              <a:t>Constraint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 panose="020B0704020202020204" pitchFamily="34" charset="0"/>
                <a:ea typeface="+mj-ea"/>
                <a:cs typeface="Arial Bold" panose="020B0704020202020204" pitchFamily="34" charset="0"/>
              </a:rPr>
              <a:t> #4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599" y="1572417"/>
            <a:ext cx="1143272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Identification of Resources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resource is any information that can be named. An example of a resource is the current price stock prices on Nasdaq. Resource identification requires the same authority who maintains the reference to a resource to also be responsible for preserving meaning of that resource.</a:t>
            </a:r>
          </a:p>
        </p:txBody>
      </p:sp>
    </p:spTree>
    <p:extLst>
      <p:ext uri="{BB962C8B-B14F-4D97-AF65-F5344CB8AC3E}">
        <p14:creationId xmlns:p14="http://schemas.microsoft.com/office/powerpoint/2010/main" val="1232974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39767" y="461946"/>
            <a:ext cx="43419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Uniform Interface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6089" y="275166"/>
            <a:ext cx="5210802" cy="1143000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 panose="020B0704020202020204" pitchFamily="34" charset="0"/>
                <a:ea typeface="+mj-ea"/>
                <a:cs typeface="Arial Bold" panose="020B0704020202020204" pitchFamily="34" charset="0"/>
              </a:rPr>
              <a:t>REST </a:t>
            </a:r>
            <a:r>
              <a:rPr kumimoji="0" lang="en-US" sz="4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 panose="020B0704020202020204" pitchFamily="34" charset="0"/>
                <a:ea typeface="+mj-ea"/>
                <a:cs typeface="Arial Bold" panose="020B0704020202020204" pitchFamily="34" charset="0"/>
              </a:rPr>
              <a:t>Constraint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 panose="020B0704020202020204" pitchFamily="34" charset="0"/>
                <a:ea typeface="+mj-ea"/>
                <a:cs typeface="Arial Bold" panose="020B0704020202020204" pitchFamily="34" charset="0"/>
              </a:rPr>
              <a:t> #4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599" y="1572417"/>
            <a:ext cx="1143272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Manipulation of Resources through Representations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resources must be manipulated via representations. A client has no access to a resource directly, it can only send and receive representations from the server. (An example of a representation is an html page with a PNG image of the current stock price during the trading day.)</a:t>
            </a:r>
          </a:p>
        </p:txBody>
      </p:sp>
    </p:spTree>
    <p:extLst>
      <p:ext uri="{BB962C8B-B14F-4D97-AF65-F5344CB8AC3E}">
        <p14:creationId xmlns:p14="http://schemas.microsoft.com/office/powerpoint/2010/main" val="1656280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39767" y="461946"/>
            <a:ext cx="43419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Uniform Interface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8558" y="275167"/>
            <a:ext cx="5093928" cy="1143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 panose="020B0704020202020204" pitchFamily="34" charset="0"/>
                <a:ea typeface="+mj-ea"/>
                <a:cs typeface="Arial Bold" panose="020B0704020202020204" pitchFamily="34" charset="0"/>
              </a:rPr>
              <a:t>REST Constraint #4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599" y="1572417"/>
            <a:ext cx="114327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Self-descriptive Messages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States that all messages must include metadata which describe the meaning of the message.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Hypermedia as the engine of application state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steps in a REST architecture must be invoked through hypermedia. More specifically, in order for an application’s process to move a step, it must invoke that next step from a reference inside the current representation. </a:t>
            </a:r>
          </a:p>
        </p:txBody>
      </p:sp>
    </p:spTree>
    <p:extLst>
      <p:ext uri="{BB962C8B-B14F-4D97-AF65-F5344CB8AC3E}">
        <p14:creationId xmlns:p14="http://schemas.microsoft.com/office/powerpoint/2010/main" val="2797335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39767" y="461946"/>
            <a:ext cx="38174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Layered System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0690" y="275167"/>
            <a:ext cx="5011796" cy="1143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 panose="020B0704020202020204" pitchFamily="34" charset="0"/>
                <a:ea typeface="+mj-ea"/>
                <a:cs typeface="Arial Bold" panose="020B0704020202020204" pitchFamily="34" charset="0"/>
              </a:rPr>
              <a:t>REST Constraint #5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599" y="1572417"/>
            <a:ext cx="1143272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Layered system style allows an architecture to be composed of hierarchical layers by constraining component behavior so each component cannot ‘see’ beyond the immediate layer with which they are interacting.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Layered system style helps reduce complexity and promote independence. Layers can be used to protect new services from legacy clients. They can also add overhead. </a:t>
            </a:r>
          </a:p>
        </p:txBody>
      </p:sp>
    </p:spTree>
    <p:extLst>
      <p:ext uri="{BB962C8B-B14F-4D97-AF65-F5344CB8AC3E}">
        <p14:creationId xmlns:p14="http://schemas.microsoft.com/office/powerpoint/2010/main" val="1065150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39767" y="461946"/>
            <a:ext cx="42178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 on Demand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984" y="275167"/>
            <a:ext cx="5077502" cy="1143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 panose="020B0704020202020204" pitchFamily="34" charset="0"/>
                <a:ea typeface="+mj-ea"/>
                <a:cs typeface="Arial Bold" panose="020B0704020202020204" pitchFamily="34" charset="0"/>
              </a:rPr>
              <a:t>REST Constraint #6</a:t>
            </a:r>
          </a:p>
        </p:txBody>
      </p:sp>
      <p:sp>
        <p:nvSpPr>
          <p:cNvPr id="6" name="Rectangle 5"/>
          <p:cNvSpPr/>
          <p:nvPr/>
        </p:nvSpPr>
        <p:spPr>
          <a:xfrm>
            <a:off x="379639" y="2486817"/>
            <a:ext cx="114327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 allows client functionality to be extended by downloading and executing code in the form of scripts</a:t>
            </a:r>
          </a:p>
        </p:txBody>
      </p:sp>
    </p:spTree>
    <p:extLst>
      <p:ext uri="{BB962C8B-B14F-4D97-AF65-F5344CB8AC3E}">
        <p14:creationId xmlns:p14="http://schemas.microsoft.com/office/powerpoint/2010/main" val="287231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463" y="204418"/>
            <a:ext cx="7773074" cy="6462320"/>
          </a:xfrm>
          <a:prstGeom prst="rect">
            <a:avLst/>
          </a:prstGeom>
        </p:spPr>
      </p:pic>
      <p:pic>
        <p:nvPicPr>
          <p:cNvPr id="1026" name="Picture 2" descr="no_sign.png (1000×100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214" y="230792"/>
            <a:ext cx="6409572" cy="640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24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79A4D-465F-4EE0-8F4F-BA4913EF61D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3703" y="0"/>
            <a:ext cx="10111496" cy="1143000"/>
          </a:xfrm>
        </p:spPr>
        <p:txBody>
          <a:bodyPr>
            <a:normAutofit/>
          </a:bodyPr>
          <a:lstStyle/>
          <a:p>
            <a:r>
              <a:rPr lang="en-US" dirty="0"/>
              <a:t>Workflow for an HTTP REST Request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E131A-D505-4ECB-A469-FC3227233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21" y="922149"/>
            <a:ext cx="10889833" cy="593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57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548637" y="274638"/>
            <a:ext cx="10972800" cy="1143000"/>
          </a:xfrm>
        </p:spPr>
        <p:txBody>
          <a:bodyPr/>
          <a:lstStyle/>
          <a:p>
            <a:r>
              <a:rPr lang="en-US" dirty="0"/>
              <a:t>REST Quiz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0796" y="2190443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/Products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1832" y="1707270"/>
            <a:ext cx="1218198" cy="40862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7043" y="1707270"/>
            <a:ext cx="2201168" cy="40862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EXPECTED OUTCOME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3724" y="1707270"/>
            <a:ext cx="711195" cy="40862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39800" y="1707270"/>
            <a:ext cx="1778652" cy="40862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RESPONSE CODE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0795" y="2588108"/>
            <a:ext cx="24002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Products?Color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=green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0794" y="3212907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/Products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0794" y="3668234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/Products/81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0794" y="4120394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/Products/881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30793" y="4575562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/Products/81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5591" y="5452736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/Products/81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90003" y="2190443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GET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90002" y="2588108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GET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90001" y="3212907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POST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90001" y="3668234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GET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90001" y="4120394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GET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90000" y="4575562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PUT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14798" y="5452736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DELETE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45606" y="2186886"/>
            <a:ext cx="34759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A list of all products in the system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45605" y="2584551"/>
            <a:ext cx="35412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A list of all products in the system where the color is green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45604" y="3209350"/>
            <a:ext cx="33616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Creation of a new product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45604" y="3664677"/>
            <a:ext cx="34759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Product with an ID of 81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45604" y="4116837"/>
            <a:ext cx="27537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No product with ID 881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45603" y="4572005"/>
            <a:ext cx="38104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Update of the product with ID of 81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70401" y="5449179"/>
            <a:ext cx="38104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Deletion of the product with ID of 81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440979" y="2186886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200 OK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440978" y="2584551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200 OK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440977" y="3209350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201 Created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40977" y="3664677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200 OK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440977" y="4116837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404 Not Found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440976" y="4566382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204 No Content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65774" y="5443556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204 No Content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55591" y="5003032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/Products/81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14798" y="5003032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PUT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45603" y="5018152"/>
            <a:ext cx="36751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Update of the product with ID of 81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441282" y="4993852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304 Not Modified </a:t>
            </a:r>
          </a:p>
        </p:txBody>
      </p:sp>
    </p:spTree>
    <p:extLst>
      <p:ext uri="{BB962C8B-B14F-4D97-AF65-F5344CB8AC3E}">
        <p14:creationId xmlns:p14="http://schemas.microsoft.com/office/powerpoint/2010/main" val="91944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7A7FC-7244-4835-9B1E-2200F484E2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89833" y="1056640"/>
            <a:ext cx="4360324" cy="34943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Testing RESTful APIs</a:t>
            </a:r>
          </a:p>
        </p:txBody>
      </p:sp>
      <p:pic>
        <p:nvPicPr>
          <p:cNvPr id="4" name="Picture Placeholder 1">
            <a:extLst>
              <a:ext uri="{FF2B5EF4-FFF2-40B4-BE49-F238E27FC236}">
                <a16:creationId xmlns:a16="http://schemas.microsoft.com/office/drawing/2014/main" id="{1FC3ECBE-7749-4AD3-9592-9DF188857E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" r="1205" b="2"/>
          <a:stretch/>
        </p:blipFill>
        <p:spPr>
          <a:xfrm>
            <a:off x="621675" y="623275"/>
            <a:ext cx="5474323" cy="56078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0237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271364" y="274638"/>
            <a:ext cx="11793538" cy="1143000"/>
          </a:xfrm>
        </p:spPr>
        <p:txBody>
          <a:bodyPr/>
          <a:lstStyle/>
          <a:p>
            <a:r>
              <a:rPr lang="en-US" dirty="0"/>
              <a:t>Tools that I use for testing APIs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619431" y="1535113"/>
            <a:ext cx="5386388" cy="64135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1"/>
                </a:solidFill>
                <a:latin typeface="+mn-lt"/>
              </a:rPr>
              <a:t>Fiddler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4294967295"/>
          </p:nvPr>
        </p:nvSpPr>
        <p:spPr>
          <a:xfrm>
            <a:off x="619431" y="2176463"/>
            <a:ext cx="5386388" cy="21336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Fiddler is an HTTP debugging proxy server application originally written by Eric Lawrence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6802438" y="1530350"/>
            <a:ext cx="5389562" cy="64135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1"/>
                </a:solidFill>
                <a:latin typeface="+mn-lt"/>
              </a:rPr>
              <a:t>Postman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6802438" y="2171700"/>
            <a:ext cx="5389562" cy="213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Postman is a complete API development environment, for API developers. Postman is available for Mac OS X, Windows, and Linux users.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8542" y="4310743"/>
            <a:ext cx="5386917" cy="641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66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ASP.NET Core 2.1 Web API</a:t>
            </a:r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608542" y="4952093"/>
            <a:ext cx="5386917" cy="861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Integration Testing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6811741" y="4310743"/>
            <a:ext cx="5389033" cy="641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66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JetBrains Rider/VSCode</a:t>
            </a:r>
          </a:p>
        </p:txBody>
      </p:sp>
      <p:sp>
        <p:nvSpPr>
          <p:cNvPr id="13" name="Content Placeholder 8"/>
          <p:cNvSpPr txBox="1">
            <a:spLocks/>
          </p:cNvSpPr>
          <p:nvPr/>
        </p:nvSpPr>
        <p:spPr>
          <a:xfrm>
            <a:off x="6811741" y="4952093"/>
            <a:ext cx="5389033" cy="1579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Editor-based REST client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based on scratch files with the .http extension</a:t>
            </a:r>
          </a:p>
        </p:txBody>
      </p:sp>
    </p:spTree>
    <p:extLst>
      <p:ext uri="{BB962C8B-B14F-4D97-AF65-F5344CB8AC3E}">
        <p14:creationId xmlns:p14="http://schemas.microsoft.com/office/powerpoint/2010/main" val="58533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  <p:bldP spid="9" grpId="0" build="p"/>
      <p:bldP spid="10" grpId="0"/>
      <p:bldP spid="11" grpId="0"/>
      <p:bldP spid="12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85232-C276-45E9-AFF0-49F7C72AA0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to remember to develop better APIs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76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ontent Placeholder 107"/>
          <p:cNvSpPr>
            <a:spLocks noGrp="1"/>
          </p:cNvSpPr>
          <p:nvPr>
            <p:ph sz="half" idx="4294967295"/>
          </p:nvPr>
        </p:nvSpPr>
        <p:spPr>
          <a:xfrm>
            <a:off x="4273550" y="1600200"/>
            <a:ext cx="7918450" cy="4525963"/>
          </a:xfrm>
        </p:spPr>
        <p:txBody>
          <a:bodyPr>
            <a:normAutofit/>
          </a:bodyPr>
          <a:lstStyle/>
          <a:p>
            <a:r>
              <a:rPr lang="en-US" sz="4000" dirty="0"/>
              <a:t>HTTP Methods or Verbs</a:t>
            </a:r>
          </a:p>
          <a:p>
            <a:r>
              <a:rPr lang="en-US" sz="4000" dirty="0"/>
              <a:t>Request Header</a:t>
            </a:r>
          </a:p>
          <a:p>
            <a:r>
              <a:rPr lang="en-US" sz="4000" dirty="0"/>
              <a:t>Request Body</a:t>
            </a:r>
          </a:p>
          <a:p>
            <a:r>
              <a:rPr lang="en-US" sz="4000" dirty="0"/>
              <a:t>Response Codes</a:t>
            </a:r>
          </a:p>
          <a:p>
            <a:r>
              <a:rPr lang="en-US" sz="4000" dirty="0"/>
              <a:t>Response Header</a:t>
            </a:r>
          </a:p>
          <a:p>
            <a:r>
              <a:rPr lang="en-US" sz="4000" dirty="0"/>
              <a:t>Response Body</a:t>
            </a:r>
          </a:p>
        </p:txBody>
      </p:sp>
      <p:sp>
        <p:nvSpPr>
          <p:cNvPr id="106" name="Title 105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11812588" cy="1143000"/>
          </a:xfrm>
        </p:spPr>
        <p:txBody>
          <a:bodyPr>
            <a:normAutofit/>
          </a:bodyPr>
          <a:lstStyle/>
          <a:p>
            <a:r>
              <a:rPr lang="en-US" dirty="0"/>
              <a:t>What you need to know about HTTP</a:t>
            </a: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 flipH="1">
            <a:off x="1573987" y="5562539"/>
            <a:ext cx="707658" cy="152243"/>
          </a:xfrm>
          <a:custGeom>
            <a:avLst/>
            <a:gdLst>
              <a:gd name="T0" fmla="*/ 20 w 23"/>
              <a:gd name="T1" fmla="*/ 0 h 5"/>
              <a:gd name="T2" fmla="*/ 3 w 23"/>
              <a:gd name="T3" fmla="*/ 0 h 5"/>
              <a:gd name="T4" fmla="*/ 0 w 23"/>
              <a:gd name="T5" fmla="*/ 2 h 5"/>
              <a:gd name="T6" fmla="*/ 3 w 23"/>
              <a:gd name="T7" fmla="*/ 5 h 5"/>
              <a:gd name="T8" fmla="*/ 20 w 23"/>
              <a:gd name="T9" fmla="*/ 5 h 5"/>
              <a:gd name="T10" fmla="*/ 23 w 23"/>
              <a:gd name="T11" fmla="*/ 2 h 5"/>
              <a:gd name="T12" fmla="*/ 20 w 23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5">
                <a:moveTo>
                  <a:pt x="2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4"/>
                  <a:pt x="1" y="5"/>
                  <a:pt x="3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2" y="5"/>
                  <a:pt x="23" y="4"/>
                  <a:pt x="23" y="2"/>
                </a:cubicBezTo>
                <a:cubicBezTo>
                  <a:pt x="23" y="1"/>
                  <a:pt x="22" y="0"/>
                  <a:pt x="2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6"/>
          <p:cNvSpPr/>
          <p:nvPr/>
        </p:nvSpPr>
        <p:spPr>
          <a:xfrm flipH="1">
            <a:off x="1388507" y="5216370"/>
            <a:ext cx="1078618" cy="314437"/>
          </a:xfrm>
          <a:custGeom>
            <a:avLst/>
            <a:gdLst>
              <a:gd name="connsiteX0" fmla="*/ 0 w 2645228"/>
              <a:gd name="connsiteY0" fmla="*/ 0 h 496975"/>
              <a:gd name="connsiteX1" fmla="*/ 2645228 w 2645228"/>
              <a:gd name="connsiteY1" fmla="*/ 0 h 496975"/>
              <a:gd name="connsiteX2" fmla="*/ 2645228 w 2645228"/>
              <a:gd name="connsiteY2" fmla="*/ 56095 h 496975"/>
              <a:gd name="connsiteX3" fmla="*/ 2204348 w 2645228"/>
              <a:gd name="connsiteY3" fmla="*/ 496975 h 496975"/>
              <a:gd name="connsiteX4" fmla="*/ 440880 w 2645228"/>
              <a:gd name="connsiteY4" fmla="*/ 496975 h 496975"/>
              <a:gd name="connsiteX5" fmla="*/ 0 w 2645228"/>
              <a:gd name="connsiteY5" fmla="*/ 56095 h 496975"/>
              <a:gd name="connsiteX6" fmla="*/ 0 w 2645228"/>
              <a:gd name="connsiteY6" fmla="*/ 0 h 49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5228" h="496975">
                <a:moveTo>
                  <a:pt x="0" y="0"/>
                </a:moveTo>
                <a:lnTo>
                  <a:pt x="2645228" y="0"/>
                </a:lnTo>
                <a:lnTo>
                  <a:pt x="2645228" y="56095"/>
                </a:lnTo>
                <a:cubicBezTo>
                  <a:pt x="2645228" y="299586"/>
                  <a:pt x="2447839" y="496975"/>
                  <a:pt x="2204348" y="496975"/>
                </a:cubicBezTo>
                <a:lnTo>
                  <a:pt x="440880" y="496975"/>
                </a:lnTo>
                <a:cubicBezTo>
                  <a:pt x="197389" y="496975"/>
                  <a:pt x="0" y="299586"/>
                  <a:pt x="0" y="5609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 flipH="1">
            <a:off x="1687238" y="5746515"/>
            <a:ext cx="481157" cy="102714"/>
          </a:xfrm>
          <a:custGeom>
            <a:avLst/>
            <a:gdLst>
              <a:gd name="connsiteX0" fmla="*/ 0 w 694404"/>
              <a:gd name="connsiteY0" fmla="*/ 0 h 288475"/>
              <a:gd name="connsiteX1" fmla="*/ 694404 w 694404"/>
              <a:gd name="connsiteY1" fmla="*/ 0 h 288475"/>
              <a:gd name="connsiteX2" fmla="*/ 693800 w 694404"/>
              <a:gd name="connsiteY2" fmla="*/ 5989 h 288475"/>
              <a:gd name="connsiteX3" fmla="*/ 347202 w 694404"/>
              <a:gd name="connsiteY3" fmla="*/ 288475 h 288475"/>
              <a:gd name="connsiteX4" fmla="*/ 604 w 694404"/>
              <a:gd name="connsiteY4" fmla="*/ 5989 h 288475"/>
              <a:gd name="connsiteX5" fmla="*/ 0 w 694404"/>
              <a:gd name="connsiteY5" fmla="*/ 0 h 28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4404" h="288475">
                <a:moveTo>
                  <a:pt x="0" y="0"/>
                </a:moveTo>
                <a:lnTo>
                  <a:pt x="694404" y="0"/>
                </a:lnTo>
                <a:lnTo>
                  <a:pt x="693800" y="5989"/>
                </a:lnTo>
                <a:cubicBezTo>
                  <a:pt x="660811" y="167204"/>
                  <a:pt x="518169" y="288475"/>
                  <a:pt x="347202" y="288475"/>
                </a:cubicBezTo>
                <a:cubicBezTo>
                  <a:pt x="176235" y="288475"/>
                  <a:pt x="33593" y="167204"/>
                  <a:pt x="604" y="598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841259" y="4608820"/>
            <a:ext cx="140761" cy="416000"/>
          </a:xfrm>
          <a:custGeom>
            <a:avLst/>
            <a:gdLst>
              <a:gd name="T0" fmla="*/ 77 w 112"/>
              <a:gd name="T1" fmla="*/ 270 h 331"/>
              <a:gd name="T2" fmla="*/ 44 w 112"/>
              <a:gd name="T3" fmla="*/ 331 h 331"/>
              <a:gd name="T4" fmla="*/ 15 w 112"/>
              <a:gd name="T5" fmla="*/ 328 h 331"/>
              <a:gd name="T6" fmla="*/ 0 w 112"/>
              <a:gd name="T7" fmla="*/ 261 h 331"/>
              <a:gd name="T8" fmla="*/ 35 w 112"/>
              <a:gd name="T9" fmla="*/ 0 h 331"/>
              <a:gd name="T10" fmla="*/ 112 w 112"/>
              <a:gd name="T11" fmla="*/ 11 h 331"/>
              <a:gd name="T12" fmla="*/ 77 w 112"/>
              <a:gd name="T13" fmla="*/ 27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331">
                <a:moveTo>
                  <a:pt x="77" y="270"/>
                </a:moveTo>
                <a:lnTo>
                  <a:pt x="44" y="331"/>
                </a:lnTo>
                <a:lnTo>
                  <a:pt x="15" y="328"/>
                </a:lnTo>
                <a:lnTo>
                  <a:pt x="0" y="261"/>
                </a:lnTo>
                <a:lnTo>
                  <a:pt x="35" y="0"/>
                </a:lnTo>
                <a:lnTo>
                  <a:pt x="112" y="11"/>
                </a:lnTo>
                <a:lnTo>
                  <a:pt x="77" y="27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1881477" y="4534669"/>
            <a:ext cx="110598" cy="128193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2 w 64"/>
              <a:gd name="T15" fmla="*/ 22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3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2" y="22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1868909" y="4581171"/>
            <a:ext cx="120652" cy="116882"/>
          </a:xfrm>
          <a:custGeom>
            <a:avLst/>
            <a:gdLst>
              <a:gd name="T0" fmla="*/ 85 w 96"/>
              <a:gd name="T1" fmla="*/ 93 h 93"/>
              <a:gd name="T2" fmla="*/ 0 w 96"/>
              <a:gd name="T3" fmla="*/ 81 h 93"/>
              <a:gd name="T4" fmla="*/ 11 w 96"/>
              <a:gd name="T5" fmla="*/ 0 h 93"/>
              <a:gd name="T6" fmla="*/ 96 w 96"/>
              <a:gd name="T7" fmla="*/ 12 h 93"/>
              <a:gd name="T8" fmla="*/ 85 w 96"/>
              <a:gd name="T9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3">
                <a:moveTo>
                  <a:pt x="85" y="93"/>
                </a:moveTo>
                <a:lnTo>
                  <a:pt x="0" y="81"/>
                </a:lnTo>
                <a:lnTo>
                  <a:pt x="11" y="0"/>
                </a:lnTo>
                <a:lnTo>
                  <a:pt x="96" y="12"/>
                </a:lnTo>
                <a:lnTo>
                  <a:pt x="85" y="9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1860112" y="5009738"/>
            <a:ext cx="36447" cy="60326"/>
          </a:xfrm>
          <a:custGeom>
            <a:avLst/>
            <a:gdLst>
              <a:gd name="T0" fmla="*/ 0 w 21"/>
              <a:gd name="T1" fmla="*/ 5 h 35"/>
              <a:gd name="T2" fmla="*/ 5 w 21"/>
              <a:gd name="T3" fmla="*/ 26 h 35"/>
              <a:gd name="T4" fmla="*/ 21 w 21"/>
              <a:gd name="T5" fmla="*/ 9 h 35"/>
              <a:gd name="T6" fmla="*/ 0 w 21"/>
              <a:gd name="T7" fmla="*/ 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5"/>
                </a:moveTo>
                <a:cubicBezTo>
                  <a:pt x="0" y="5"/>
                  <a:pt x="3" y="22"/>
                  <a:pt x="5" y="26"/>
                </a:cubicBezTo>
                <a:cubicBezTo>
                  <a:pt x="6" y="31"/>
                  <a:pt x="9" y="35"/>
                  <a:pt x="21" y="9"/>
                </a:cubicBezTo>
                <a:cubicBezTo>
                  <a:pt x="21" y="9"/>
                  <a:pt x="13" y="0"/>
                  <a:pt x="0" y="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1987047" y="4607563"/>
            <a:ext cx="139505" cy="416000"/>
          </a:xfrm>
          <a:custGeom>
            <a:avLst/>
            <a:gdLst>
              <a:gd name="T0" fmla="*/ 75 w 111"/>
              <a:gd name="T1" fmla="*/ 269 h 331"/>
              <a:gd name="T2" fmla="*/ 44 w 111"/>
              <a:gd name="T3" fmla="*/ 331 h 331"/>
              <a:gd name="T4" fmla="*/ 15 w 111"/>
              <a:gd name="T5" fmla="*/ 326 h 331"/>
              <a:gd name="T6" fmla="*/ 0 w 111"/>
              <a:gd name="T7" fmla="*/ 259 h 331"/>
              <a:gd name="T8" fmla="*/ 34 w 111"/>
              <a:gd name="T9" fmla="*/ 0 h 331"/>
              <a:gd name="T10" fmla="*/ 111 w 111"/>
              <a:gd name="T11" fmla="*/ 9 h 331"/>
              <a:gd name="T12" fmla="*/ 75 w 111"/>
              <a:gd name="T13" fmla="*/ 269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331">
                <a:moveTo>
                  <a:pt x="75" y="269"/>
                </a:moveTo>
                <a:lnTo>
                  <a:pt x="44" y="331"/>
                </a:lnTo>
                <a:lnTo>
                  <a:pt x="15" y="326"/>
                </a:lnTo>
                <a:lnTo>
                  <a:pt x="0" y="259"/>
                </a:lnTo>
                <a:lnTo>
                  <a:pt x="34" y="0"/>
                </a:lnTo>
                <a:lnTo>
                  <a:pt x="111" y="9"/>
                </a:lnTo>
                <a:lnTo>
                  <a:pt x="75" y="26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>
            <a:off x="2026008" y="4530899"/>
            <a:ext cx="110598" cy="128193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1 w 64"/>
              <a:gd name="T15" fmla="*/ 23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4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1" y="23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2014697" y="4579914"/>
            <a:ext cx="120652" cy="115625"/>
          </a:xfrm>
          <a:custGeom>
            <a:avLst/>
            <a:gdLst>
              <a:gd name="T0" fmla="*/ 85 w 96"/>
              <a:gd name="T1" fmla="*/ 92 h 92"/>
              <a:gd name="T2" fmla="*/ 0 w 96"/>
              <a:gd name="T3" fmla="*/ 81 h 92"/>
              <a:gd name="T4" fmla="*/ 11 w 96"/>
              <a:gd name="T5" fmla="*/ 0 h 92"/>
              <a:gd name="T6" fmla="*/ 96 w 96"/>
              <a:gd name="T7" fmla="*/ 11 h 92"/>
              <a:gd name="T8" fmla="*/ 85 w 96"/>
              <a:gd name="T9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2">
                <a:moveTo>
                  <a:pt x="85" y="92"/>
                </a:moveTo>
                <a:lnTo>
                  <a:pt x="0" y="81"/>
                </a:lnTo>
                <a:lnTo>
                  <a:pt x="11" y="0"/>
                </a:lnTo>
                <a:lnTo>
                  <a:pt x="96" y="11"/>
                </a:lnTo>
                <a:lnTo>
                  <a:pt x="85" y="9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2005900" y="5005968"/>
            <a:ext cx="36447" cy="60326"/>
          </a:xfrm>
          <a:custGeom>
            <a:avLst/>
            <a:gdLst>
              <a:gd name="T0" fmla="*/ 0 w 21"/>
              <a:gd name="T1" fmla="*/ 6 h 35"/>
              <a:gd name="T2" fmla="*/ 5 w 21"/>
              <a:gd name="T3" fmla="*/ 27 h 35"/>
              <a:gd name="T4" fmla="*/ 21 w 21"/>
              <a:gd name="T5" fmla="*/ 10 h 35"/>
              <a:gd name="T6" fmla="*/ 0 w 21"/>
              <a:gd name="T7" fmla="*/ 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6"/>
                </a:moveTo>
                <a:cubicBezTo>
                  <a:pt x="0" y="6"/>
                  <a:pt x="3" y="22"/>
                  <a:pt x="5" y="27"/>
                </a:cubicBezTo>
                <a:cubicBezTo>
                  <a:pt x="6" y="31"/>
                  <a:pt x="9" y="35"/>
                  <a:pt x="21" y="10"/>
                </a:cubicBezTo>
                <a:cubicBezTo>
                  <a:pt x="21" y="10"/>
                  <a:pt x="13" y="0"/>
                  <a:pt x="0" y="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2113984" y="4610077"/>
            <a:ext cx="32677" cy="211142"/>
          </a:xfrm>
          <a:custGeom>
            <a:avLst/>
            <a:gdLst>
              <a:gd name="T0" fmla="*/ 4 w 19"/>
              <a:gd name="T1" fmla="*/ 0 h 122"/>
              <a:gd name="T2" fmla="*/ 19 w 19"/>
              <a:gd name="T3" fmla="*/ 16 h 122"/>
              <a:gd name="T4" fmla="*/ 7 w 19"/>
              <a:gd name="T5" fmla="*/ 115 h 122"/>
              <a:gd name="T6" fmla="*/ 0 w 19"/>
              <a:gd name="T7" fmla="*/ 121 h 122"/>
              <a:gd name="T8" fmla="*/ 10 w 19"/>
              <a:gd name="T9" fmla="*/ 43 h 122"/>
              <a:gd name="T10" fmla="*/ 5 w 19"/>
              <a:gd name="T11" fmla="*/ 34 h 122"/>
              <a:gd name="T12" fmla="*/ 4 w 19"/>
              <a:gd name="T13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22">
                <a:moveTo>
                  <a:pt x="4" y="0"/>
                </a:moveTo>
                <a:cubicBezTo>
                  <a:pt x="4" y="0"/>
                  <a:pt x="18" y="10"/>
                  <a:pt x="19" y="16"/>
                </a:cubicBezTo>
                <a:cubicBezTo>
                  <a:pt x="19" y="21"/>
                  <a:pt x="7" y="115"/>
                  <a:pt x="7" y="115"/>
                </a:cubicBezTo>
                <a:cubicBezTo>
                  <a:pt x="7" y="115"/>
                  <a:pt x="8" y="122"/>
                  <a:pt x="0" y="121"/>
                </a:cubicBezTo>
                <a:cubicBezTo>
                  <a:pt x="10" y="43"/>
                  <a:pt x="10" y="43"/>
                  <a:pt x="10" y="43"/>
                </a:cubicBezTo>
                <a:cubicBezTo>
                  <a:pt x="5" y="34"/>
                  <a:pt x="5" y="34"/>
                  <a:pt x="5" y="34"/>
                </a:cubicBezTo>
                <a:cubicBezTo>
                  <a:pt x="4" y="0"/>
                  <a:pt x="4" y="0"/>
                  <a:pt x="4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136198" y="4544723"/>
            <a:ext cx="647250" cy="491407"/>
            <a:chOff x="7170738" y="4168775"/>
            <a:chExt cx="817563" cy="620713"/>
          </a:xfrm>
          <a:solidFill>
            <a:schemeClr val="accent6"/>
          </a:solidFill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7170738" y="4168775"/>
              <a:ext cx="785813" cy="354013"/>
            </a:xfrm>
            <a:custGeom>
              <a:avLst/>
              <a:gdLst>
                <a:gd name="T0" fmla="*/ 246 w 495"/>
                <a:gd name="T1" fmla="*/ 223 h 223"/>
                <a:gd name="T2" fmla="*/ 0 w 495"/>
                <a:gd name="T3" fmla="*/ 111 h 223"/>
                <a:gd name="T4" fmla="*/ 252 w 495"/>
                <a:gd name="T5" fmla="*/ 0 h 223"/>
                <a:gd name="T6" fmla="*/ 495 w 495"/>
                <a:gd name="T7" fmla="*/ 109 h 223"/>
                <a:gd name="T8" fmla="*/ 246 w 495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223">
                  <a:moveTo>
                    <a:pt x="246" y="223"/>
                  </a:moveTo>
                  <a:lnTo>
                    <a:pt x="0" y="111"/>
                  </a:lnTo>
                  <a:lnTo>
                    <a:pt x="252" y="0"/>
                  </a:lnTo>
                  <a:lnTo>
                    <a:pt x="495" y="109"/>
                  </a:lnTo>
                  <a:lnTo>
                    <a:pt x="246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7924800" y="4335463"/>
              <a:ext cx="23813" cy="257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auto">
            <a:xfrm>
              <a:off x="7897813" y="4564063"/>
              <a:ext cx="76200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7888288" y="4605338"/>
              <a:ext cx="55563" cy="171450"/>
            </a:xfrm>
            <a:custGeom>
              <a:avLst/>
              <a:gdLst>
                <a:gd name="T0" fmla="*/ 14 w 26"/>
                <a:gd name="T1" fmla="*/ 4 h 79"/>
                <a:gd name="T2" fmla="*/ 6 w 26"/>
                <a:gd name="T3" fmla="*/ 79 h 79"/>
                <a:gd name="T4" fmla="*/ 26 w 26"/>
                <a:gd name="T5" fmla="*/ 79 h 79"/>
                <a:gd name="T6" fmla="*/ 26 w 26"/>
                <a:gd name="T7" fmla="*/ 0 h 79"/>
                <a:gd name="T8" fmla="*/ 14 w 26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79">
                  <a:moveTo>
                    <a:pt x="14" y="4"/>
                  </a:moveTo>
                  <a:cubicBezTo>
                    <a:pt x="14" y="4"/>
                    <a:pt x="0" y="34"/>
                    <a:pt x="6" y="79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14" y="7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7932738" y="4605338"/>
              <a:ext cx="55563" cy="171450"/>
            </a:xfrm>
            <a:custGeom>
              <a:avLst/>
              <a:gdLst>
                <a:gd name="T0" fmla="*/ 11 w 25"/>
                <a:gd name="T1" fmla="*/ 4 h 79"/>
                <a:gd name="T2" fmla="*/ 20 w 25"/>
                <a:gd name="T3" fmla="*/ 79 h 79"/>
                <a:gd name="T4" fmla="*/ 0 w 25"/>
                <a:gd name="T5" fmla="*/ 79 h 79"/>
                <a:gd name="T6" fmla="*/ 0 w 25"/>
                <a:gd name="T7" fmla="*/ 0 h 79"/>
                <a:gd name="T8" fmla="*/ 11 w 25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9">
                  <a:moveTo>
                    <a:pt x="11" y="4"/>
                  </a:moveTo>
                  <a:cubicBezTo>
                    <a:pt x="11" y="4"/>
                    <a:pt x="25" y="34"/>
                    <a:pt x="2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" y="7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7327900" y="4449763"/>
              <a:ext cx="455613" cy="339725"/>
            </a:xfrm>
            <a:custGeom>
              <a:avLst/>
              <a:gdLst>
                <a:gd name="T0" fmla="*/ 209 w 209"/>
                <a:gd name="T1" fmla="*/ 0 h 156"/>
                <a:gd name="T2" fmla="*/ 104 w 209"/>
                <a:gd name="T3" fmla="*/ 49 h 156"/>
                <a:gd name="T4" fmla="*/ 0 w 209"/>
                <a:gd name="T5" fmla="*/ 0 h 156"/>
                <a:gd name="T6" fmla="*/ 0 w 209"/>
                <a:gd name="T7" fmla="*/ 120 h 156"/>
                <a:gd name="T8" fmla="*/ 102 w 209"/>
                <a:gd name="T9" fmla="*/ 156 h 156"/>
                <a:gd name="T10" fmla="*/ 102 w 209"/>
                <a:gd name="T11" fmla="*/ 156 h 156"/>
                <a:gd name="T12" fmla="*/ 104 w 209"/>
                <a:gd name="T13" fmla="*/ 156 h 156"/>
                <a:gd name="T14" fmla="*/ 107 w 209"/>
                <a:gd name="T15" fmla="*/ 156 h 156"/>
                <a:gd name="T16" fmla="*/ 107 w 209"/>
                <a:gd name="T17" fmla="*/ 156 h 156"/>
                <a:gd name="T18" fmla="*/ 209 w 209"/>
                <a:gd name="T19" fmla="*/ 120 h 156"/>
                <a:gd name="T20" fmla="*/ 209 w 20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156">
                  <a:moveTo>
                    <a:pt x="209" y="0"/>
                  </a:moveTo>
                  <a:cubicBezTo>
                    <a:pt x="209" y="1"/>
                    <a:pt x="121" y="41"/>
                    <a:pt x="104" y="49"/>
                  </a:cubicBezTo>
                  <a:cubicBezTo>
                    <a:pt x="87" y="41"/>
                    <a:pt x="0" y="1"/>
                    <a:pt x="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8" y="150"/>
                    <a:pt x="84" y="155"/>
                    <a:pt x="102" y="156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2" y="156"/>
                    <a:pt x="103" y="156"/>
                    <a:pt x="104" y="156"/>
                  </a:cubicBezTo>
                  <a:cubicBezTo>
                    <a:pt x="106" y="156"/>
                    <a:pt x="107" y="156"/>
                    <a:pt x="107" y="156"/>
                  </a:cubicBezTo>
                  <a:cubicBezTo>
                    <a:pt x="107" y="156"/>
                    <a:pt x="107" y="156"/>
                    <a:pt x="107" y="156"/>
                  </a:cubicBezTo>
                  <a:cubicBezTo>
                    <a:pt x="125" y="155"/>
                    <a:pt x="181" y="150"/>
                    <a:pt x="209" y="120"/>
                  </a:cubicBezTo>
                  <a:lnTo>
                    <a:pt x="2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Freeform 20"/>
          <p:cNvSpPr>
            <a:spLocks noEditPoints="1"/>
          </p:cNvSpPr>
          <p:nvPr/>
        </p:nvSpPr>
        <p:spPr bwMode="auto">
          <a:xfrm>
            <a:off x="609600" y="2835482"/>
            <a:ext cx="378296" cy="398404"/>
          </a:xfrm>
          <a:custGeom>
            <a:avLst/>
            <a:gdLst>
              <a:gd name="T0" fmla="*/ 168 w 219"/>
              <a:gd name="T1" fmla="*/ 224 h 231"/>
              <a:gd name="T2" fmla="*/ 197 w 219"/>
              <a:gd name="T3" fmla="*/ 212 h 231"/>
              <a:gd name="T4" fmla="*/ 168 w 219"/>
              <a:gd name="T5" fmla="*/ 132 h 231"/>
              <a:gd name="T6" fmla="*/ 168 w 219"/>
              <a:gd name="T7" fmla="*/ 150 h 231"/>
              <a:gd name="T8" fmla="*/ 192 w 219"/>
              <a:gd name="T9" fmla="*/ 190 h 231"/>
              <a:gd name="T10" fmla="*/ 168 w 219"/>
              <a:gd name="T11" fmla="*/ 209 h 231"/>
              <a:gd name="T12" fmla="*/ 168 w 219"/>
              <a:gd name="T13" fmla="*/ 224 h 231"/>
              <a:gd name="T14" fmla="*/ 168 w 219"/>
              <a:gd name="T15" fmla="*/ 203 h 231"/>
              <a:gd name="T16" fmla="*/ 168 w 219"/>
              <a:gd name="T17" fmla="*/ 157 h 231"/>
              <a:gd name="T18" fmla="*/ 181 w 219"/>
              <a:gd name="T19" fmla="*/ 187 h 231"/>
              <a:gd name="T20" fmla="*/ 168 w 219"/>
              <a:gd name="T21" fmla="*/ 203 h 231"/>
              <a:gd name="T22" fmla="*/ 146 w 219"/>
              <a:gd name="T23" fmla="*/ 112 h 231"/>
              <a:gd name="T24" fmla="*/ 141 w 219"/>
              <a:gd name="T25" fmla="*/ 98 h 231"/>
              <a:gd name="T26" fmla="*/ 141 w 219"/>
              <a:gd name="T27" fmla="*/ 44 h 231"/>
              <a:gd name="T28" fmla="*/ 146 w 219"/>
              <a:gd name="T29" fmla="*/ 37 h 231"/>
              <a:gd name="T30" fmla="*/ 148 w 219"/>
              <a:gd name="T31" fmla="*/ 37 h 231"/>
              <a:gd name="T32" fmla="*/ 148 w 219"/>
              <a:gd name="T33" fmla="*/ 14 h 231"/>
              <a:gd name="T34" fmla="*/ 146 w 219"/>
              <a:gd name="T35" fmla="*/ 14 h 231"/>
              <a:gd name="T36" fmla="*/ 146 w 219"/>
              <a:gd name="T37" fmla="*/ 13 h 231"/>
              <a:gd name="T38" fmla="*/ 114 w 219"/>
              <a:gd name="T39" fmla="*/ 0 h 231"/>
              <a:gd name="T40" fmla="*/ 81 w 219"/>
              <a:gd name="T41" fmla="*/ 13 h 231"/>
              <a:gd name="T42" fmla="*/ 81 w 219"/>
              <a:gd name="T43" fmla="*/ 14 h 231"/>
              <a:gd name="T44" fmla="*/ 80 w 219"/>
              <a:gd name="T45" fmla="*/ 14 h 231"/>
              <a:gd name="T46" fmla="*/ 80 w 219"/>
              <a:gd name="T47" fmla="*/ 37 h 231"/>
              <a:gd name="T48" fmla="*/ 81 w 219"/>
              <a:gd name="T49" fmla="*/ 37 h 231"/>
              <a:gd name="T50" fmla="*/ 90 w 219"/>
              <a:gd name="T51" fmla="*/ 45 h 231"/>
              <a:gd name="T52" fmla="*/ 90 w 219"/>
              <a:gd name="T53" fmla="*/ 98 h 231"/>
              <a:gd name="T54" fmla="*/ 83 w 219"/>
              <a:gd name="T55" fmla="*/ 112 h 231"/>
              <a:gd name="T56" fmla="*/ 31 w 219"/>
              <a:gd name="T57" fmla="*/ 212 h 231"/>
              <a:gd name="T58" fmla="*/ 114 w 219"/>
              <a:gd name="T59" fmla="*/ 230 h 231"/>
              <a:gd name="T60" fmla="*/ 168 w 219"/>
              <a:gd name="T61" fmla="*/ 224 h 231"/>
              <a:gd name="T62" fmla="*/ 168 w 219"/>
              <a:gd name="T63" fmla="*/ 209 h 231"/>
              <a:gd name="T64" fmla="*/ 144 w 219"/>
              <a:gd name="T65" fmla="*/ 212 h 231"/>
              <a:gd name="T66" fmla="*/ 144 w 219"/>
              <a:gd name="T67" fmla="*/ 212 h 231"/>
              <a:gd name="T68" fmla="*/ 168 w 219"/>
              <a:gd name="T69" fmla="*/ 203 h 231"/>
              <a:gd name="T70" fmla="*/ 168 w 219"/>
              <a:gd name="T71" fmla="*/ 157 h 231"/>
              <a:gd name="T72" fmla="*/ 149 w 219"/>
              <a:gd name="T73" fmla="*/ 134 h 231"/>
              <a:gd name="T74" fmla="*/ 168 w 219"/>
              <a:gd name="T75" fmla="*/ 150 h 231"/>
              <a:gd name="T76" fmla="*/ 168 w 219"/>
              <a:gd name="T77" fmla="*/ 132 h 231"/>
              <a:gd name="T78" fmla="*/ 146 w 219"/>
              <a:gd name="T79" fmla="*/ 11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9" h="231">
                <a:moveTo>
                  <a:pt x="168" y="224"/>
                </a:moveTo>
                <a:cubicBezTo>
                  <a:pt x="179" y="221"/>
                  <a:pt x="189" y="217"/>
                  <a:pt x="197" y="212"/>
                </a:cubicBezTo>
                <a:cubicBezTo>
                  <a:pt x="219" y="196"/>
                  <a:pt x="191" y="157"/>
                  <a:pt x="168" y="132"/>
                </a:cubicBezTo>
                <a:cubicBezTo>
                  <a:pt x="168" y="150"/>
                  <a:pt x="168" y="150"/>
                  <a:pt x="168" y="150"/>
                </a:cubicBezTo>
                <a:cubicBezTo>
                  <a:pt x="180" y="162"/>
                  <a:pt x="193" y="177"/>
                  <a:pt x="192" y="190"/>
                </a:cubicBezTo>
                <a:cubicBezTo>
                  <a:pt x="192" y="201"/>
                  <a:pt x="180" y="207"/>
                  <a:pt x="168" y="209"/>
                </a:cubicBezTo>
                <a:cubicBezTo>
                  <a:pt x="168" y="224"/>
                  <a:pt x="168" y="224"/>
                  <a:pt x="168" y="224"/>
                </a:cubicBezTo>
                <a:close/>
                <a:moveTo>
                  <a:pt x="168" y="203"/>
                </a:moveTo>
                <a:cubicBezTo>
                  <a:pt x="168" y="157"/>
                  <a:pt x="168" y="157"/>
                  <a:pt x="168" y="157"/>
                </a:cubicBezTo>
                <a:cubicBezTo>
                  <a:pt x="175" y="167"/>
                  <a:pt x="182" y="179"/>
                  <a:pt x="181" y="187"/>
                </a:cubicBezTo>
                <a:cubicBezTo>
                  <a:pt x="180" y="194"/>
                  <a:pt x="175" y="199"/>
                  <a:pt x="168" y="203"/>
                </a:cubicBezTo>
                <a:close/>
                <a:moveTo>
                  <a:pt x="146" y="112"/>
                </a:moveTo>
                <a:cubicBezTo>
                  <a:pt x="146" y="112"/>
                  <a:pt x="141" y="109"/>
                  <a:pt x="141" y="98"/>
                </a:cubicBezTo>
                <a:cubicBezTo>
                  <a:pt x="141" y="90"/>
                  <a:pt x="141" y="56"/>
                  <a:pt x="141" y="44"/>
                </a:cubicBezTo>
                <a:cubicBezTo>
                  <a:pt x="144" y="43"/>
                  <a:pt x="146" y="40"/>
                  <a:pt x="146" y="37"/>
                </a:cubicBezTo>
                <a:cubicBezTo>
                  <a:pt x="148" y="37"/>
                  <a:pt x="148" y="37"/>
                  <a:pt x="148" y="37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6" y="14"/>
                  <a:pt x="146" y="14"/>
                  <a:pt x="146" y="14"/>
                </a:cubicBezTo>
                <a:cubicBezTo>
                  <a:pt x="146" y="14"/>
                  <a:pt x="146" y="13"/>
                  <a:pt x="146" y="13"/>
                </a:cubicBezTo>
                <a:cubicBezTo>
                  <a:pt x="146" y="6"/>
                  <a:pt x="132" y="0"/>
                  <a:pt x="114" y="0"/>
                </a:cubicBezTo>
                <a:cubicBezTo>
                  <a:pt x="95" y="0"/>
                  <a:pt x="81" y="6"/>
                  <a:pt x="81" y="13"/>
                </a:cubicBezTo>
                <a:cubicBezTo>
                  <a:pt x="81" y="13"/>
                  <a:pt x="81" y="14"/>
                  <a:pt x="81" y="14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37"/>
                  <a:pt x="80" y="37"/>
                  <a:pt x="80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81" y="40"/>
                  <a:pt x="84" y="43"/>
                  <a:pt x="90" y="45"/>
                </a:cubicBezTo>
                <a:cubicBezTo>
                  <a:pt x="90" y="56"/>
                  <a:pt x="90" y="90"/>
                  <a:pt x="90" y="98"/>
                </a:cubicBezTo>
                <a:cubicBezTo>
                  <a:pt x="90" y="109"/>
                  <a:pt x="83" y="112"/>
                  <a:pt x="83" y="112"/>
                </a:cubicBezTo>
                <a:cubicBezTo>
                  <a:pt x="71" y="119"/>
                  <a:pt x="0" y="190"/>
                  <a:pt x="31" y="212"/>
                </a:cubicBezTo>
                <a:cubicBezTo>
                  <a:pt x="58" y="231"/>
                  <a:pt x="105" y="230"/>
                  <a:pt x="114" y="230"/>
                </a:cubicBezTo>
                <a:cubicBezTo>
                  <a:pt x="121" y="230"/>
                  <a:pt x="145" y="230"/>
                  <a:pt x="168" y="224"/>
                </a:cubicBezTo>
                <a:cubicBezTo>
                  <a:pt x="168" y="209"/>
                  <a:pt x="168" y="209"/>
                  <a:pt x="168" y="209"/>
                </a:cubicBezTo>
                <a:cubicBezTo>
                  <a:pt x="156" y="212"/>
                  <a:pt x="144" y="212"/>
                  <a:pt x="144" y="212"/>
                </a:cubicBezTo>
                <a:cubicBezTo>
                  <a:pt x="144" y="212"/>
                  <a:pt x="144" y="212"/>
                  <a:pt x="144" y="212"/>
                </a:cubicBezTo>
                <a:cubicBezTo>
                  <a:pt x="144" y="212"/>
                  <a:pt x="158" y="210"/>
                  <a:pt x="168" y="203"/>
                </a:cubicBezTo>
                <a:cubicBezTo>
                  <a:pt x="168" y="157"/>
                  <a:pt x="168" y="157"/>
                  <a:pt x="168" y="157"/>
                </a:cubicBezTo>
                <a:cubicBezTo>
                  <a:pt x="159" y="144"/>
                  <a:pt x="149" y="134"/>
                  <a:pt x="149" y="134"/>
                </a:cubicBezTo>
                <a:cubicBezTo>
                  <a:pt x="149" y="134"/>
                  <a:pt x="158" y="141"/>
                  <a:pt x="168" y="150"/>
                </a:cubicBezTo>
                <a:cubicBezTo>
                  <a:pt x="168" y="132"/>
                  <a:pt x="168" y="132"/>
                  <a:pt x="168" y="132"/>
                </a:cubicBezTo>
                <a:cubicBezTo>
                  <a:pt x="159" y="122"/>
                  <a:pt x="150" y="114"/>
                  <a:pt x="146" y="112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1"/>
          <p:cNvSpPr>
            <a:spLocks noChangeArrowheads="1"/>
          </p:cNvSpPr>
          <p:nvPr/>
        </p:nvSpPr>
        <p:spPr bwMode="auto">
          <a:xfrm>
            <a:off x="3023904" y="2742480"/>
            <a:ext cx="111855" cy="111855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22"/>
          <p:cNvSpPr>
            <a:spLocks/>
          </p:cNvSpPr>
          <p:nvPr/>
        </p:nvSpPr>
        <p:spPr bwMode="auto">
          <a:xfrm>
            <a:off x="3064121" y="2825428"/>
            <a:ext cx="175951" cy="366984"/>
          </a:xfrm>
          <a:custGeom>
            <a:avLst/>
            <a:gdLst>
              <a:gd name="T0" fmla="*/ 0 w 102"/>
              <a:gd name="T1" fmla="*/ 6 h 213"/>
              <a:gd name="T2" fmla="*/ 68 w 102"/>
              <a:gd name="T3" fmla="*/ 184 h 213"/>
              <a:gd name="T4" fmla="*/ 99 w 102"/>
              <a:gd name="T5" fmla="*/ 213 h 213"/>
              <a:gd name="T6" fmla="*/ 23 w 102"/>
              <a:gd name="T7" fmla="*/ 0 h 213"/>
              <a:gd name="T8" fmla="*/ 0 w 102"/>
              <a:gd name="T9" fmla="*/ 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213">
                <a:moveTo>
                  <a:pt x="0" y="6"/>
                </a:moveTo>
                <a:cubicBezTo>
                  <a:pt x="0" y="7"/>
                  <a:pt x="68" y="184"/>
                  <a:pt x="68" y="184"/>
                </a:cubicBezTo>
                <a:cubicBezTo>
                  <a:pt x="68" y="184"/>
                  <a:pt x="96" y="213"/>
                  <a:pt x="99" y="213"/>
                </a:cubicBezTo>
                <a:cubicBezTo>
                  <a:pt x="102" y="213"/>
                  <a:pt x="23" y="0"/>
                  <a:pt x="23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 23"/>
          <p:cNvSpPr>
            <a:spLocks/>
          </p:cNvSpPr>
          <p:nvPr/>
        </p:nvSpPr>
        <p:spPr bwMode="auto">
          <a:xfrm>
            <a:off x="2909535" y="2825428"/>
            <a:ext cx="188519" cy="361957"/>
          </a:xfrm>
          <a:custGeom>
            <a:avLst/>
            <a:gdLst>
              <a:gd name="T0" fmla="*/ 149 w 150"/>
              <a:gd name="T1" fmla="*/ 14 h 288"/>
              <a:gd name="T2" fmla="*/ 40 w 150"/>
              <a:gd name="T3" fmla="*/ 248 h 288"/>
              <a:gd name="T4" fmla="*/ 0 w 150"/>
              <a:gd name="T5" fmla="*/ 288 h 288"/>
              <a:gd name="T6" fmla="*/ 11 w 150"/>
              <a:gd name="T7" fmla="*/ 233 h 288"/>
              <a:gd name="T8" fmla="*/ 117 w 150"/>
              <a:gd name="T9" fmla="*/ 0 h 288"/>
              <a:gd name="T10" fmla="*/ 150 w 150"/>
              <a:gd name="T11" fmla="*/ 11 h 288"/>
              <a:gd name="T12" fmla="*/ 149 w 150"/>
              <a:gd name="T13" fmla="*/ 1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288">
                <a:moveTo>
                  <a:pt x="149" y="14"/>
                </a:moveTo>
                <a:lnTo>
                  <a:pt x="40" y="248"/>
                </a:lnTo>
                <a:lnTo>
                  <a:pt x="0" y="288"/>
                </a:lnTo>
                <a:lnTo>
                  <a:pt x="11" y="233"/>
                </a:lnTo>
                <a:lnTo>
                  <a:pt x="117" y="0"/>
                </a:lnTo>
                <a:lnTo>
                  <a:pt x="150" y="11"/>
                </a:lnTo>
                <a:lnTo>
                  <a:pt x="149" y="1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24"/>
          <p:cNvSpPr>
            <a:spLocks/>
          </p:cNvSpPr>
          <p:nvPr/>
        </p:nvSpPr>
        <p:spPr bwMode="auto">
          <a:xfrm>
            <a:off x="3074176" y="2702262"/>
            <a:ext cx="20109" cy="62840"/>
          </a:xfrm>
          <a:custGeom>
            <a:avLst/>
            <a:gdLst>
              <a:gd name="T0" fmla="*/ 12 w 12"/>
              <a:gd name="T1" fmla="*/ 30 h 36"/>
              <a:gd name="T2" fmla="*/ 6 w 12"/>
              <a:gd name="T3" fmla="*/ 36 h 36"/>
              <a:gd name="T4" fmla="*/ 0 w 12"/>
              <a:gd name="T5" fmla="*/ 30 h 36"/>
              <a:gd name="T6" fmla="*/ 0 w 12"/>
              <a:gd name="T7" fmla="*/ 6 h 36"/>
              <a:gd name="T8" fmla="*/ 6 w 12"/>
              <a:gd name="T9" fmla="*/ 0 h 36"/>
              <a:gd name="T10" fmla="*/ 12 w 12"/>
              <a:gd name="T11" fmla="*/ 6 h 36"/>
              <a:gd name="T12" fmla="*/ 12 w 12"/>
              <a:gd name="T13" fmla="*/ 3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12" y="30"/>
                </a:moveTo>
                <a:cubicBezTo>
                  <a:pt x="12" y="33"/>
                  <a:pt x="10" y="36"/>
                  <a:pt x="6" y="36"/>
                </a:cubicBezTo>
                <a:cubicBezTo>
                  <a:pt x="3" y="36"/>
                  <a:pt x="0" y="33"/>
                  <a:pt x="0" y="30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0" y="0"/>
                  <a:pt x="12" y="3"/>
                  <a:pt x="12" y="6"/>
                </a:cubicBezTo>
                <a:lnTo>
                  <a:pt x="12" y="3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 25"/>
          <p:cNvSpPr>
            <a:spLocks noEditPoints="1"/>
          </p:cNvSpPr>
          <p:nvPr/>
        </p:nvSpPr>
        <p:spPr bwMode="auto">
          <a:xfrm>
            <a:off x="2174310" y="2432052"/>
            <a:ext cx="178465" cy="482609"/>
          </a:xfrm>
          <a:custGeom>
            <a:avLst/>
            <a:gdLst>
              <a:gd name="T0" fmla="*/ 51 w 103"/>
              <a:gd name="T1" fmla="*/ 280 h 280"/>
              <a:gd name="T2" fmla="*/ 103 w 103"/>
              <a:gd name="T3" fmla="*/ 140 h 280"/>
              <a:gd name="T4" fmla="*/ 51 w 103"/>
              <a:gd name="T5" fmla="*/ 0 h 280"/>
              <a:gd name="T6" fmla="*/ 51 w 103"/>
              <a:gd name="T7" fmla="*/ 22 h 280"/>
              <a:gd name="T8" fmla="*/ 94 w 103"/>
              <a:gd name="T9" fmla="*/ 140 h 280"/>
              <a:gd name="T10" fmla="*/ 51 w 103"/>
              <a:gd name="T11" fmla="*/ 257 h 280"/>
              <a:gd name="T12" fmla="*/ 51 w 103"/>
              <a:gd name="T13" fmla="*/ 280 h 280"/>
              <a:gd name="T14" fmla="*/ 51 w 103"/>
              <a:gd name="T15" fmla="*/ 0 h 280"/>
              <a:gd name="T16" fmla="*/ 0 w 103"/>
              <a:gd name="T17" fmla="*/ 140 h 280"/>
              <a:gd name="T18" fmla="*/ 51 w 103"/>
              <a:gd name="T19" fmla="*/ 280 h 280"/>
              <a:gd name="T20" fmla="*/ 51 w 103"/>
              <a:gd name="T21" fmla="*/ 280 h 280"/>
              <a:gd name="T22" fmla="*/ 51 w 103"/>
              <a:gd name="T23" fmla="*/ 257 h 280"/>
              <a:gd name="T24" fmla="*/ 51 w 103"/>
              <a:gd name="T25" fmla="*/ 257 h 280"/>
              <a:gd name="T26" fmla="*/ 51 w 103"/>
              <a:gd name="T27" fmla="*/ 257 h 280"/>
              <a:gd name="T28" fmla="*/ 8 w 103"/>
              <a:gd name="T29" fmla="*/ 140 h 280"/>
              <a:gd name="T30" fmla="*/ 51 w 103"/>
              <a:gd name="T31" fmla="*/ 22 h 280"/>
              <a:gd name="T32" fmla="*/ 51 w 103"/>
              <a:gd name="T33" fmla="*/ 22 h 280"/>
              <a:gd name="T34" fmla="*/ 51 w 103"/>
              <a:gd name="T3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" h="280">
                <a:moveTo>
                  <a:pt x="51" y="280"/>
                </a:moveTo>
                <a:cubicBezTo>
                  <a:pt x="80" y="280"/>
                  <a:pt x="103" y="217"/>
                  <a:pt x="103" y="140"/>
                </a:cubicBezTo>
                <a:cubicBezTo>
                  <a:pt x="103" y="62"/>
                  <a:pt x="80" y="0"/>
                  <a:pt x="51" y="0"/>
                </a:cubicBezTo>
                <a:cubicBezTo>
                  <a:pt x="51" y="22"/>
                  <a:pt x="51" y="22"/>
                  <a:pt x="51" y="22"/>
                </a:cubicBezTo>
                <a:cubicBezTo>
                  <a:pt x="75" y="22"/>
                  <a:pt x="94" y="75"/>
                  <a:pt x="94" y="140"/>
                </a:cubicBezTo>
                <a:cubicBezTo>
                  <a:pt x="94" y="204"/>
                  <a:pt x="75" y="257"/>
                  <a:pt x="51" y="257"/>
                </a:cubicBezTo>
                <a:lnTo>
                  <a:pt x="51" y="280"/>
                </a:lnTo>
                <a:close/>
                <a:moveTo>
                  <a:pt x="51" y="0"/>
                </a:moveTo>
                <a:cubicBezTo>
                  <a:pt x="23" y="0"/>
                  <a:pt x="0" y="62"/>
                  <a:pt x="0" y="140"/>
                </a:cubicBezTo>
                <a:cubicBezTo>
                  <a:pt x="0" y="217"/>
                  <a:pt x="23" y="280"/>
                  <a:pt x="51" y="280"/>
                </a:cubicBezTo>
                <a:cubicBezTo>
                  <a:pt x="51" y="280"/>
                  <a:pt x="51" y="280"/>
                  <a:pt x="51" y="280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27" y="257"/>
                  <a:pt x="8" y="204"/>
                  <a:pt x="8" y="140"/>
                </a:cubicBezTo>
                <a:cubicBezTo>
                  <a:pt x="8" y="75"/>
                  <a:pt x="27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51" y="0"/>
                  <a:pt x="51" y="0"/>
                  <a:pt x="51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 26"/>
          <p:cNvSpPr>
            <a:spLocks noEditPoints="1"/>
          </p:cNvSpPr>
          <p:nvPr/>
        </p:nvSpPr>
        <p:spPr bwMode="auto">
          <a:xfrm>
            <a:off x="2020981" y="2584123"/>
            <a:ext cx="483867" cy="177208"/>
          </a:xfrm>
          <a:custGeom>
            <a:avLst/>
            <a:gdLst>
              <a:gd name="T0" fmla="*/ 280 w 280"/>
              <a:gd name="T1" fmla="*/ 52 h 103"/>
              <a:gd name="T2" fmla="*/ 140 w 280"/>
              <a:gd name="T3" fmla="*/ 0 h 103"/>
              <a:gd name="T4" fmla="*/ 140 w 280"/>
              <a:gd name="T5" fmla="*/ 8 h 103"/>
              <a:gd name="T6" fmla="*/ 257 w 280"/>
              <a:gd name="T7" fmla="*/ 52 h 103"/>
              <a:gd name="T8" fmla="*/ 140 w 280"/>
              <a:gd name="T9" fmla="*/ 95 h 103"/>
              <a:gd name="T10" fmla="*/ 140 w 280"/>
              <a:gd name="T11" fmla="*/ 103 h 103"/>
              <a:gd name="T12" fmla="*/ 280 w 280"/>
              <a:gd name="T13" fmla="*/ 52 h 103"/>
              <a:gd name="T14" fmla="*/ 140 w 280"/>
              <a:gd name="T15" fmla="*/ 0 h 103"/>
              <a:gd name="T16" fmla="*/ 140 w 280"/>
              <a:gd name="T17" fmla="*/ 0 h 103"/>
              <a:gd name="T18" fmla="*/ 0 w 280"/>
              <a:gd name="T19" fmla="*/ 52 h 103"/>
              <a:gd name="T20" fmla="*/ 140 w 280"/>
              <a:gd name="T21" fmla="*/ 103 h 103"/>
              <a:gd name="T22" fmla="*/ 140 w 280"/>
              <a:gd name="T23" fmla="*/ 103 h 103"/>
              <a:gd name="T24" fmla="*/ 140 w 280"/>
              <a:gd name="T25" fmla="*/ 95 h 103"/>
              <a:gd name="T26" fmla="*/ 140 w 280"/>
              <a:gd name="T27" fmla="*/ 95 h 103"/>
              <a:gd name="T28" fmla="*/ 23 w 280"/>
              <a:gd name="T29" fmla="*/ 52 h 103"/>
              <a:gd name="T30" fmla="*/ 23 w 280"/>
              <a:gd name="T31" fmla="*/ 52 h 103"/>
              <a:gd name="T32" fmla="*/ 140 w 280"/>
              <a:gd name="T33" fmla="*/ 8 h 103"/>
              <a:gd name="T34" fmla="*/ 140 w 280"/>
              <a:gd name="T35" fmla="*/ 8 h 103"/>
              <a:gd name="T36" fmla="*/ 140 w 280"/>
              <a:gd name="T3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0" h="103">
                <a:moveTo>
                  <a:pt x="280" y="52"/>
                </a:moveTo>
                <a:cubicBezTo>
                  <a:pt x="280" y="23"/>
                  <a:pt x="217" y="0"/>
                  <a:pt x="140" y="0"/>
                </a:cubicBezTo>
                <a:cubicBezTo>
                  <a:pt x="140" y="8"/>
                  <a:pt x="140" y="8"/>
                  <a:pt x="140" y="8"/>
                </a:cubicBezTo>
                <a:cubicBezTo>
                  <a:pt x="205" y="8"/>
                  <a:pt x="257" y="28"/>
                  <a:pt x="257" y="52"/>
                </a:cubicBezTo>
                <a:cubicBezTo>
                  <a:pt x="257" y="75"/>
                  <a:pt x="205" y="95"/>
                  <a:pt x="140" y="95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217" y="103"/>
                  <a:pt x="280" y="80"/>
                  <a:pt x="280" y="52"/>
                </a:cubicBezTo>
                <a:close/>
                <a:moveTo>
                  <a:pt x="140" y="0"/>
                </a:moveTo>
                <a:cubicBezTo>
                  <a:pt x="140" y="0"/>
                  <a:pt x="140" y="0"/>
                  <a:pt x="140" y="0"/>
                </a:cubicBezTo>
                <a:cubicBezTo>
                  <a:pt x="63" y="0"/>
                  <a:pt x="0" y="23"/>
                  <a:pt x="0" y="52"/>
                </a:cubicBezTo>
                <a:cubicBezTo>
                  <a:pt x="0" y="80"/>
                  <a:pt x="63" y="103"/>
                  <a:pt x="140" y="103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75" y="95"/>
                  <a:pt x="23" y="75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28"/>
                  <a:pt x="75" y="8"/>
                  <a:pt x="140" y="8"/>
                </a:cubicBezTo>
                <a:cubicBezTo>
                  <a:pt x="140" y="8"/>
                  <a:pt x="140" y="8"/>
                  <a:pt x="140" y="8"/>
                </a:cubicBezTo>
                <a:lnTo>
                  <a:pt x="14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27"/>
          <p:cNvSpPr>
            <a:spLocks noEditPoints="1"/>
          </p:cNvSpPr>
          <p:nvPr/>
        </p:nvSpPr>
        <p:spPr bwMode="auto">
          <a:xfrm>
            <a:off x="2057428" y="2474783"/>
            <a:ext cx="410972" cy="394634"/>
          </a:xfrm>
          <a:custGeom>
            <a:avLst/>
            <a:gdLst>
              <a:gd name="T0" fmla="*/ 218 w 238"/>
              <a:gd name="T1" fmla="*/ 16 h 229"/>
              <a:gd name="T2" fmla="*/ 119 w 238"/>
              <a:gd name="T3" fmla="*/ 46 h 229"/>
              <a:gd name="T4" fmla="*/ 119 w 238"/>
              <a:gd name="T5" fmla="*/ 57 h 229"/>
              <a:gd name="T6" fmla="*/ 202 w 238"/>
              <a:gd name="T7" fmla="*/ 32 h 229"/>
              <a:gd name="T8" fmla="*/ 150 w 238"/>
              <a:gd name="T9" fmla="*/ 145 h 229"/>
              <a:gd name="T10" fmla="*/ 119 w 238"/>
              <a:gd name="T11" fmla="*/ 172 h 229"/>
              <a:gd name="T12" fmla="*/ 119 w 238"/>
              <a:gd name="T13" fmla="*/ 183 h 229"/>
              <a:gd name="T14" fmla="*/ 156 w 238"/>
              <a:gd name="T15" fmla="*/ 151 h 229"/>
              <a:gd name="T16" fmla="*/ 218 w 238"/>
              <a:gd name="T17" fmla="*/ 16 h 229"/>
              <a:gd name="T18" fmla="*/ 119 w 238"/>
              <a:gd name="T19" fmla="*/ 46 h 229"/>
              <a:gd name="T20" fmla="*/ 83 w 238"/>
              <a:gd name="T21" fmla="*/ 78 h 229"/>
              <a:gd name="T22" fmla="*/ 20 w 238"/>
              <a:gd name="T23" fmla="*/ 214 h 229"/>
              <a:gd name="T24" fmla="*/ 119 w 238"/>
              <a:gd name="T25" fmla="*/ 183 h 229"/>
              <a:gd name="T26" fmla="*/ 119 w 238"/>
              <a:gd name="T27" fmla="*/ 172 h 229"/>
              <a:gd name="T28" fmla="*/ 36 w 238"/>
              <a:gd name="T29" fmla="*/ 197 h 229"/>
              <a:gd name="T30" fmla="*/ 36 w 238"/>
              <a:gd name="T31" fmla="*/ 197 h 229"/>
              <a:gd name="T32" fmla="*/ 89 w 238"/>
              <a:gd name="T33" fmla="*/ 84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16"/>
                </a:moveTo>
                <a:cubicBezTo>
                  <a:pt x="202" y="0"/>
                  <a:pt x="162" y="13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55" y="30"/>
                  <a:pt x="189" y="19"/>
                  <a:pt x="202" y="32"/>
                </a:cubicBezTo>
                <a:cubicBezTo>
                  <a:pt x="219" y="49"/>
                  <a:pt x="195" y="99"/>
                  <a:pt x="150" y="145"/>
                </a:cubicBezTo>
                <a:cubicBezTo>
                  <a:pt x="140" y="155"/>
                  <a:pt x="129" y="164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31" y="174"/>
                  <a:pt x="144" y="163"/>
                  <a:pt x="156" y="151"/>
                </a:cubicBezTo>
                <a:cubicBezTo>
                  <a:pt x="210" y="96"/>
                  <a:pt x="238" y="36"/>
                  <a:pt x="218" y="16"/>
                </a:cubicBezTo>
                <a:close/>
                <a:moveTo>
                  <a:pt x="119" y="46"/>
                </a:moveTo>
                <a:cubicBezTo>
                  <a:pt x="107" y="55"/>
                  <a:pt x="95" y="66"/>
                  <a:pt x="83" y="78"/>
                </a:cubicBezTo>
                <a:cubicBezTo>
                  <a:pt x="28" y="133"/>
                  <a:pt x="0" y="193"/>
                  <a:pt x="20" y="214"/>
                </a:cubicBezTo>
                <a:cubicBezTo>
                  <a:pt x="36" y="229"/>
                  <a:pt x="76" y="216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83" y="199"/>
                  <a:pt x="49" y="211"/>
                  <a:pt x="36" y="197"/>
                </a:cubicBezTo>
                <a:cubicBezTo>
                  <a:pt x="36" y="197"/>
                  <a:pt x="36" y="197"/>
                  <a:pt x="36" y="197"/>
                </a:cubicBezTo>
                <a:cubicBezTo>
                  <a:pt x="19" y="181"/>
                  <a:pt x="43" y="130"/>
                  <a:pt x="89" y="84"/>
                </a:cubicBezTo>
                <a:cubicBezTo>
                  <a:pt x="99" y="74"/>
                  <a:pt x="109" y="65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 28"/>
          <p:cNvSpPr>
            <a:spLocks noEditPoints="1"/>
          </p:cNvSpPr>
          <p:nvPr/>
        </p:nvSpPr>
        <p:spPr bwMode="auto">
          <a:xfrm>
            <a:off x="2057428" y="2474783"/>
            <a:ext cx="410972" cy="394634"/>
          </a:xfrm>
          <a:custGeom>
            <a:avLst/>
            <a:gdLst>
              <a:gd name="T0" fmla="*/ 218 w 238"/>
              <a:gd name="T1" fmla="*/ 214 h 229"/>
              <a:gd name="T2" fmla="*/ 156 w 238"/>
              <a:gd name="T3" fmla="*/ 78 h 229"/>
              <a:gd name="T4" fmla="*/ 119 w 238"/>
              <a:gd name="T5" fmla="*/ 46 h 229"/>
              <a:gd name="T6" fmla="*/ 119 w 238"/>
              <a:gd name="T7" fmla="*/ 57 h 229"/>
              <a:gd name="T8" fmla="*/ 150 w 238"/>
              <a:gd name="T9" fmla="*/ 84 h 229"/>
              <a:gd name="T10" fmla="*/ 202 w 238"/>
              <a:gd name="T11" fmla="*/ 197 h 229"/>
              <a:gd name="T12" fmla="*/ 119 w 238"/>
              <a:gd name="T13" fmla="*/ 172 h 229"/>
              <a:gd name="T14" fmla="*/ 119 w 238"/>
              <a:gd name="T15" fmla="*/ 183 h 229"/>
              <a:gd name="T16" fmla="*/ 218 w 238"/>
              <a:gd name="T17" fmla="*/ 214 h 229"/>
              <a:gd name="T18" fmla="*/ 119 w 238"/>
              <a:gd name="T19" fmla="*/ 46 h 229"/>
              <a:gd name="T20" fmla="*/ 20 w 238"/>
              <a:gd name="T21" fmla="*/ 16 h 229"/>
              <a:gd name="T22" fmla="*/ 83 w 238"/>
              <a:gd name="T23" fmla="*/ 151 h 229"/>
              <a:gd name="T24" fmla="*/ 119 w 238"/>
              <a:gd name="T25" fmla="*/ 183 h 229"/>
              <a:gd name="T26" fmla="*/ 119 w 238"/>
              <a:gd name="T27" fmla="*/ 172 h 229"/>
              <a:gd name="T28" fmla="*/ 89 w 238"/>
              <a:gd name="T29" fmla="*/ 145 h 229"/>
              <a:gd name="T30" fmla="*/ 36 w 238"/>
              <a:gd name="T31" fmla="*/ 32 h 229"/>
              <a:gd name="T32" fmla="*/ 36 w 238"/>
              <a:gd name="T33" fmla="*/ 32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214"/>
                </a:moveTo>
                <a:cubicBezTo>
                  <a:pt x="238" y="193"/>
                  <a:pt x="210" y="133"/>
                  <a:pt x="156" y="78"/>
                </a:cubicBezTo>
                <a:cubicBezTo>
                  <a:pt x="144" y="66"/>
                  <a:pt x="131" y="55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29" y="65"/>
                  <a:pt x="140" y="74"/>
                  <a:pt x="150" y="84"/>
                </a:cubicBezTo>
                <a:cubicBezTo>
                  <a:pt x="195" y="130"/>
                  <a:pt x="219" y="181"/>
                  <a:pt x="202" y="197"/>
                </a:cubicBezTo>
                <a:cubicBezTo>
                  <a:pt x="189" y="211"/>
                  <a:pt x="155" y="199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62" y="216"/>
                  <a:pt x="202" y="229"/>
                  <a:pt x="218" y="214"/>
                </a:cubicBezTo>
                <a:close/>
                <a:moveTo>
                  <a:pt x="119" y="46"/>
                </a:moveTo>
                <a:cubicBezTo>
                  <a:pt x="76" y="13"/>
                  <a:pt x="36" y="0"/>
                  <a:pt x="20" y="16"/>
                </a:cubicBezTo>
                <a:cubicBezTo>
                  <a:pt x="0" y="36"/>
                  <a:pt x="28" y="96"/>
                  <a:pt x="83" y="151"/>
                </a:cubicBezTo>
                <a:cubicBezTo>
                  <a:pt x="95" y="163"/>
                  <a:pt x="107" y="174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109" y="164"/>
                  <a:pt x="99" y="155"/>
                  <a:pt x="89" y="145"/>
                </a:cubicBezTo>
                <a:cubicBezTo>
                  <a:pt x="43" y="99"/>
                  <a:pt x="19" y="49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49" y="19"/>
                  <a:pt x="83" y="30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2227096" y="2635652"/>
            <a:ext cx="74151" cy="74151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 30"/>
          <p:cNvSpPr>
            <a:spLocks noEditPoints="1"/>
          </p:cNvSpPr>
          <p:nvPr/>
        </p:nvSpPr>
        <p:spPr bwMode="auto">
          <a:xfrm>
            <a:off x="2796423" y="2295061"/>
            <a:ext cx="203601" cy="385836"/>
          </a:xfrm>
          <a:custGeom>
            <a:avLst/>
            <a:gdLst>
              <a:gd name="T0" fmla="*/ 67 w 162"/>
              <a:gd name="T1" fmla="*/ 307 h 307"/>
              <a:gd name="T2" fmla="*/ 162 w 162"/>
              <a:gd name="T3" fmla="*/ 307 h 307"/>
              <a:gd name="T4" fmla="*/ 67 w 162"/>
              <a:gd name="T5" fmla="*/ 127 h 307"/>
              <a:gd name="T6" fmla="*/ 67 w 162"/>
              <a:gd name="T7" fmla="*/ 193 h 307"/>
              <a:gd name="T8" fmla="*/ 110 w 162"/>
              <a:gd name="T9" fmla="*/ 267 h 307"/>
              <a:gd name="T10" fmla="*/ 67 w 162"/>
              <a:gd name="T11" fmla="*/ 267 h 307"/>
              <a:gd name="T12" fmla="*/ 67 w 162"/>
              <a:gd name="T13" fmla="*/ 307 h 307"/>
              <a:gd name="T14" fmla="*/ 0 w 162"/>
              <a:gd name="T15" fmla="*/ 0 h 307"/>
              <a:gd name="T16" fmla="*/ 0 w 162"/>
              <a:gd name="T17" fmla="*/ 307 h 307"/>
              <a:gd name="T18" fmla="*/ 67 w 162"/>
              <a:gd name="T19" fmla="*/ 307 h 307"/>
              <a:gd name="T20" fmla="*/ 67 w 162"/>
              <a:gd name="T21" fmla="*/ 267 h 307"/>
              <a:gd name="T22" fmla="*/ 24 w 162"/>
              <a:gd name="T23" fmla="*/ 267 h 307"/>
              <a:gd name="T24" fmla="*/ 24 w 162"/>
              <a:gd name="T25" fmla="*/ 120 h 307"/>
              <a:gd name="T26" fmla="*/ 24 w 162"/>
              <a:gd name="T27" fmla="*/ 120 h 307"/>
              <a:gd name="T28" fmla="*/ 67 w 162"/>
              <a:gd name="T29" fmla="*/ 193 h 307"/>
              <a:gd name="T30" fmla="*/ 67 w 162"/>
              <a:gd name="T31" fmla="*/ 127 h 307"/>
              <a:gd name="T32" fmla="*/ 0 w 162"/>
              <a:gd name="T33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" h="307">
                <a:moveTo>
                  <a:pt x="67" y="307"/>
                </a:moveTo>
                <a:lnTo>
                  <a:pt x="162" y="307"/>
                </a:lnTo>
                <a:lnTo>
                  <a:pt x="67" y="127"/>
                </a:lnTo>
                <a:lnTo>
                  <a:pt x="67" y="193"/>
                </a:lnTo>
                <a:lnTo>
                  <a:pt x="110" y="267"/>
                </a:lnTo>
                <a:lnTo>
                  <a:pt x="67" y="267"/>
                </a:lnTo>
                <a:lnTo>
                  <a:pt x="67" y="307"/>
                </a:lnTo>
                <a:close/>
                <a:moveTo>
                  <a:pt x="0" y="0"/>
                </a:moveTo>
                <a:lnTo>
                  <a:pt x="0" y="307"/>
                </a:lnTo>
                <a:lnTo>
                  <a:pt x="67" y="307"/>
                </a:lnTo>
                <a:lnTo>
                  <a:pt x="67" y="267"/>
                </a:lnTo>
                <a:lnTo>
                  <a:pt x="24" y="267"/>
                </a:lnTo>
                <a:lnTo>
                  <a:pt x="24" y="120"/>
                </a:lnTo>
                <a:lnTo>
                  <a:pt x="24" y="120"/>
                </a:lnTo>
                <a:lnTo>
                  <a:pt x="67" y="193"/>
                </a:lnTo>
                <a:lnTo>
                  <a:pt x="67" y="127"/>
                </a:ln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2694623" y="2293804"/>
            <a:ext cx="51529" cy="375782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 32"/>
          <p:cNvSpPr>
            <a:spLocks noEditPoints="1"/>
          </p:cNvSpPr>
          <p:nvPr/>
        </p:nvSpPr>
        <p:spPr bwMode="auto">
          <a:xfrm>
            <a:off x="1025600" y="4186537"/>
            <a:ext cx="444905" cy="325510"/>
          </a:xfrm>
          <a:custGeom>
            <a:avLst/>
            <a:gdLst>
              <a:gd name="T0" fmla="*/ 213 w 258"/>
              <a:gd name="T1" fmla="*/ 31 h 189"/>
              <a:gd name="T2" fmla="*/ 204 w 258"/>
              <a:gd name="T3" fmla="*/ 69 h 189"/>
              <a:gd name="T4" fmla="*/ 228 w 258"/>
              <a:gd name="T5" fmla="*/ 109 h 189"/>
              <a:gd name="T6" fmla="*/ 204 w 258"/>
              <a:gd name="T7" fmla="*/ 146 h 189"/>
              <a:gd name="T8" fmla="*/ 204 w 258"/>
              <a:gd name="T9" fmla="*/ 27 h 189"/>
              <a:gd name="T10" fmla="*/ 91 w 258"/>
              <a:gd name="T11" fmla="*/ 14 h 189"/>
              <a:gd name="T12" fmla="*/ 97 w 258"/>
              <a:gd name="T13" fmla="*/ 15 h 189"/>
              <a:gd name="T14" fmla="*/ 91 w 258"/>
              <a:gd name="T15" fmla="*/ 42 h 189"/>
              <a:gd name="T16" fmla="*/ 91 w 258"/>
              <a:gd name="T17" fmla="*/ 162 h 189"/>
              <a:gd name="T18" fmla="*/ 166 w 258"/>
              <a:gd name="T19" fmla="*/ 145 h 189"/>
              <a:gd name="T20" fmla="*/ 204 w 258"/>
              <a:gd name="T21" fmla="*/ 125 h 189"/>
              <a:gd name="T22" fmla="*/ 191 w 258"/>
              <a:gd name="T23" fmla="*/ 122 h 189"/>
              <a:gd name="T24" fmla="*/ 204 w 258"/>
              <a:gd name="T25" fmla="*/ 69 h 189"/>
              <a:gd name="T26" fmla="*/ 91 w 258"/>
              <a:gd name="T27" fmla="*/ 6 h 189"/>
              <a:gd name="T28" fmla="*/ 78 w 258"/>
              <a:gd name="T29" fmla="*/ 24 h 189"/>
              <a:gd name="T30" fmla="*/ 91 w 258"/>
              <a:gd name="T31" fmla="*/ 14 h 189"/>
              <a:gd name="T32" fmla="*/ 78 w 258"/>
              <a:gd name="T33" fmla="*/ 188 h 189"/>
              <a:gd name="T34" fmla="*/ 91 w 258"/>
              <a:gd name="T35" fmla="*/ 162 h 189"/>
              <a:gd name="T36" fmla="*/ 78 w 258"/>
              <a:gd name="T37" fmla="*/ 176 h 189"/>
              <a:gd name="T38" fmla="*/ 91 w 258"/>
              <a:gd name="T39" fmla="*/ 42 h 189"/>
              <a:gd name="T40" fmla="*/ 80 w 258"/>
              <a:gd name="T41" fmla="*/ 134 h 189"/>
              <a:gd name="T42" fmla="*/ 78 w 258"/>
              <a:gd name="T43" fmla="*/ 64 h 189"/>
              <a:gd name="T44" fmla="*/ 78 w 258"/>
              <a:gd name="T45" fmla="*/ 33 h 189"/>
              <a:gd name="T46" fmla="*/ 91 w 258"/>
              <a:gd name="T47" fmla="*/ 42 h 189"/>
              <a:gd name="T48" fmla="*/ 60 w 258"/>
              <a:gd name="T49" fmla="*/ 18 h 189"/>
              <a:gd name="T50" fmla="*/ 68 w 258"/>
              <a:gd name="T51" fmla="*/ 42 h 189"/>
              <a:gd name="T52" fmla="*/ 78 w 258"/>
              <a:gd name="T53" fmla="*/ 33 h 189"/>
              <a:gd name="T54" fmla="*/ 78 w 258"/>
              <a:gd name="T55" fmla="*/ 9 h 189"/>
              <a:gd name="T56" fmla="*/ 78 w 258"/>
              <a:gd name="T57" fmla="*/ 188 h 189"/>
              <a:gd name="T58" fmla="*/ 60 w 258"/>
              <a:gd name="T59" fmla="*/ 176 h 189"/>
              <a:gd name="T60" fmla="*/ 78 w 258"/>
              <a:gd name="T61" fmla="*/ 64 h 189"/>
              <a:gd name="T62" fmla="*/ 60 w 258"/>
              <a:gd name="T63" fmla="*/ 134 h 189"/>
              <a:gd name="T64" fmla="*/ 70 w 258"/>
              <a:gd name="T65" fmla="*/ 116 h 189"/>
              <a:gd name="T66" fmla="*/ 60 w 258"/>
              <a:gd name="T67" fmla="*/ 87 h 189"/>
              <a:gd name="T68" fmla="*/ 76 w 258"/>
              <a:gd name="T69" fmla="*/ 68 h 189"/>
              <a:gd name="T70" fmla="*/ 60 w 258"/>
              <a:gd name="T71" fmla="*/ 18 h 189"/>
              <a:gd name="T72" fmla="*/ 60 w 258"/>
              <a:gd name="T73" fmla="*/ 187 h 189"/>
              <a:gd name="T74" fmla="*/ 59 w 258"/>
              <a:gd name="T75" fmla="*/ 175 h 189"/>
              <a:gd name="T76" fmla="*/ 49 w 258"/>
              <a:gd name="T77" fmla="*/ 144 h 189"/>
              <a:gd name="T78" fmla="*/ 60 w 258"/>
              <a:gd name="T79" fmla="*/ 125 h 189"/>
              <a:gd name="T80" fmla="*/ 41 w 258"/>
              <a:gd name="T81" fmla="*/ 125 h 189"/>
              <a:gd name="T82" fmla="*/ 60 w 258"/>
              <a:gd name="T83" fmla="*/ 87 h 189"/>
              <a:gd name="T84" fmla="*/ 51 w 258"/>
              <a:gd name="T85" fmla="*/ 76 h 189"/>
              <a:gd name="T86" fmla="*/ 43 w 258"/>
              <a:gd name="T87" fmla="*/ 51 h 189"/>
              <a:gd name="T88" fmla="*/ 60 w 258"/>
              <a:gd name="T89" fmla="*/ 1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8" h="189">
                <a:moveTo>
                  <a:pt x="253" y="104"/>
                </a:moveTo>
                <a:cubicBezTo>
                  <a:pt x="258" y="60"/>
                  <a:pt x="213" y="31"/>
                  <a:pt x="213" y="31"/>
                </a:cubicBezTo>
                <a:cubicBezTo>
                  <a:pt x="210" y="30"/>
                  <a:pt x="207" y="28"/>
                  <a:pt x="204" y="27"/>
                </a:cubicBezTo>
                <a:cubicBezTo>
                  <a:pt x="204" y="69"/>
                  <a:pt x="204" y="69"/>
                  <a:pt x="204" y="69"/>
                </a:cubicBezTo>
                <a:cubicBezTo>
                  <a:pt x="208" y="69"/>
                  <a:pt x="212" y="70"/>
                  <a:pt x="216" y="72"/>
                </a:cubicBezTo>
                <a:cubicBezTo>
                  <a:pt x="230" y="79"/>
                  <a:pt x="235" y="95"/>
                  <a:pt x="228" y="109"/>
                </a:cubicBezTo>
                <a:cubicBezTo>
                  <a:pt x="224" y="119"/>
                  <a:pt x="214" y="125"/>
                  <a:pt x="204" y="125"/>
                </a:cubicBezTo>
                <a:cubicBezTo>
                  <a:pt x="204" y="146"/>
                  <a:pt x="204" y="146"/>
                  <a:pt x="204" y="146"/>
                </a:cubicBezTo>
                <a:cubicBezTo>
                  <a:pt x="230" y="144"/>
                  <a:pt x="249" y="134"/>
                  <a:pt x="253" y="104"/>
                </a:cubicBezTo>
                <a:close/>
                <a:moveTo>
                  <a:pt x="204" y="27"/>
                </a:moveTo>
                <a:cubicBezTo>
                  <a:pt x="156" y="5"/>
                  <a:pt x="119" y="0"/>
                  <a:pt x="91" y="6"/>
                </a:cubicBezTo>
                <a:cubicBezTo>
                  <a:pt x="91" y="14"/>
                  <a:pt x="91" y="14"/>
                  <a:pt x="91" y="14"/>
                </a:cubicBezTo>
                <a:cubicBezTo>
                  <a:pt x="93" y="14"/>
                  <a:pt x="95" y="14"/>
                  <a:pt x="97" y="15"/>
                </a:cubicBezTo>
                <a:cubicBezTo>
                  <a:pt x="97" y="15"/>
                  <a:pt x="97" y="15"/>
                  <a:pt x="97" y="15"/>
                </a:cubicBezTo>
                <a:cubicBezTo>
                  <a:pt x="104" y="19"/>
                  <a:pt x="107" y="27"/>
                  <a:pt x="103" y="34"/>
                </a:cubicBezTo>
                <a:cubicBezTo>
                  <a:pt x="101" y="39"/>
                  <a:pt x="96" y="42"/>
                  <a:pt x="91" y="42"/>
                </a:cubicBezTo>
                <a:cubicBezTo>
                  <a:pt x="91" y="146"/>
                  <a:pt x="91" y="146"/>
                  <a:pt x="91" y="146"/>
                </a:cubicBezTo>
                <a:cubicBezTo>
                  <a:pt x="93" y="151"/>
                  <a:pt x="93" y="157"/>
                  <a:pt x="91" y="162"/>
                </a:cubicBezTo>
                <a:cubicBezTo>
                  <a:pt x="91" y="185"/>
                  <a:pt x="91" y="185"/>
                  <a:pt x="91" y="185"/>
                </a:cubicBezTo>
                <a:cubicBezTo>
                  <a:pt x="117" y="174"/>
                  <a:pt x="138" y="143"/>
                  <a:pt x="166" y="145"/>
                </a:cubicBezTo>
                <a:cubicBezTo>
                  <a:pt x="179" y="147"/>
                  <a:pt x="192" y="147"/>
                  <a:pt x="204" y="146"/>
                </a:cubicBezTo>
                <a:cubicBezTo>
                  <a:pt x="204" y="125"/>
                  <a:pt x="204" y="125"/>
                  <a:pt x="204" y="125"/>
                </a:cubicBezTo>
                <a:cubicBezTo>
                  <a:pt x="199" y="125"/>
                  <a:pt x="195" y="124"/>
                  <a:pt x="191" y="122"/>
                </a:cubicBezTo>
                <a:cubicBezTo>
                  <a:pt x="191" y="122"/>
                  <a:pt x="191" y="122"/>
                  <a:pt x="191" y="122"/>
                </a:cubicBezTo>
                <a:cubicBezTo>
                  <a:pt x="177" y="115"/>
                  <a:pt x="172" y="98"/>
                  <a:pt x="179" y="84"/>
                </a:cubicBezTo>
                <a:cubicBezTo>
                  <a:pt x="184" y="74"/>
                  <a:pt x="193" y="69"/>
                  <a:pt x="204" y="69"/>
                </a:cubicBezTo>
                <a:lnTo>
                  <a:pt x="204" y="27"/>
                </a:lnTo>
                <a:close/>
                <a:moveTo>
                  <a:pt x="91" y="6"/>
                </a:moveTo>
                <a:cubicBezTo>
                  <a:pt x="86" y="6"/>
                  <a:pt x="82" y="8"/>
                  <a:pt x="78" y="9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3"/>
                  <a:pt x="78" y="22"/>
                  <a:pt x="78" y="22"/>
                </a:cubicBezTo>
                <a:cubicBezTo>
                  <a:pt x="81" y="17"/>
                  <a:pt x="86" y="14"/>
                  <a:pt x="91" y="14"/>
                </a:cubicBezTo>
                <a:cubicBezTo>
                  <a:pt x="91" y="6"/>
                  <a:pt x="91" y="6"/>
                  <a:pt x="91" y="6"/>
                </a:cubicBezTo>
                <a:close/>
                <a:moveTo>
                  <a:pt x="78" y="188"/>
                </a:moveTo>
                <a:cubicBezTo>
                  <a:pt x="82" y="188"/>
                  <a:pt x="87" y="187"/>
                  <a:pt x="91" y="185"/>
                </a:cubicBezTo>
                <a:cubicBezTo>
                  <a:pt x="91" y="162"/>
                  <a:pt x="91" y="162"/>
                  <a:pt x="91" y="162"/>
                </a:cubicBezTo>
                <a:cubicBezTo>
                  <a:pt x="90" y="163"/>
                  <a:pt x="90" y="164"/>
                  <a:pt x="90" y="165"/>
                </a:cubicBezTo>
                <a:cubicBezTo>
                  <a:pt x="87" y="170"/>
                  <a:pt x="83" y="174"/>
                  <a:pt x="78" y="176"/>
                </a:cubicBezTo>
                <a:cubicBezTo>
                  <a:pt x="78" y="188"/>
                  <a:pt x="78" y="188"/>
                  <a:pt x="78" y="188"/>
                </a:cubicBezTo>
                <a:close/>
                <a:moveTo>
                  <a:pt x="91" y="42"/>
                </a:moveTo>
                <a:cubicBezTo>
                  <a:pt x="91" y="146"/>
                  <a:pt x="91" y="146"/>
                  <a:pt x="91" y="146"/>
                </a:cubicBezTo>
                <a:cubicBezTo>
                  <a:pt x="89" y="141"/>
                  <a:pt x="85" y="136"/>
                  <a:pt x="80" y="134"/>
                </a:cubicBezTo>
                <a:cubicBezTo>
                  <a:pt x="79" y="133"/>
                  <a:pt x="78" y="133"/>
                  <a:pt x="78" y="133"/>
                </a:cubicBezTo>
                <a:cubicBezTo>
                  <a:pt x="78" y="64"/>
                  <a:pt x="78" y="64"/>
                  <a:pt x="78" y="64"/>
                </a:cubicBezTo>
                <a:cubicBezTo>
                  <a:pt x="79" y="61"/>
                  <a:pt x="79" y="57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9" y="36"/>
                  <a:pt x="81" y="39"/>
                  <a:pt x="84" y="41"/>
                </a:cubicBezTo>
                <a:cubicBezTo>
                  <a:pt x="86" y="42"/>
                  <a:pt x="89" y="42"/>
                  <a:pt x="91" y="42"/>
                </a:cubicBezTo>
                <a:close/>
                <a:moveTo>
                  <a:pt x="78" y="9"/>
                </a:moveTo>
                <a:cubicBezTo>
                  <a:pt x="71" y="11"/>
                  <a:pt x="65" y="14"/>
                  <a:pt x="60" y="18"/>
                </a:cubicBezTo>
                <a:cubicBezTo>
                  <a:pt x="60" y="40"/>
                  <a:pt x="60" y="40"/>
                  <a:pt x="60" y="40"/>
                </a:cubicBezTo>
                <a:cubicBezTo>
                  <a:pt x="62" y="40"/>
                  <a:pt x="65" y="41"/>
                  <a:pt x="68" y="42"/>
                </a:cubicBezTo>
                <a:cubicBezTo>
                  <a:pt x="73" y="45"/>
                  <a:pt x="76" y="49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7" y="30"/>
                  <a:pt x="77" y="27"/>
                  <a:pt x="78" y="24"/>
                </a:cubicBezTo>
                <a:cubicBezTo>
                  <a:pt x="78" y="9"/>
                  <a:pt x="78" y="9"/>
                  <a:pt x="78" y="9"/>
                </a:cubicBezTo>
                <a:close/>
                <a:moveTo>
                  <a:pt x="60" y="187"/>
                </a:moveTo>
                <a:cubicBezTo>
                  <a:pt x="66" y="188"/>
                  <a:pt x="72" y="189"/>
                  <a:pt x="78" y="188"/>
                </a:cubicBezTo>
                <a:cubicBezTo>
                  <a:pt x="78" y="176"/>
                  <a:pt x="78" y="176"/>
                  <a:pt x="78" y="176"/>
                </a:cubicBezTo>
                <a:cubicBezTo>
                  <a:pt x="72" y="178"/>
                  <a:pt x="65" y="178"/>
                  <a:pt x="60" y="176"/>
                </a:cubicBezTo>
                <a:cubicBezTo>
                  <a:pt x="60" y="187"/>
                  <a:pt x="60" y="187"/>
                  <a:pt x="60" y="187"/>
                </a:cubicBezTo>
                <a:close/>
                <a:moveTo>
                  <a:pt x="78" y="64"/>
                </a:moveTo>
                <a:cubicBezTo>
                  <a:pt x="78" y="133"/>
                  <a:pt x="78" y="133"/>
                  <a:pt x="78" y="133"/>
                </a:cubicBezTo>
                <a:cubicBezTo>
                  <a:pt x="72" y="131"/>
                  <a:pt x="65" y="131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4" y="123"/>
                  <a:pt x="67" y="120"/>
                  <a:pt x="70" y="116"/>
                </a:cubicBezTo>
                <a:cubicBezTo>
                  <a:pt x="75" y="105"/>
                  <a:pt x="71" y="92"/>
                  <a:pt x="60" y="87"/>
                </a:cubicBezTo>
                <a:cubicBezTo>
                  <a:pt x="60" y="87"/>
                  <a:pt x="60" y="87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66" y="78"/>
                  <a:pt x="73" y="74"/>
                  <a:pt x="76" y="68"/>
                </a:cubicBezTo>
                <a:cubicBezTo>
                  <a:pt x="77" y="66"/>
                  <a:pt x="77" y="65"/>
                  <a:pt x="78" y="64"/>
                </a:cubicBezTo>
                <a:close/>
                <a:moveTo>
                  <a:pt x="60" y="18"/>
                </a:moveTo>
                <a:cubicBezTo>
                  <a:pt x="0" y="56"/>
                  <a:pt x="10" y="159"/>
                  <a:pt x="46" y="180"/>
                </a:cubicBezTo>
                <a:cubicBezTo>
                  <a:pt x="51" y="183"/>
                  <a:pt x="55" y="185"/>
                  <a:pt x="60" y="187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48" y="170"/>
                  <a:pt x="43" y="156"/>
                  <a:pt x="49" y="144"/>
                </a:cubicBezTo>
                <a:cubicBezTo>
                  <a:pt x="51" y="139"/>
                  <a:pt x="55" y="136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54" y="128"/>
                  <a:pt x="47" y="128"/>
                  <a:pt x="41" y="125"/>
                </a:cubicBezTo>
                <a:cubicBezTo>
                  <a:pt x="41" y="125"/>
                  <a:pt x="41" y="125"/>
                  <a:pt x="41" y="125"/>
                </a:cubicBezTo>
                <a:cubicBezTo>
                  <a:pt x="31" y="120"/>
                  <a:pt x="26" y="107"/>
                  <a:pt x="32" y="97"/>
                </a:cubicBezTo>
                <a:cubicBezTo>
                  <a:pt x="37" y="86"/>
                  <a:pt x="49" y="82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57" y="78"/>
                  <a:pt x="54" y="77"/>
                  <a:pt x="51" y="76"/>
                </a:cubicBezTo>
                <a:cubicBezTo>
                  <a:pt x="42" y="71"/>
                  <a:pt x="38" y="6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6" y="44"/>
                  <a:pt x="53" y="40"/>
                  <a:pt x="60" y="40"/>
                </a:cubicBezTo>
                <a:lnTo>
                  <a:pt x="60" y="1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276110" y="4512047"/>
            <a:ext cx="402175" cy="517799"/>
            <a:chOff x="8610600" y="4127500"/>
            <a:chExt cx="508001" cy="654050"/>
          </a:xfrm>
          <a:solidFill>
            <a:schemeClr val="accent6"/>
          </a:solidFill>
        </p:grpSpPr>
        <p:sp>
          <p:nvSpPr>
            <p:cNvPr id="39" name="Freeform 33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34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35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36"/>
            <p:cNvSpPr>
              <a:spLocks/>
            </p:cNvSpPr>
            <p:nvPr/>
          </p:nvSpPr>
          <p:spPr bwMode="auto">
            <a:xfrm>
              <a:off x="8729663" y="4613275"/>
              <a:ext cx="141288" cy="168275"/>
            </a:xfrm>
            <a:custGeom>
              <a:avLst/>
              <a:gdLst>
                <a:gd name="T0" fmla="*/ 45 w 65"/>
                <a:gd name="T1" fmla="*/ 5 h 77"/>
                <a:gd name="T2" fmla="*/ 45 w 65"/>
                <a:gd name="T3" fmla="*/ 28 h 77"/>
                <a:gd name="T4" fmla="*/ 25 w 65"/>
                <a:gd name="T5" fmla="*/ 45 h 77"/>
                <a:gd name="T6" fmla="*/ 1 w 65"/>
                <a:gd name="T7" fmla="*/ 64 h 77"/>
                <a:gd name="T8" fmla="*/ 65 w 65"/>
                <a:gd name="T9" fmla="*/ 77 h 77"/>
                <a:gd name="T10" fmla="*/ 65 w 65"/>
                <a:gd name="T11" fmla="*/ 0 h 77"/>
                <a:gd name="T12" fmla="*/ 45 w 65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7">
                  <a:moveTo>
                    <a:pt x="45" y="5"/>
                  </a:move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39" y="40"/>
                    <a:pt x="25" y="45"/>
                  </a:cubicBezTo>
                  <a:cubicBezTo>
                    <a:pt x="12" y="49"/>
                    <a:pt x="0" y="56"/>
                    <a:pt x="1" y="64"/>
                  </a:cubicBezTo>
                  <a:cubicBezTo>
                    <a:pt x="2" y="71"/>
                    <a:pt x="18" y="77"/>
                    <a:pt x="65" y="77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4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37"/>
            <p:cNvSpPr>
              <a:spLocks/>
            </p:cNvSpPr>
            <p:nvPr/>
          </p:nvSpPr>
          <p:spPr bwMode="auto">
            <a:xfrm>
              <a:off x="8855075" y="4613275"/>
              <a:ext cx="134938" cy="168275"/>
            </a:xfrm>
            <a:custGeom>
              <a:avLst/>
              <a:gdLst>
                <a:gd name="T0" fmla="*/ 14 w 62"/>
                <a:gd name="T1" fmla="*/ 5 h 77"/>
                <a:gd name="T2" fmla="*/ 14 w 62"/>
                <a:gd name="T3" fmla="*/ 28 h 77"/>
                <a:gd name="T4" fmla="*/ 32 w 62"/>
                <a:gd name="T5" fmla="*/ 45 h 77"/>
                <a:gd name="T6" fmla="*/ 61 w 62"/>
                <a:gd name="T7" fmla="*/ 64 h 77"/>
                <a:gd name="T8" fmla="*/ 0 w 62"/>
                <a:gd name="T9" fmla="*/ 77 h 77"/>
                <a:gd name="T10" fmla="*/ 0 w 62"/>
                <a:gd name="T11" fmla="*/ 0 h 77"/>
                <a:gd name="T12" fmla="*/ 14 w 62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7">
                  <a:moveTo>
                    <a:pt x="14" y="5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9" y="40"/>
                    <a:pt x="32" y="45"/>
                  </a:cubicBezTo>
                  <a:cubicBezTo>
                    <a:pt x="46" y="49"/>
                    <a:pt x="62" y="56"/>
                    <a:pt x="61" y="64"/>
                  </a:cubicBezTo>
                  <a:cubicBezTo>
                    <a:pt x="60" y="71"/>
                    <a:pt x="34" y="77"/>
                    <a:pt x="0" y="7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38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39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40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7" name="Freeform 41"/>
          <p:cNvSpPr>
            <a:spLocks noEditPoints="1"/>
          </p:cNvSpPr>
          <p:nvPr/>
        </p:nvSpPr>
        <p:spPr bwMode="auto">
          <a:xfrm>
            <a:off x="2609161" y="3989220"/>
            <a:ext cx="339335" cy="309172"/>
          </a:xfrm>
          <a:custGeom>
            <a:avLst/>
            <a:gdLst>
              <a:gd name="T0" fmla="*/ 116 w 196"/>
              <a:gd name="T1" fmla="*/ 2 h 179"/>
              <a:gd name="T2" fmla="*/ 98 w 196"/>
              <a:gd name="T3" fmla="*/ 0 h 179"/>
              <a:gd name="T4" fmla="*/ 98 w 196"/>
              <a:gd name="T5" fmla="*/ 17 h 179"/>
              <a:gd name="T6" fmla="*/ 113 w 196"/>
              <a:gd name="T7" fmla="*/ 18 h 179"/>
              <a:gd name="T8" fmla="*/ 169 w 196"/>
              <a:gd name="T9" fmla="*/ 105 h 179"/>
              <a:gd name="T10" fmla="*/ 98 w 196"/>
              <a:gd name="T11" fmla="*/ 163 h 179"/>
              <a:gd name="T12" fmla="*/ 98 w 196"/>
              <a:gd name="T13" fmla="*/ 179 h 179"/>
              <a:gd name="T14" fmla="*/ 185 w 196"/>
              <a:gd name="T15" fmla="*/ 108 h 179"/>
              <a:gd name="T16" fmla="*/ 116 w 196"/>
              <a:gd name="T17" fmla="*/ 2 h 179"/>
              <a:gd name="T18" fmla="*/ 98 w 196"/>
              <a:gd name="T19" fmla="*/ 0 h 179"/>
              <a:gd name="T20" fmla="*/ 10 w 196"/>
              <a:gd name="T21" fmla="*/ 71 h 179"/>
              <a:gd name="T22" fmla="*/ 79 w 196"/>
              <a:gd name="T23" fmla="*/ 177 h 179"/>
              <a:gd name="T24" fmla="*/ 98 w 196"/>
              <a:gd name="T25" fmla="*/ 179 h 179"/>
              <a:gd name="T26" fmla="*/ 98 w 196"/>
              <a:gd name="T27" fmla="*/ 163 h 179"/>
              <a:gd name="T28" fmla="*/ 83 w 196"/>
              <a:gd name="T29" fmla="*/ 161 h 179"/>
              <a:gd name="T30" fmla="*/ 83 w 196"/>
              <a:gd name="T31" fmla="*/ 161 h 179"/>
              <a:gd name="T32" fmla="*/ 26 w 196"/>
              <a:gd name="T33" fmla="*/ 75 h 179"/>
              <a:gd name="T34" fmla="*/ 98 w 196"/>
              <a:gd name="T35" fmla="*/ 17 h 179"/>
              <a:gd name="T36" fmla="*/ 98 w 196"/>
              <a:gd name="T37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6" h="179">
                <a:moveTo>
                  <a:pt x="116" y="2"/>
                </a:moveTo>
                <a:cubicBezTo>
                  <a:pt x="110" y="1"/>
                  <a:pt x="104" y="0"/>
                  <a:pt x="98" y="0"/>
                </a:cubicBezTo>
                <a:cubicBezTo>
                  <a:pt x="98" y="17"/>
                  <a:pt x="98" y="17"/>
                  <a:pt x="98" y="17"/>
                </a:cubicBezTo>
                <a:cubicBezTo>
                  <a:pt x="103" y="17"/>
                  <a:pt x="108" y="17"/>
                  <a:pt x="113" y="18"/>
                </a:cubicBezTo>
                <a:cubicBezTo>
                  <a:pt x="152" y="27"/>
                  <a:pt x="177" y="65"/>
                  <a:pt x="169" y="105"/>
                </a:cubicBezTo>
                <a:cubicBezTo>
                  <a:pt x="162" y="139"/>
                  <a:pt x="131" y="163"/>
                  <a:pt x="98" y="163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39" y="179"/>
                  <a:pt x="177" y="150"/>
                  <a:pt x="185" y="108"/>
                </a:cubicBezTo>
                <a:cubicBezTo>
                  <a:pt x="196" y="60"/>
                  <a:pt x="165" y="12"/>
                  <a:pt x="116" y="2"/>
                </a:cubicBezTo>
                <a:close/>
                <a:moveTo>
                  <a:pt x="98" y="0"/>
                </a:moveTo>
                <a:cubicBezTo>
                  <a:pt x="56" y="0"/>
                  <a:pt x="19" y="29"/>
                  <a:pt x="10" y="71"/>
                </a:cubicBezTo>
                <a:cubicBezTo>
                  <a:pt x="0" y="120"/>
                  <a:pt x="31" y="167"/>
                  <a:pt x="79" y="177"/>
                </a:cubicBezTo>
                <a:cubicBezTo>
                  <a:pt x="85" y="179"/>
                  <a:pt x="92" y="179"/>
                  <a:pt x="98" y="179"/>
                </a:cubicBezTo>
                <a:cubicBezTo>
                  <a:pt x="98" y="163"/>
                  <a:pt x="98" y="163"/>
                  <a:pt x="98" y="163"/>
                </a:cubicBezTo>
                <a:cubicBezTo>
                  <a:pt x="93" y="163"/>
                  <a:pt x="88" y="162"/>
                  <a:pt x="83" y="161"/>
                </a:cubicBezTo>
                <a:cubicBezTo>
                  <a:pt x="83" y="161"/>
                  <a:pt x="83" y="161"/>
                  <a:pt x="83" y="161"/>
                </a:cubicBezTo>
                <a:cubicBezTo>
                  <a:pt x="43" y="153"/>
                  <a:pt x="18" y="114"/>
                  <a:pt x="26" y="75"/>
                </a:cubicBezTo>
                <a:cubicBezTo>
                  <a:pt x="33" y="40"/>
                  <a:pt x="64" y="17"/>
                  <a:pt x="98" y="17"/>
                </a:cubicBezTo>
                <a:lnTo>
                  <a:pt x="98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 42"/>
          <p:cNvSpPr>
            <a:spLocks/>
          </p:cNvSpPr>
          <p:nvPr/>
        </p:nvSpPr>
        <p:spPr bwMode="auto">
          <a:xfrm>
            <a:off x="2697137" y="4274513"/>
            <a:ext cx="72894" cy="157100"/>
          </a:xfrm>
          <a:custGeom>
            <a:avLst/>
            <a:gdLst>
              <a:gd name="T0" fmla="*/ 33 w 58"/>
              <a:gd name="T1" fmla="*/ 125 h 125"/>
              <a:gd name="T2" fmla="*/ 0 w 58"/>
              <a:gd name="T3" fmla="*/ 118 h 125"/>
              <a:gd name="T4" fmla="*/ 25 w 58"/>
              <a:gd name="T5" fmla="*/ 0 h 125"/>
              <a:gd name="T6" fmla="*/ 58 w 58"/>
              <a:gd name="T7" fmla="*/ 7 h 125"/>
              <a:gd name="T8" fmla="*/ 33 w 58"/>
              <a:gd name="T9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25">
                <a:moveTo>
                  <a:pt x="33" y="125"/>
                </a:moveTo>
                <a:lnTo>
                  <a:pt x="0" y="118"/>
                </a:lnTo>
                <a:lnTo>
                  <a:pt x="25" y="0"/>
                </a:lnTo>
                <a:lnTo>
                  <a:pt x="58" y="7"/>
                </a:lnTo>
                <a:lnTo>
                  <a:pt x="33" y="1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 43"/>
          <p:cNvSpPr>
            <a:spLocks/>
          </p:cNvSpPr>
          <p:nvPr/>
        </p:nvSpPr>
        <p:spPr bwMode="auto">
          <a:xfrm>
            <a:off x="2666974" y="4322271"/>
            <a:ext cx="103057" cy="212399"/>
          </a:xfrm>
          <a:custGeom>
            <a:avLst/>
            <a:gdLst>
              <a:gd name="T0" fmla="*/ 40 w 60"/>
              <a:gd name="T1" fmla="*/ 106 h 123"/>
              <a:gd name="T2" fmla="*/ 18 w 60"/>
              <a:gd name="T3" fmla="*/ 121 h 123"/>
              <a:gd name="T4" fmla="*/ 3 w 60"/>
              <a:gd name="T5" fmla="*/ 98 h 123"/>
              <a:gd name="T6" fmla="*/ 20 w 60"/>
              <a:gd name="T7" fmla="*/ 17 h 123"/>
              <a:gd name="T8" fmla="*/ 42 w 60"/>
              <a:gd name="T9" fmla="*/ 2 h 123"/>
              <a:gd name="T10" fmla="*/ 57 w 60"/>
              <a:gd name="T11" fmla="*/ 25 h 123"/>
              <a:gd name="T12" fmla="*/ 40 w 60"/>
              <a:gd name="T13" fmla="*/ 10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123">
                <a:moveTo>
                  <a:pt x="40" y="106"/>
                </a:moveTo>
                <a:cubicBezTo>
                  <a:pt x="38" y="116"/>
                  <a:pt x="28" y="123"/>
                  <a:pt x="18" y="121"/>
                </a:cubicBezTo>
                <a:cubicBezTo>
                  <a:pt x="7" y="118"/>
                  <a:pt x="0" y="108"/>
                  <a:pt x="3" y="98"/>
                </a:cubicBezTo>
                <a:cubicBezTo>
                  <a:pt x="20" y="17"/>
                  <a:pt x="20" y="17"/>
                  <a:pt x="20" y="17"/>
                </a:cubicBezTo>
                <a:cubicBezTo>
                  <a:pt x="22" y="6"/>
                  <a:pt x="32" y="0"/>
                  <a:pt x="42" y="2"/>
                </a:cubicBezTo>
                <a:cubicBezTo>
                  <a:pt x="53" y="4"/>
                  <a:pt x="60" y="14"/>
                  <a:pt x="57" y="25"/>
                </a:cubicBezTo>
                <a:lnTo>
                  <a:pt x="40" y="10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 44"/>
          <p:cNvSpPr>
            <a:spLocks/>
          </p:cNvSpPr>
          <p:nvPr/>
        </p:nvSpPr>
        <p:spPr bwMode="auto">
          <a:xfrm>
            <a:off x="1725634" y="1943158"/>
            <a:ext cx="414742" cy="379552"/>
          </a:xfrm>
          <a:custGeom>
            <a:avLst/>
            <a:gdLst>
              <a:gd name="T0" fmla="*/ 117 w 240"/>
              <a:gd name="T1" fmla="*/ 220 h 220"/>
              <a:gd name="T2" fmla="*/ 0 w 240"/>
              <a:gd name="T3" fmla="*/ 219 h 220"/>
              <a:gd name="T4" fmla="*/ 0 w 240"/>
              <a:gd name="T5" fmla="*/ 44 h 220"/>
              <a:gd name="T6" fmla="*/ 120 w 240"/>
              <a:gd name="T7" fmla="*/ 44 h 220"/>
              <a:gd name="T8" fmla="*/ 240 w 240"/>
              <a:gd name="T9" fmla="*/ 44 h 220"/>
              <a:gd name="T10" fmla="*/ 240 w 240"/>
              <a:gd name="T11" fmla="*/ 219 h 220"/>
              <a:gd name="T12" fmla="*/ 117 w 240"/>
              <a:gd name="T13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220">
                <a:moveTo>
                  <a:pt x="117" y="220"/>
                </a:moveTo>
                <a:cubicBezTo>
                  <a:pt x="117" y="220"/>
                  <a:pt x="76" y="179"/>
                  <a:pt x="0" y="21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78" y="0"/>
                  <a:pt x="120" y="44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40" y="219"/>
                  <a:pt x="240" y="219"/>
                  <a:pt x="240" y="219"/>
                </a:cubicBezTo>
                <a:lnTo>
                  <a:pt x="117" y="22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 45"/>
          <p:cNvSpPr>
            <a:spLocks noEditPoints="1"/>
          </p:cNvSpPr>
          <p:nvPr/>
        </p:nvSpPr>
        <p:spPr bwMode="auto">
          <a:xfrm>
            <a:off x="1602468" y="4049546"/>
            <a:ext cx="505232" cy="418513"/>
          </a:xfrm>
          <a:custGeom>
            <a:avLst/>
            <a:gdLst>
              <a:gd name="T0" fmla="*/ 199 w 293"/>
              <a:gd name="T1" fmla="*/ 192 h 242"/>
              <a:gd name="T2" fmla="*/ 219 w 293"/>
              <a:gd name="T3" fmla="*/ 205 h 242"/>
              <a:gd name="T4" fmla="*/ 219 w 293"/>
              <a:gd name="T5" fmla="*/ 214 h 242"/>
              <a:gd name="T6" fmla="*/ 199 w 293"/>
              <a:gd name="T7" fmla="*/ 214 h 242"/>
              <a:gd name="T8" fmla="*/ 219 w 293"/>
              <a:gd name="T9" fmla="*/ 242 h 242"/>
              <a:gd name="T10" fmla="*/ 242 w 293"/>
              <a:gd name="T11" fmla="*/ 216 h 242"/>
              <a:gd name="T12" fmla="*/ 199 w 293"/>
              <a:gd name="T13" fmla="*/ 170 h 242"/>
              <a:gd name="T14" fmla="*/ 293 w 293"/>
              <a:gd name="T15" fmla="*/ 147 h 242"/>
              <a:gd name="T16" fmla="*/ 269 w 293"/>
              <a:gd name="T17" fmla="*/ 0 h 242"/>
              <a:gd name="T18" fmla="*/ 199 w 293"/>
              <a:gd name="T19" fmla="*/ 16 h 242"/>
              <a:gd name="T20" fmla="*/ 275 w 293"/>
              <a:gd name="T21" fmla="*/ 35 h 242"/>
              <a:gd name="T22" fmla="*/ 256 w 293"/>
              <a:gd name="T23" fmla="*/ 154 h 242"/>
              <a:gd name="T24" fmla="*/ 199 w 293"/>
              <a:gd name="T25" fmla="*/ 170 h 242"/>
              <a:gd name="T26" fmla="*/ 175 w 293"/>
              <a:gd name="T27" fmla="*/ 192 h 242"/>
              <a:gd name="T28" fmla="*/ 199 w 293"/>
              <a:gd name="T29" fmla="*/ 170 h 242"/>
              <a:gd name="T30" fmla="*/ 146 w 293"/>
              <a:gd name="T31" fmla="*/ 154 h 242"/>
              <a:gd name="T32" fmla="*/ 199 w 293"/>
              <a:gd name="T33" fmla="*/ 242 h 242"/>
              <a:gd name="T34" fmla="*/ 179 w 293"/>
              <a:gd name="T35" fmla="*/ 214 h 242"/>
              <a:gd name="T36" fmla="*/ 179 w 293"/>
              <a:gd name="T37" fmla="*/ 205 h 242"/>
              <a:gd name="T38" fmla="*/ 199 w 293"/>
              <a:gd name="T39" fmla="*/ 192 h 242"/>
              <a:gd name="T40" fmla="*/ 146 w 293"/>
              <a:gd name="T41" fmla="*/ 0 h 242"/>
              <a:gd name="T42" fmla="*/ 199 w 293"/>
              <a:gd name="T43" fmla="*/ 16 h 242"/>
              <a:gd name="T44" fmla="*/ 146 w 293"/>
              <a:gd name="T45" fmla="*/ 0 h 242"/>
              <a:gd name="T46" fmla="*/ 0 w 293"/>
              <a:gd name="T47" fmla="*/ 24 h 242"/>
              <a:gd name="T48" fmla="*/ 23 w 293"/>
              <a:gd name="T49" fmla="*/ 170 h 242"/>
              <a:gd name="T50" fmla="*/ 117 w 293"/>
              <a:gd name="T51" fmla="*/ 192 h 242"/>
              <a:gd name="T52" fmla="*/ 52 w 293"/>
              <a:gd name="T53" fmla="*/ 216 h 242"/>
              <a:gd name="T54" fmla="*/ 75 w 293"/>
              <a:gd name="T55" fmla="*/ 242 h 242"/>
              <a:gd name="T56" fmla="*/ 146 w 293"/>
              <a:gd name="T57" fmla="*/ 154 h 242"/>
              <a:gd name="T58" fmla="*/ 37 w 293"/>
              <a:gd name="T59" fmla="*/ 154 h 242"/>
              <a:gd name="T60" fmla="*/ 17 w 293"/>
              <a:gd name="T61" fmla="*/ 35 h 242"/>
              <a:gd name="T62" fmla="*/ 146 w 293"/>
              <a:gd name="T63" fmla="*/ 1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3" h="242">
                <a:moveTo>
                  <a:pt x="219" y="192"/>
                </a:moveTo>
                <a:cubicBezTo>
                  <a:pt x="199" y="192"/>
                  <a:pt x="199" y="192"/>
                  <a:pt x="199" y="192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219" y="205"/>
                  <a:pt x="219" y="205"/>
                  <a:pt x="219" y="205"/>
                </a:cubicBezTo>
                <a:cubicBezTo>
                  <a:pt x="221" y="205"/>
                  <a:pt x="223" y="207"/>
                  <a:pt x="223" y="209"/>
                </a:cubicBezTo>
                <a:cubicBezTo>
                  <a:pt x="223" y="212"/>
                  <a:pt x="221" y="214"/>
                  <a:pt x="219" y="214"/>
                </a:cubicBezTo>
                <a:cubicBezTo>
                  <a:pt x="219" y="214"/>
                  <a:pt x="219" y="214"/>
                  <a:pt x="219" y="214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219" y="242"/>
                  <a:pt x="219" y="242"/>
                  <a:pt x="219" y="242"/>
                </a:cubicBezTo>
                <a:cubicBezTo>
                  <a:pt x="232" y="242"/>
                  <a:pt x="242" y="232"/>
                  <a:pt x="242" y="219"/>
                </a:cubicBezTo>
                <a:cubicBezTo>
                  <a:pt x="242" y="216"/>
                  <a:pt x="242" y="216"/>
                  <a:pt x="242" y="216"/>
                </a:cubicBezTo>
                <a:cubicBezTo>
                  <a:pt x="242" y="203"/>
                  <a:pt x="232" y="192"/>
                  <a:pt x="219" y="192"/>
                </a:cubicBezTo>
                <a:close/>
                <a:moveTo>
                  <a:pt x="199" y="170"/>
                </a:moveTo>
                <a:cubicBezTo>
                  <a:pt x="269" y="170"/>
                  <a:pt x="269" y="170"/>
                  <a:pt x="269" y="170"/>
                </a:cubicBezTo>
                <a:cubicBezTo>
                  <a:pt x="282" y="170"/>
                  <a:pt x="293" y="160"/>
                  <a:pt x="293" y="147"/>
                </a:cubicBezTo>
                <a:cubicBezTo>
                  <a:pt x="293" y="24"/>
                  <a:pt x="293" y="24"/>
                  <a:pt x="293" y="24"/>
                </a:cubicBezTo>
                <a:cubicBezTo>
                  <a:pt x="293" y="11"/>
                  <a:pt x="282" y="0"/>
                  <a:pt x="26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16"/>
                  <a:pt x="199" y="16"/>
                  <a:pt x="199" y="16"/>
                </a:cubicBezTo>
                <a:cubicBezTo>
                  <a:pt x="256" y="16"/>
                  <a:pt x="256" y="16"/>
                  <a:pt x="256" y="16"/>
                </a:cubicBezTo>
                <a:cubicBezTo>
                  <a:pt x="267" y="16"/>
                  <a:pt x="275" y="24"/>
                  <a:pt x="275" y="35"/>
                </a:cubicBezTo>
                <a:cubicBezTo>
                  <a:pt x="275" y="135"/>
                  <a:pt x="275" y="135"/>
                  <a:pt x="275" y="135"/>
                </a:cubicBezTo>
                <a:cubicBezTo>
                  <a:pt x="275" y="146"/>
                  <a:pt x="267" y="154"/>
                  <a:pt x="256" y="154"/>
                </a:cubicBezTo>
                <a:cubicBezTo>
                  <a:pt x="199" y="154"/>
                  <a:pt x="199" y="154"/>
                  <a:pt x="199" y="154"/>
                </a:cubicBezTo>
                <a:lnTo>
                  <a:pt x="199" y="170"/>
                </a:lnTo>
                <a:close/>
                <a:moveTo>
                  <a:pt x="199" y="192"/>
                </a:moveTo>
                <a:cubicBezTo>
                  <a:pt x="175" y="192"/>
                  <a:pt x="175" y="192"/>
                  <a:pt x="175" y="192"/>
                </a:cubicBezTo>
                <a:cubicBezTo>
                  <a:pt x="175" y="170"/>
                  <a:pt x="175" y="170"/>
                  <a:pt x="175" y="170"/>
                </a:cubicBezTo>
                <a:cubicBezTo>
                  <a:pt x="199" y="170"/>
                  <a:pt x="199" y="170"/>
                  <a:pt x="199" y="170"/>
                </a:cubicBezTo>
                <a:cubicBezTo>
                  <a:pt x="199" y="154"/>
                  <a:pt x="199" y="154"/>
                  <a:pt x="199" y="154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79" y="214"/>
                  <a:pt x="179" y="214"/>
                  <a:pt x="179" y="214"/>
                </a:cubicBezTo>
                <a:cubicBezTo>
                  <a:pt x="177" y="214"/>
                  <a:pt x="175" y="212"/>
                  <a:pt x="175" y="209"/>
                </a:cubicBezTo>
                <a:cubicBezTo>
                  <a:pt x="175" y="207"/>
                  <a:pt x="177" y="205"/>
                  <a:pt x="179" y="205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199" y="192"/>
                  <a:pt x="199" y="192"/>
                  <a:pt x="199" y="192"/>
                </a:cubicBezTo>
                <a:close/>
                <a:moveTo>
                  <a:pt x="199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16"/>
                  <a:pt x="146" y="16"/>
                  <a:pt x="146" y="16"/>
                </a:cubicBezTo>
                <a:cubicBezTo>
                  <a:pt x="199" y="16"/>
                  <a:pt x="199" y="16"/>
                  <a:pt x="199" y="16"/>
                </a:cubicBezTo>
                <a:lnTo>
                  <a:pt x="199" y="0"/>
                </a:lnTo>
                <a:close/>
                <a:moveTo>
                  <a:pt x="14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60"/>
                  <a:pt x="10" y="170"/>
                  <a:pt x="23" y="170"/>
                </a:cubicBezTo>
                <a:cubicBezTo>
                  <a:pt x="117" y="170"/>
                  <a:pt x="117" y="170"/>
                  <a:pt x="117" y="170"/>
                </a:cubicBezTo>
                <a:cubicBezTo>
                  <a:pt x="117" y="192"/>
                  <a:pt x="117" y="192"/>
                  <a:pt x="117" y="192"/>
                </a:cubicBezTo>
                <a:cubicBezTo>
                  <a:pt x="75" y="192"/>
                  <a:pt x="75" y="192"/>
                  <a:pt x="75" y="192"/>
                </a:cubicBezTo>
                <a:cubicBezTo>
                  <a:pt x="62" y="192"/>
                  <a:pt x="52" y="203"/>
                  <a:pt x="52" y="216"/>
                </a:cubicBezTo>
                <a:cubicBezTo>
                  <a:pt x="52" y="219"/>
                  <a:pt x="52" y="219"/>
                  <a:pt x="52" y="219"/>
                </a:cubicBezTo>
                <a:cubicBezTo>
                  <a:pt x="52" y="232"/>
                  <a:pt x="62" y="242"/>
                  <a:pt x="75" y="242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26" y="154"/>
                  <a:pt x="17" y="146"/>
                  <a:pt x="17" y="1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146" y="16"/>
                  <a:pt x="146" y="16"/>
                  <a:pt x="146" y="16"/>
                </a:cubicBezTo>
                <a:lnTo>
                  <a:pt x="146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 46"/>
          <p:cNvSpPr>
            <a:spLocks noEditPoints="1"/>
          </p:cNvSpPr>
          <p:nvPr/>
        </p:nvSpPr>
        <p:spPr bwMode="auto">
          <a:xfrm>
            <a:off x="2496050" y="3216292"/>
            <a:ext cx="648506" cy="756591"/>
          </a:xfrm>
          <a:custGeom>
            <a:avLst/>
            <a:gdLst>
              <a:gd name="T0" fmla="*/ 376 w 376"/>
              <a:gd name="T1" fmla="*/ 43 h 438"/>
              <a:gd name="T2" fmla="*/ 324 w 376"/>
              <a:gd name="T3" fmla="*/ 32 h 438"/>
              <a:gd name="T4" fmla="*/ 334 w 376"/>
              <a:gd name="T5" fmla="*/ 54 h 438"/>
              <a:gd name="T6" fmla="*/ 324 w 376"/>
              <a:gd name="T7" fmla="*/ 59 h 438"/>
              <a:gd name="T8" fmla="*/ 272 w 376"/>
              <a:gd name="T9" fmla="*/ 63 h 438"/>
              <a:gd name="T10" fmla="*/ 304 w 376"/>
              <a:gd name="T11" fmla="*/ 98 h 438"/>
              <a:gd name="T12" fmla="*/ 256 w 376"/>
              <a:gd name="T13" fmla="*/ 81 h 438"/>
              <a:gd name="T14" fmla="*/ 271 w 376"/>
              <a:gd name="T15" fmla="*/ 103 h 438"/>
              <a:gd name="T16" fmla="*/ 241 w 376"/>
              <a:gd name="T17" fmla="*/ 100 h 438"/>
              <a:gd name="T18" fmla="*/ 256 w 376"/>
              <a:gd name="T19" fmla="*/ 122 h 438"/>
              <a:gd name="T20" fmla="*/ 226 w 376"/>
              <a:gd name="T21" fmla="*/ 119 h 438"/>
              <a:gd name="T22" fmla="*/ 240 w 376"/>
              <a:gd name="T23" fmla="*/ 140 h 438"/>
              <a:gd name="T24" fmla="*/ 210 w 376"/>
              <a:gd name="T25" fmla="*/ 138 h 438"/>
              <a:gd name="T26" fmla="*/ 242 w 376"/>
              <a:gd name="T27" fmla="*/ 173 h 438"/>
              <a:gd name="T28" fmla="*/ 195 w 376"/>
              <a:gd name="T29" fmla="*/ 156 h 438"/>
              <a:gd name="T30" fmla="*/ 210 w 376"/>
              <a:gd name="T31" fmla="*/ 178 h 438"/>
              <a:gd name="T32" fmla="*/ 180 w 376"/>
              <a:gd name="T33" fmla="*/ 175 h 438"/>
              <a:gd name="T34" fmla="*/ 194 w 376"/>
              <a:gd name="T35" fmla="*/ 197 h 438"/>
              <a:gd name="T36" fmla="*/ 164 w 376"/>
              <a:gd name="T37" fmla="*/ 194 h 438"/>
              <a:gd name="T38" fmla="*/ 179 w 376"/>
              <a:gd name="T39" fmla="*/ 215 h 438"/>
              <a:gd name="T40" fmla="*/ 149 w 376"/>
              <a:gd name="T41" fmla="*/ 213 h 438"/>
              <a:gd name="T42" fmla="*/ 181 w 376"/>
              <a:gd name="T43" fmla="*/ 248 h 438"/>
              <a:gd name="T44" fmla="*/ 134 w 376"/>
              <a:gd name="T45" fmla="*/ 232 h 438"/>
              <a:gd name="T46" fmla="*/ 148 w 376"/>
              <a:gd name="T47" fmla="*/ 253 h 438"/>
              <a:gd name="T48" fmla="*/ 118 w 376"/>
              <a:gd name="T49" fmla="*/ 250 h 438"/>
              <a:gd name="T50" fmla="*/ 133 w 376"/>
              <a:gd name="T51" fmla="*/ 272 h 438"/>
              <a:gd name="T52" fmla="*/ 103 w 376"/>
              <a:gd name="T53" fmla="*/ 269 h 438"/>
              <a:gd name="T54" fmla="*/ 117 w 376"/>
              <a:gd name="T55" fmla="*/ 290 h 438"/>
              <a:gd name="T56" fmla="*/ 88 w 376"/>
              <a:gd name="T57" fmla="*/ 288 h 438"/>
              <a:gd name="T58" fmla="*/ 119 w 376"/>
              <a:gd name="T59" fmla="*/ 323 h 438"/>
              <a:gd name="T60" fmla="*/ 72 w 376"/>
              <a:gd name="T61" fmla="*/ 307 h 438"/>
              <a:gd name="T62" fmla="*/ 87 w 376"/>
              <a:gd name="T63" fmla="*/ 328 h 438"/>
              <a:gd name="T64" fmla="*/ 57 w 376"/>
              <a:gd name="T65" fmla="*/ 325 h 438"/>
              <a:gd name="T66" fmla="*/ 71 w 376"/>
              <a:gd name="T67" fmla="*/ 347 h 438"/>
              <a:gd name="T68" fmla="*/ 42 w 376"/>
              <a:gd name="T69" fmla="*/ 344 h 438"/>
              <a:gd name="T70" fmla="*/ 56 w 376"/>
              <a:gd name="T71" fmla="*/ 366 h 438"/>
              <a:gd name="T72" fmla="*/ 26 w 376"/>
              <a:gd name="T73" fmla="*/ 363 h 438"/>
              <a:gd name="T74" fmla="*/ 58 w 376"/>
              <a:gd name="T75" fmla="*/ 398 h 438"/>
              <a:gd name="T76" fmla="*/ 0 w 376"/>
              <a:gd name="T77" fmla="*/ 395 h 438"/>
              <a:gd name="T78" fmla="*/ 324 w 376"/>
              <a:gd name="T79" fmla="*/ 106 h 438"/>
              <a:gd name="T80" fmla="*/ 316 w 376"/>
              <a:gd name="T81" fmla="*/ 56 h 438"/>
              <a:gd name="T82" fmla="*/ 324 w 376"/>
              <a:gd name="T83" fmla="*/ 32 h 438"/>
              <a:gd name="T84" fmla="*/ 323 w 376"/>
              <a:gd name="T85" fmla="*/ 0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6" h="438">
                <a:moveTo>
                  <a:pt x="324" y="106"/>
                </a:moveTo>
                <a:cubicBezTo>
                  <a:pt x="376" y="43"/>
                  <a:pt x="376" y="43"/>
                  <a:pt x="376" y="43"/>
                </a:cubicBezTo>
                <a:cubicBezTo>
                  <a:pt x="324" y="1"/>
                  <a:pt x="324" y="1"/>
                  <a:pt x="324" y="1"/>
                </a:cubicBezTo>
                <a:cubicBezTo>
                  <a:pt x="324" y="32"/>
                  <a:pt x="324" y="32"/>
                  <a:pt x="324" y="32"/>
                </a:cubicBezTo>
                <a:cubicBezTo>
                  <a:pt x="327" y="32"/>
                  <a:pt x="330" y="33"/>
                  <a:pt x="332" y="35"/>
                </a:cubicBezTo>
                <a:cubicBezTo>
                  <a:pt x="338" y="40"/>
                  <a:pt x="339" y="49"/>
                  <a:pt x="334" y="54"/>
                </a:cubicBezTo>
                <a:cubicBezTo>
                  <a:pt x="334" y="54"/>
                  <a:pt x="334" y="54"/>
                  <a:pt x="334" y="54"/>
                </a:cubicBezTo>
                <a:cubicBezTo>
                  <a:pt x="332" y="57"/>
                  <a:pt x="328" y="59"/>
                  <a:pt x="324" y="59"/>
                </a:cubicBezTo>
                <a:lnTo>
                  <a:pt x="324" y="106"/>
                </a:lnTo>
                <a:close/>
                <a:moveTo>
                  <a:pt x="272" y="63"/>
                </a:moveTo>
                <a:cubicBezTo>
                  <a:pt x="308" y="92"/>
                  <a:pt x="308" y="92"/>
                  <a:pt x="308" y="92"/>
                </a:cubicBezTo>
                <a:cubicBezTo>
                  <a:pt x="304" y="98"/>
                  <a:pt x="304" y="98"/>
                  <a:pt x="304" y="98"/>
                </a:cubicBezTo>
                <a:cubicBezTo>
                  <a:pt x="267" y="68"/>
                  <a:pt x="267" y="68"/>
                  <a:pt x="267" y="68"/>
                </a:cubicBezTo>
                <a:cubicBezTo>
                  <a:pt x="256" y="81"/>
                  <a:pt x="256" y="81"/>
                  <a:pt x="256" y="81"/>
                </a:cubicBezTo>
                <a:cubicBezTo>
                  <a:pt x="276" y="97"/>
                  <a:pt x="276" y="97"/>
                  <a:pt x="276" y="97"/>
                </a:cubicBezTo>
                <a:cubicBezTo>
                  <a:pt x="271" y="103"/>
                  <a:pt x="271" y="103"/>
                  <a:pt x="271" y="103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41" y="100"/>
                  <a:pt x="241" y="100"/>
                  <a:pt x="241" y="100"/>
                </a:cubicBezTo>
                <a:cubicBezTo>
                  <a:pt x="260" y="116"/>
                  <a:pt x="260" y="116"/>
                  <a:pt x="260" y="116"/>
                </a:cubicBezTo>
                <a:cubicBezTo>
                  <a:pt x="256" y="122"/>
                  <a:pt x="256" y="122"/>
                  <a:pt x="256" y="122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6" y="119"/>
                  <a:pt x="226" y="119"/>
                  <a:pt x="226" y="119"/>
                </a:cubicBezTo>
                <a:cubicBezTo>
                  <a:pt x="245" y="135"/>
                  <a:pt x="245" y="135"/>
                  <a:pt x="245" y="135"/>
                </a:cubicBezTo>
                <a:cubicBezTo>
                  <a:pt x="240" y="140"/>
                  <a:pt x="240" y="140"/>
                  <a:pt x="240" y="140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10" y="138"/>
                  <a:pt x="210" y="138"/>
                  <a:pt x="210" y="138"/>
                </a:cubicBezTo>
                <a:cubicBezTo>
                  <a:pt x="247" y="167"/>
                  <a:pt x="247" y="167"/>
                  <a:pt x="247" y="167"/>
                </a:cubicBezTo>
                <a:cubicBezTo>
                  <a:pt x="242" y="173"/>
                  <a:pt x="242" y="173"/>
                  <a:pt x="242" y="173"/>
                </a:cubicBezTo>
                <a:cubicBezTo>
                  <a:pt x="206" y="143"/>
                  <a:pt x="206" y="143"/>
                  <a:pt x="206" y="143"/>
                </a:cubicBezTo>
                <a:cubicBezTo>
                  <a:pt x="195" y="156"/>
                  <a:pt x="195" y="156"/>
                  <a:pt x="195" y="156"/>
                </a:cubicBezTo>
                <a:cubicBezTo>
                  <a:pt x="214" y="172"/>
                  <a:pt x="214" y="172"/>
                  <a:pt x="214" y="172"/>
                </a:cubicBezTo>
                <a:cubicBezTo>
                  <a:pt x="210" y="178"/>
                  <a:pt x="210" y="178"/>
                  <a:pt x="210" y="178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80" y="175"/>
                  <a:pt x="180" y="175"/>
                  <a:pt x="180" y="17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194" y="197"/>
                  <a:pt x="194" y="197"/>
                  <a:pt x="194" y="197"/>
                </a:cubicBezTo>
                <a:cubicBezTo>
                  <a:pt x="175" y="181"/>
                  <a:pt x="175" y="181"/>
                  <a:pt x="175" y="181"/>
                </a:cubicBezTo>
                <a:cubicBezTo>
                  <a:pt x="164" y="194"/>
                  <a:pt x="164" y="194"/>
                  <a:pt x="164" y="194"/>
                </a:cubicBezTo>
                <a:cubicBezTo>
                  <a:pt x="184" y="210"/>
                  <a:pt x="184" y="210"/>
                  <a:pt x="184" y="210"/>
                </a:cubicBezTo>
                <a:cubicBezTo>
                  <a:pt x="179" y="215"/>
                  <a:pt x="179" y="215"/>
                  <a:pt x="179" y="215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49" y="213"/>
                  <a:pt x="149" y="213"/>
                  <a:pt x="149" y="213"/>
                </a:cubicBezTo>
                <a:cubicBezTo>
                  <a:pt x="185" y="243"/>
                  <a:pt x="185" y="243"/>
                  <a:pt x="185" y="243"/>
                </a:cubicBezTo>
                <a:cubicBezTo>
                  <a:pt x="181" y="248"/>
                  <a:pt x="181" y="248"/>
                  <a:pt x="181" y="248"/>
                </a:cubicBezTo>
                <a:cubicBezTo>
                  <a:pt x="144" y="218"/>
                  <a:pt x="144" y="218"/>
                  <a:pt x="144" y="218"/>
                </a:cubicBezTo>
                <a:cubicBezTo>
                  <a:pt x="134" y="232"/>
                  <a:pt x="134" y="232"/>
                  <a:pt x="134" y="232"/>
                </a:cubicBezTo>
                <a:cubicBezTo>
                  <a:pt x="153" y="247"/>
                  <a:pt x="153" y="247"/>
                  <a:pt x="153" y="247"/>
                </a:cubicBezTo>
                <a:cubicBezTo>
                  <a:pt x="148" y="253"/>
                  <a:pt x="148" y="253"/>
                  <a:pt x="148" y="253"/>
                </a:cubicBezTo>
                <a:cubicBezTo>
                  <a:pt x="129" y="237"/>
                  <a:pt x="129" y="237"/>
                  <a:pt x="129" y="237"/>
                </a:cubicBezTo>
                <a:cubicBezTo>
                  <a:pt x="118" y="250"/>
                  <a:pt x="118" y="250"/>
                  <a:pt x="118" y="250"/>
                </a:cubicBezTo>
                <a:cubicBezTo>
                  <a:pt x="137" y="266"/>
                  <a:pt x="137" y="266"/>
                  <a:pt x="137" y="266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14" y="256"/>
                  <a:pt x="114" y="256"/>
                  <a:pt x="114" y="256"/>
                </a:cubicBezTo>
                <a:cubicBezTo>
                  <a:pt x="103" y="269"/>
                  <a:pt x="103" y="269"/>
                  <a:pt x="103" y="269"/>
                </a:cubicBezTo>
                <a:cubicBezTo>
                  <a:pt x="122" y="285"/>
                  <a:pt x="122" y="285"/>
                  <a:pt x="122" y="285"/>
                </a:cubicBezTo>
                <a:cubicBezTo>
                  <a:pt x="117" y="290"/>
                  <a:pt x="117" y="290"/>
                  <a:pt x="117" y="290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88" y="288"/>
                  <a:pt x="88" y="288"/>
                  <a:pt x="88" y="288"/>
                </a:cubicBezTo>
                <a:cubicBezTo>
                  <a:pt x="124" y="318"/>
                  <a:pt x="124" y="318"/>
                  <a:pt x="124" y="318"/>
                </a:cubicBezTo>
                <a:cubicBezTo>
                  <a:pt x="119" y="323"/>
                  <a:pt x="119" y="323"/>
                  <a:pt x="119" y="323"/>
                </a:cubicBezTo>
                <a:cubicBezTo>
                  <a:pt x="83" y="294"/>
                  <a:pt x="83" y="294"/>
                  <a:pt x="83" y="294"/>
                </a:cubicBezTo>
                <a:cubicBezTo>
                  <a:pt x="72" y="307"/>
                  <a:pt x="72" y="307"/>
                  <a:pt x="72" y="307"/>
                </a:cubicBezTo>
                <a:cubicBezTo>
                  <a:pt x="91" y="322"/>
                  <a:pt x="91" y="322"/>
                  <a:pt x="91" y="322"/>
                </a:cubicBezTo>
                <a:cubicBezTo>
                  <a:pt x="87" y="328"/>
                  <a:pt x="87" y="328"/>
                  <a:pt x="87" y="328"/>
                </a:cubicBezTo>
                <a:cubicBezTo>
                  <a:pt x="68" y="312"/>
                  <a:pt x="68" y="312"/>
                  <a:pt x="68" y="312"/>
                </a:cubicBezTo>
                <a:cubicBezTo>
                  <a:pt x="57" y="325"/>
                  <a:pt x="57" y="325"/>
                  <a:pt x="57" y="325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1" y="347"/>
                  <a:pt x="71" y="347"/>
                  <a:pt x="71" y="347"/>
                </a:cubicBezTo>
                <a:cubicBezTo>
                  <a:pt x="52" y="331"/>
                  <a:pt x="52" y="331"/>
                  <a:pt x="52" y="331"/>
                </a:cubicBezTo>
                <a:cubicBezTo>
                  <a:pt x="42" y="344"/>
                  <a:pt x="42" y="344"/>
                  <a:pt x="42" y="344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56" y="366"/>
                  <a:pt x="56" y="366"/>
                  <a:pt x="56" y="366"/>
                </a:cubicBezTo>
                <a:cubicBezTo>
                  <a:pt x="37" y="350"/>
                  <a:pt x="37" y="350"/>
                  <a:pt x="37" y="350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63" y="393"/>
                  <a:pt x="63" y="393"/>
                  <a:pt x="63" y="393"/>
                </a:cubicBezTo>
                <a:cubicBezTo>
                  <a:pt x="58" y="398"/>
                  <a:pt x="58" y="398"/>
                  <a:pt x="58" y="398"/>
                </a:cubicBezTo>
                <a:cubicBezTo>
                  <a:pt x="22" y="369"/>
                  <a:pt x="22" y="369"/>
                  <a:pt x="22" y="369"/>
                </a:cubicBezTo>
                <a:cubicBezTo>
                  <a:pt x="0" y="395"/>
                  <a:pt x="0" y="395"/>
                  <a:pt x="0" y="395"/>
                </a:cubicBezTo>
                <a:cubicBezTo>
                  <a:pt x="53" y="438"/>
                  <a:pt x="53" y="438"/>
                  <a:pt x="53" y="438"/>
                </a:cubicBezTo>
                <a:cubicBezTo>
                  <a:pt x="324" y="106"/>
                  <a:pt x="324" y="106"/>
                  <a:pt x="324" y="106"/>
                </a:cubicBezTo>
                <a:cubicBezTo>
                  <a:pt x="324" y="59"/>
                  <a:pt x="324" y="59"/>
                  <a:pt x="324" y="59"/>
                </a:cubicBezTo>
                <a:cubicBezTo>
                  <a:pt x="321" y="59"/>
                  <a:pt x="318" y="58"/>
                  <a:pt x="316" y="56"/>
                </a:cubicBezTo>
                <a:cubicBezTo>
                  <a:pt x="310" y="51"/>
                  <a:pt x="309" y="43"/>
                  <a:pt x="314" y="37"/>
                </a:cubicBezTo>
                <a:cubicBezTo>
                  <a:pt x="316" y="34"/>
                  <a:pt x="320" y="32"/>
                  <a:pt x="324" y="32"/>
                </a:cubicBezTo>
                <a:cubicBezTo>
                  <a:pt x="324" y="1"/>
                  <a:pt x="324" y="1"/>
                  <a:pt x="324" y="1"/>
                </a:cubicBezTo>
                <a:cubicBezTo>
                  <a:pt x="323" y="0"/>
                  <a:pt x="323" y="0"/>
                  <a:pt x="323" y="0"/>
                </a:cubicBezTo>
                <a:lnTo>
                  <a:pt x="272" y="6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 47"/>
          <p:cNvSpPr>
            <a:spLocks noEditPoints="1"/>
          </p:cNvSpPr>
          <p:nvPr/>
        </p:nvSpPr>
        <p:spPr bwMode="auto">
          <a:xfrm>
            <a:off x="2987456" y="3437488"/>
            <a:ext cx="280266" cy="550476"/>
          </a:xfrm>
          <a:custGeom>
            <a:avLst/>
            <a:gdLst>
              <a:gd name="T0" fmla="*/ 121 w 162"/>
              <a:gd name="T1" fmla="*/ 144 h 319"/>
              <a:gd name="T2" fmla="*/ 128 w 162"/>
              <a:gd name="T3" fmla="*/ 138 h 319"/>
              <a:gd name="T4" fmla="*/ 150 w 162"/>
              <a:gd name="T5" fmla="*/ 80 h 319"/>
              <a:gd name="T6" fmla="*/ 147 w 162"/>
              <a:gd name="T7" fmla="*/ 69 h 319"/>
              <a:gd name="T8" fmla="*/ 156 w 162"/>
              <a:gd name="T9" fmla="*/ 46 h 319"/>
              <a:gd name="T10" fmla="*/ 137 w 162"/>
              <a:gd name="T11" fmla="*/ 3 h 319"/>
              <a:gd name="T12" fmla="*/ 121 w 162"/>
              <a:gd name="T13" fmla="*/ 1 h 319"/>
              <a:gd name="T14" fmla="*/ 121 w 162"/>
              <a:gd name="T15" fmla="*/ 58 h 319"/>
              <a:gd name="T16" fmla="*/ 126 w 162"/>
              <a:gd name="T17" fmla="*/ 61 h 319"/>
              <a:gd name="T18" fmla="*/ 121 w 162"/>
              <a:gd name="T19" fmla="*/ 59 h 319"/>
              <a:gd name="T20" fmla="*/ 121 w 162"/>
              <a:gd name="T21" fmla="*/ 85 h 319"/>
              <a:gd name="T22" fmla="*/ 125 w 162"/>
              <a:gd name="T23" fmla="*/ 75 h 319"/>
              <a:gd name="T24" fmla="*/ 123 w 162"/>
              <a:gd name="T25" fmla="*/ 66 h 319"/>
              <a:gd name="T26" fmla="*/ 139 w 162"/>
              <a:gd name="T27" fmla="*/ 72 h 319"/>
              <a:gd name="T28" fmla="*/ 144 w 162"/>
              <a:gd name="T29" fmla="*/ 83 h 319"/>
              <a:gd name="T30" fmla="*/ 125 w 162"/>
              <a:gd name="T31" fmla="*/ 132 h 319"/>
              <a:gd name="T32" fmla="*/ 121 w 162"/>
              <a:gd name="T33" fmla="*/ 136 h 319"/>
              <a:gd name="T34" fmla="*/ 121 w 162"/>
              <a:gd name="T35" fmla="*/ 144 h 319"/>
              <a:gd name="T36" fmla="*/ 66 w 162"/>
              <a:gd name="T37" fmla="*/ 284 h 319"/>
              <a:gd name="T38" fmla="*/ 121 w 162"/>
              <a:gd name="T39" fmla="*/ 144 h 319"/>
              <a:gd name="T40" fmla="*/ 121 w 162"/>
              <a:gd name="T41" fmla="*/ 144 h 319"/>
              <a:gd name="T42" fmla="*/ 121 w 162"/>
              <a:gd name="T43" fmla="*/ 136 h 319"/>
              <a:gd name="T44" fmla="*/ 114 w 162"/>
              <a:gd name="T45" fmla="*/ 137 h 319"/>
              <a:gd name="T46" fmla="*/ 98 w 162"/>
              <a:gd name="T47" fmla="*/ 130 h 319"/>
              <a:gd name="T48" fmla="*/ 98 w 162"/>
              <a:gd name="T49" fmla="*/ 130 h 319"/>
              <a:gd name="T50" fmla="*/ 106 w 162"/>
              <a:gd name="T51" fmla="*/ 125 h 319"/>
              <a:gd name="T52" fmla="*/ 121 w 162"/>
              <a:gd name="T53" fmla="*/ 85 h 319"/>
              <a:gd name="T54" fmla="*/ 121 w 162"/>
              <a:gd name="T55" fmla="*/ 59 h 319"/>
              <a:gd name="T56" fmla="*/ 85 w 162"/>
              <a:gd name="T57" fmla="*/ 45 h 319"/>
              <a:gd name="T58" fmla="*/ 74 w 162"/>
              <a:gd name="T59" fmla="*/ 51 h 319"/>
              <a:gd name="T60" fmla="*/ 52 w 162"/>
              <a:gd name="T61" fmla="*/ 108 h 319"/>
              <a:gd name="T62" fmla="*/ 54 w 162"/>
              <a:gd name="T63" fmla="*/ 118 h 319"/>
              <a:gd name="T64" fmla="*/ 35 w 162"/>
              <a:gd name="T65" fmla="*/ 168 h 319"/>
              <a:gd name="T66" fmla="*/ 35 w 162"/>
              <a:gd name="T67" fmla="*/ 256 h 319"/>
              <a:gd name="T68" fmla="*/ 39 w 162"/>
              <a:gd name="T69" fmla="*/ 257 h 319"/>
              <a:gd name="T70" fmla="*/ 45 w 162"/>
              <a:gd name="T71" fmla="*/ 268 h 319"/>
              <a:gd name="T72" fmla="*/ 58 w 162"/>
              <a:gd name="T73" fmla="*/ 264 h 319"/>
              <a:gd name="T74" fmla="*/ 64 w 162"/>
              <a:gd name="T75" fmla="*/ 278 h 319"/>
              <a:gd name="T76" fmla="*/ 63 w 162"/>
              <a:gd name="T77" fmla="*/ 281 h 319"/>
              <a:gd name="T78" fmla="*/ 35 w 162"/>
              <a:gd name="T79" fmla="*/ 300 h 319"/>
              <a:gd name="T80" fmla="*/ 35 w 162"/>
              <a:gd name="T81" fmla="*/ 306 h 319"/>
              <a:gd name="T82" fmla="*/ 66 w 162"/>
              <a:gd name="T83" fmla="*/ 284 h 319"/>
              <a:gd name="T84" fmla="*/ 121 w 162"/>
              <a:gd name="T85" fmla="*/ 1 h 319"/>
              <a:gd name="T86" fmla="*/ 121 w 162"/>
              <a:gd name="T87" fmla="*/ 58 h 319"/>
              <a:gd name="T88" fmla="*/ 88 w 162"/>
              <a:gd name="T89" fmla="*/ 36 h 319"/>
              <a:gd name="T90" fmla="*/ 94 w 162"/>
              <a:gd name="T91" fmla="*/ 22 h 319"/>
              <a:gd name="T92" fmla="*/ 121 w 162"/>
              <a:gd name="T93" fmla="*/ 1 h 319"/>
              <a:gd name="T94" fmla="*/ 35 w 162"/>
              <a:gd name="T95" fmla="*/ 168 h 319"/>
              <a:gd name="T96" fmla="*/ 0 w 162"/>
              <a:gd name="T97" fmla="*/ 258 h 319"/>
              <a:gd name="T98" fmla="*/ 15 w 162"/>
              <a:gd name="T99" fmla="*/ 319 h 319"/>
              <a:gd name="T100" fmla="*/ 35 w 162"/>
              <a:gd name="T101" fmla="*/ 306 h 319"/>
              <a:gd name="T102" fmla="*/ 35 w 162"/>
              <a:gd name="T103" fmla="*/ 300 h 319"/>
              <a:gd name="T104" fmla="*/ 33 w 162"/>
              <a:gd name="T105" fmla="*/ 301 h 319"/>
              <a:gd name="T106" fmla="*/ 13 w 162"/>
              <a:gd name="T107" fmla="*/ 294 h 319"/>
              <a:gd name="T108" fmla="*/ 5 w 162"/>
              <a:gd name="T109" fmla="*/ 259 h 319"/>
              <a:gd name="T110" fmla="*/ 5 w 162"/>
              <a:gd name="T111" fmla="*/ 259 h 319"/>
              <a:gd name="T112" fmla="*/ 6 w 162"/>
              <a:gd name="T113" fmla="*/ 256 h 319"/>
              <a:gd name="T114" fmla="*/ 19 w 162"/>
              <a:gd name="T115" fmla="*/ 250 h 319"/>
              <a:gd name="T116" fmla="*/ 26 w 162"/>
              <a:gd name="T117" fmla="*/ 261 h 319"/>
              <a:gd name="T118" fmla="*/ 35 w 162"/>
              <a:gd name="T119" fmla="*/ 256 h 319"/>
              <a:gd name="T120" fmla="*/ 35 w 162"/>
              <a:gd name="T121" fmla="*/ 16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319">
                <a:moveTo>
                  <a:pt x="121" y="144"/>
                </a:moveTo>
                <a:cubicBezTo>
                  <a:pt x="124" y="143"/>
                  <a:pt x="127" y="141"/>
                  <a:pt x="128" y="138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2" y="76"/>
                  <a:pt x="150" y="71"/>
                  <a:pt x="147" y="69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62" y="29"/>
                  <a:pt x="154" y="9"/>
                  <a:pt x="137" y="3"/>
                </a:cubicBezTo>
                <a:cubicBezTo>
                  <a:pt x="132" y="1"/>
                  <a:pt x="126" y="0"/>
                  <a:pt x="121" y="1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26" y="72"/>
                  <a:pt x="126" y="68"/>
                  <a:pt x="123" y="66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43" y="73"/>
                  <a:pt x="146" y="78"/>
                  <a:pt x="144" y="83"/>
                </a:cubicBezTo>
                <a:cubicBezTo>
                  <a:pt x="125" y="132"/>
                  <a:pt x="125" y="132"/>
                  <a:pt x="125" y="132"/>
                </a:cubicBezTo>
                <a:cubicBezTo>
                  <a:pt x="124" y="134"/>
                  <a:pt x="123" y="135"/>
                  <a:pt x="121" y="136"/>
                </a:cubicBezTo>
                <a:lnTo>
                  <a:pt x="121" y="144"/>
                </a:lnTo>
                <a:close/>
                <a:moveTo>
                  <a:pt x="66" y="284"/>
                </a:moveTo>
                <a:cubicBezTo>
                  <a:pt x="121" y="144"/>
                  <a:pt x="121" y="144"/>
                  <a:pt x="121" y="144"/>
                </a:cubicBezTo>
                <a:cubicBezTo>
                  <a:pt x="121" y="144"/>
                  <a:pt x="121" y="144"/>
                  <a:pt x="121" y="144"/>
                </a:cubicBezTo>
                <a:cubicBezTo>
                  <a:pt x="121" y="136"/>
                  <a:pt x="121" y="136"/>
                  <a:pt x="121" y="136"/>
                </a:cubicBezTo>
                <a:cubicBezTo>
                  <a:pt x="119" y="137"/>
                  <a:pt x="117" y="137"/>
                  <a:pt x="114" y="137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102" y="130"/>
                  <a:pt x="105" y="128"/>
                  <a:pt x="106" y="125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85" y="45"/>
                  <a:pt x="85" y="45"/>
                  <a:pt x="85" y="45"/>
                </a:cubicBezTo>
                <a:cubicBezTo>
                  <a:pt x="80" y="44"/>
                  <a:pt x="76" y="47"/>
                  <a:pt x="74" y="51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1" y="112"/>
                  <a:pt x="52" y="115"/>
                  <a:pt x="54" y="118"/>
                </a:cubicBezTo>
                <a:cubicBezTo>
                  <a:pt x="35" y="168"/>
                  <a:pt x="35" y="168"/>
                  <a:pt x="35" y="168"/>
                </a:cubicBezTo>
                <a:cubicBezTo>
                  <a:pt x="35" y="256"/>
                  <a:pt x="35" y="256"/>
                  <a:pt x="35" y="256"/>
                </a:cubicBezTo>
                <a:cubicBezTo>
                  <a:pt x="36" y="256"/>
                  <a:pt x="37" y="257"/>
                  <a:pt x="39" y="257"/>
                </a:cubicBezTo>
                <a:cubicBezTo>
                  <a:pt x="43" y="259"/>
                  <a:pt x="46" y="264"/>
                  <a:pt x="45" y="268"/>
                </a:cubicBezTo>
                <a:cubicBezTo>
                  <a:pt x="48" y="264"/>
                  <a:pt x="53" y="263"/>
                  <a:pt x="58" y="264"/>
                </a:cubicBezTo>
                <a:cubicBezTo>
                  <a:pt x="63" y="267"/>
                  <a:pt x="66" y="273"/>
                  <a:pt x="64" y="278"/>
                </a:cubicBezTo>
                <a:cubicBezTo>
                  <a:pt x="63" y="281"/>
                  <a:pt x="63" y="281"/>
                  <a:pt x="63" y="281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66" y="284"/>
                  <a:pt x="66" y="284"/>
                  <a:pt x="66" y="284"/>
                </a:cubicBezTo>
                <a:close/>
                <a:moveTo>
                  <a:pt x="121" y="1"/>
                </a:moveTo>
                <a:cubicBezTo>
                  <a:pt x="121" y="58"/>
                  <a:pt x="121" y="58"/>
                  <a:pt x="121" y="58"/>
                </a:cubicBezTo>
                <a:cubicBezTo>
                  <a:pt x="88" y="36"/>
                  <a:pt x="88" y="36"/>
                  <a:pt x="88" y="36"/>
                </a:cubicBezTo>
                <a:cubicBezTo>
                  <a:pt x="94" y="22"/>
                  <a:pt x="94" y="22"/>
                  <a:pt x="94" y="22"/>
                </a:cubicBezTo>
                <a:cubicBezTo>
                  <a:pt x="98" y="10"/>
                  <a:pt x="109" y="2"/>
                  <a:pt x="121" y="1"/>
                </a:cubicBezTo>
                <a:close/>
                <a:moveTo>
                  <a:pt x="35" y="168"/>
                </a:moveTo>
                <a:cubicBezTo>
                  <a:pt x="0" y="258"/>
                  <a:pt x="0" y="258"/>
                  <a:pt x="0" y="258"/>
                </a:cubicBezTo>
                <a:cubicBezTo>
                  <a:pt x="15" y="319"/>
                  <a:pt x="15" y="319"/>
                  <a:pt x="15" y="319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3" y="301"/>
                  <a:pt x="33" y="301"/>
                  <a:pt x="33" y="301"/>
                </a:cubicBezTo>
                <a:cubicBezTo>
                  <a:pt x="13" y="294"/>
                  <a:pt x="13" y="294"/>
                  <a:pt x="13" y="294"/>
                </a:cubicBezTo>
                <a:cubicBezTo>
                  <a:pt x="5" y="259"/>
                  <a:pt x="5" y="259"/>
                  <a:pt x="5" y="259"/>
                </a:cubicBezTo>
                <a:cubicBezTo>
                  <a:pt x="5" y="259"/>
                  <a:pt x="5" y="259"/>
                  <a:pt x="5" y="259"/>
                </a:cubicBezTo>
                <a:cubicBezTo>
                  <a:pt x="6" y="256"/>
                  <a:pt x="6" y="256"/>
                  <a:pt x="6" y="256"/>
                </a:cubicBezTo>
                <a:cubicBezTo>
                  <a:pt x="8" y="250"/>
                  <a:pt x="14" y="248"/>
                  <a:pt x="19" y="250"/>
                </a:cubicBezTo>
                <a:cubicBezTo>
                  <a:pt x="24" y="251"/>
                  <a:pt x="27" y="256"/>
                  <a:pt x="26" y="261"/>
                </a:cubicBezTo>
                <a:cubicBezTo>
                  <a:pt x="28" y="258"/>
                  <a:pt x="31" y="256"/>
                  <a:pt x="35" y="256"/>
                </a:cubicBezTo>
                <a:lnTo>
                  <a:pt x="35" y="16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reeform 48"/>
          <p:cNvSpPr>
            <a:spLocks noEditPoints="1"/>
          </p:cNvSpPr>
          <p:nvPr/>
        </p:nvSpPr>
        <p:spPr bwMode="auto">
          <a:xfrm>
            <a:off x="2009670" y="3507868"/>
            <a:ext cx="458731" cy="458731"/>
          </a:xfrm>
          <a:custGeom>
            <a:avLst/>
            <a:gdLst>
              <a:gd name="T0" fmla="*/ 133 w 266"/>
              <a:gd name="T1" fmla="*/ 0 h 266"/>
              <a:gd name="T2" fmla="*/ 133 w 266"/>
              <a:gd name="T3" fmla="*/ 0 h 266"/>
              <a:gd name="T4" fmla="*/ 133 w 266"/>
              <a:gd name="T5" fmla="*/ 35 h 266"/>
              <a:gd name="T6" fmla="*/ 150 w 266"/>
              <a:gd name="T7" fmla="*/ 24 h 266"/>
              <a:gd name="T8" fmla="*/ 242 w 266"/>
              <a:gd name="T9" fmla="*/ 117 h 266"/>
              <a:gd name="T10" fmla="*/ 231 w 266"/>
              <a:gd name="T11" fmla="*/ 133 h 266"/>
              <a:gd name="T12" fmla="*/ 242 w 266"/>
              <a:gd name="T13" fmla="*/ 149 h 266"/>
              <a:gd name="T14" fmla="*/ 150 w 266"/>
              <a:gd name="T15" fmla="*/ 242 h 266"/>
              <a:gd name="T16" fmla="*/ 150 w 266"/>
              <a:gd name="T17" fmla="*/ 242 h 266"/>
              <a:gd name="T18" fmla="*/ 133 w 266"/>
              <a:gd name="T19" fmla="*/ 231 h 266"/>
              <a:gd name="T20" fmla="*/ 133 w 266"/>
              <a:gd name="T21" fmla="*/ 266 h 266"/>
              <a:gd name="T22" fmla="*/ 133 w 266"/>
              <a:gd name="T23" fmla="*/ 266 h 266"/>
              <a:gd name="T24" fmla="*/ 266 w 266"/>
              <a:gd name="T25" fmla="*/ 133 h 266"/>
              <a:gd name="T26" fmla="*/ 133 w 266"/>
              <a:gd name="T27" fmla="*/ 0 h 266"/>
              <a:gd name="T28" fmla="*/ 133 w 266"/>
              <a:gd name="T29" fmla="*/ 0 h 266"/>
              <a:gd name="T30" fmla="*/ 133 w 266"/>
              <a:gd name="T31" fmla="*/ 0 h 266"/>
              <a:gd name="T32" fmla="*/ 0 w 266"/>
              <a:gd name="T33" fmla="*/ 133 h 266"/>
              <a:gd name="T34" fmla="*/ 133 w 266"/>
              <a:gd name="T35" fmla="*/ 266 h 266"/>
              <a:gd name="T36" fmla="*/ 133 w 266"/>
              <a:gd name="T37" fmla="*/ 266 h 266"/>
              <a:gd name="T38" fmla="*/ 133 w 266"/>
              <a:gd name="T39" fmla="*/ 231 h 266"/>
              <a:gd name="T40" fmla="*/ 133 w 266"/>
              <a:gd name="T41" fmla="*/ 231 h 266"/>
              <a:gd name="T42" fmla="*/ 117 w 266"/>
              <a:gd name="T43" fmla="*/ 242 h 266"/>
              <a:gd name="T44" fmla="*/ 24 w 266"/>
              <a:gd name="T45" fmla="*/ 149 h 266"/>
              <a:gd name="T46" fmla="*/ 35 w 266"/>
              <a:gd name="T47" fmla="*/ 133 h 266"/>
              <a:gd name="T48" fmla="*/ 24 w 266"/>
              <a:gd name="T49" fmla="*/ 117 h 266"/>
              <a:gd name="T50" fmla="*/ 117 w 266"/>
              <a:gd name="T51" fmla="*/ 24 h 266"/>
              <a:gd name="T52" fmla="*/ 133 w 266"/>
              <a:gd name="T53" fmla="*/ 35 h 266"/>
              <a:gd name="T54" fmla="*/ 133 w 266"/>
              <a:gd name="T55" fmla="*/ 35 h 266"/>
              <a:gd name="T56" fmla="*/ 133 w 266"/>
              <a:gd name="T57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6" h="266"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41" y="35"/>
                  <a:pt x="147" y="30"/>
                  <a:pt x="150" y="24"/>
                </a:cubicBezTo>
                <a:cubicBezTo>
                  <a:pt x="197" y="31"/>
                  <a:pt x="235" y="69"/>
                  <a:pt x="242" y="117"/>
                </a:cubicBezTo>
                <a:cubicBezTo>
                  <a:pt x="236" y="119"/>
                  <a:pt x="231" y="125"/>
                  <a:pt x="231" y="133"/>
                </a:cubicBezTo>
                <a:cubicBezTo>
                  <a:pt x="231" y="140"/>
                  <a:pt x="236" y="147"/>
                  <a:pt x="242" y="149"/>
                </a:cubicBezTo>
                <a:cubicBezTo>
                  <a:pt x="235" y="197"/>
                  <a:pt x="197" y="235"/>
                  <a:pt x="150" y="242"/>
                </a:cubicBezTo>
                <a:cubicBezTo>
                  <a:pt x="150" y="242"/>
                  <a:pt x="150" y="242"/>
                  <a:pt x="150" y="242"/>
                </a:cubicBezTo>
                <a:cubicBezTo>
                  <a:pt x="147" y="236"/>
                  <a:pt x="141" y="231"/>
                  <a:pt x="133" y="231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207" y="266"/>
                  <a:pt x="266" y="206"/>
                  <a:pt x="266" y="133"/>
                </a:cubicBezTo>
                <a:cubicBezTo>
                  <a:pt x="266" y="59"/>
                  <a:pt x="207" y="0"/>
                  <a:pt x="133" y="0"/>
                </a:cubicBezTo>
                <a:close/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59"/>
                  <a:pt x="0" y="133"/>
                </a:cubicBezTo>
                <a:cubicBezTo>
                  <a:pt x="0" y="206"/>
                  <a:pt x="60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26" y="231"/>
                  <a:pt x="120" y="236"/>
                  <a:pt x="117" y="242"/>
                </a:cubicBezTo>
                <a:cubicBezTo>
                  <a:pt x="69" y="235"/>
                  <a:pt x="31" y="197"/>
                  <a:pt x="24" y="149"/>
                </a:cubicBezTo>
                <a:cubicBezTo>
                  <a:pt x="31" y="147"/>
                  <a:pt x="35" y="140"/>
                  <a:pt x="35" y="133"/>
                </a:cubicBezTo>
                <a:cubicBezTo>
                  <a:pt x="35" y="125"/>
                  <a:pt x="31" y="119"/>
                  <a:pt x="24" y="117"/>
                </a:cubicBezTo>
                <a:cubicBezTo>
                  <a:pt x="31" y="69"/>
                  <a:pt x="69" y="31"/>
                  <a:pt x="117" y="24"/>
                </a:cubicBezTo>
                <a:cubicBezTo>
                  <a:pt x="120" y="30"/>
                  <a:pt x="126" y="35"/>
                  <a:pt x="133" y="35"/>
                </a:cubicBezTo>
                <a:cubicBezTo>
                  <a:pt x="133" y="35"/>
                  <a:pt x="133" y="35"/>
                  <a:pt x="133" y="35"/>
                </a:cubicBezTo>
                <a:lnTo>
                  <a:pt x="13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 49"/>
          <p:cNvSpPr>
            <a:spLocks/>
          </p:cNvSpPr>
          <p:nvPr/>
        </p:nvSpPr>
        <p:spPr bwMode="auto">
          <a:xfrm>
            <a:off x="2093875" y="3653656"/>
            <a:ext cx="228737" cy="120652"/>
          </a:xfrm>
          <a:custGeom>
            <a:avLst/>
            <a:gdLst>
              <a:gd name="T0" fmla="*/ 124 w 133"/>
              <a:gd name="T1" fmla="*/ 0 h 70"/>
              <a:gd name="T2" fmla="*/ 93 w 133"/>
              <a:gd name="T3" fmla="*/ 30 h 70"/>
              <a:gd name="T4" fmla="*/ 84 w 133"/>
              <a:gd name="T5" fmla="*/ 28 h 70"/>
              <a:gd name="T6" fmla="*/ 65 w 133"/>
              <a:gd name="T7" fmla="*/ 42 h 70"/>
              <a:gd name="T8" fmla="*/ 0 w 133"/>
              <a:gd name="T9" fmla="*/ 42 h 70"/>
              <a:gd name="T10" fmla="*/ 0 w 133"/>
              <a:gd name="T11" fmla="*/ 56 h 70"/>
              <a:gd name="T12" fmla="*/ 65 w 133"/>
              <a:gd name="T13" fmla="*/ 56 h 70"/>
              <a:gd name="T14" fmla="*/ 84 w 133"/>
              <a:gd name="T15" fmla="*/ 70 h 70"/>
              <a:gd name="T16" fmla="*/ 105 w 133"/>
              <a:gd name="T17" fmla="*/ 49 h 70"/>
              <a:gd name="T18" fmla="*/ 103 w 133"/>
              <a:gd name="T19" fmla="*/ 40 h 70"/>
              <a:gd name="T20" fmla="*/ 133 w 133"/>
              <a:gd name="T21" fmla="*/ 9 h 70"/>
              <a:gd name="T22" fmla="*/ 124 w 133"/>
              <a:gd name="T2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70">
                <a:moveTo>
                  <a:pt x="124" y="0"/>
                </a:moveTo>
                <a:cubicBezTo>
                  <a:pt x="93" y="30"/>
                  <a:pt x="93" y="30"/>
                  <a:pt x="93" y="30"/>
                </a:cubicBezTo>
                <a:cubicBezTo>
                  <a:pt x="91" y="29"/>
                  <a:pt x="88" y="28"/>
                  <a:pt x="84" y="28"/>
                </a:cubicBezTo>
                <a:cubicBezTo>
                  <a:pt x="75" y="28"/>
                  <a:pt x="67" y="34"/>
                  <a:pt x="65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56"/>
                  <a:pt x="0" y="56"/>
                  <a:pt x="0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7" y="64"/>
                  <a:pt x="75" y="70"/>
                  <a:pt x="84" y="70"/>
                </a:cubicBezTo>
                <a:cubicBezTo>
                  <a:pt x="96" y="70"/>
                  <a:pt x="105" y="60"/>
                  <a:pt x="105" y="49"/>
                </a:cubicBezTo>
                <a:cubicBezTo>
                  <a:pt x="105" y="46"/>
                  <a:pt x="104" y="43"/>
                  <a:pt x="103" y="40"/>
                </a:cubicBezTo>
                <a:cubicBezTo>
                  <a:pt x="133" y="9"/>
                  <a:pt x="133" y="9"/>
                  <a:pt x="133" y="9"/>
                </a:cubicBezTo>
                <a:lnTo>
                  <a:pt x="12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193162" y="4098562"/>
            <a:ext cx="359443" cy="341848"/>
            <a:chOff x="8505825" y="3605213"/>
            <a:chExt cx="454025" cy="431800"/>
          </a:xfrm>
        </p:grpSpPr>
        <p:sp>
          <p:nvSpPr>
            <p:cNvPr id="57" name="Freeform 50"/>
            <p:cNvSpPr>
              <a:spLocks/>
            </p:cNvSpPr>
            <p:nvPr/>
          </p:nvSpPr>
          <p:spPr bwMode="auto">
            <a:xfrm>
              <a:off x="8505825" y="3694113"/>
              <a:ext cx="454025" cy="342900"/>
            </a:xfrm>
            <a:custGeom>
              <a:avLst/>
              <a:gdLst>
                <a:gd name="T0" fmla="*/ 146 w 208"/>
                <a:gd name="T1" fmla="*/ 0 h 157"/>
                <a:gd name="T2" fmla="*/ 104 w 208"/>
                <a:gd name="T3" fmla="*/ 15 h 157"/>
                <a:gd name="T4" fmla="*/ 62 w 208"/>
                <a:gd name="T5" fmla="*/ 0 h 157"/>
                <a:gd name="T6" fmla="*/ 0 w 208"/>
                <a:gd name="T7" fmla="*/ 60 h 157"/>
                <a:gd name="T8" fmla="*/ 107 w 208"/>
                <a:gd name="T9" fmla="*/ 157 h 157"/>
                <a:gd name="T10" fmla="*/ 208 w 208"/>
                <a:gd name="T11" fmla="*/ 60 h 157"/>
                <a:gd name="T12" fmla="*/ 146 w 208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57">
                  <a:moveTo>
                    <a:pt x="146" y="0"/>
                  </a:moveTo>
                  <a:cubicBezTo>
                    <a:pt x="130" y="0"/>
                    <a:pt x="115" y="6"/>
                    <a:pt x="104" y="15"/>
                  </a:cubicBezTo>
                  <a:cubicBezTo>
                    <a:pt x="93" y="6"/>
                    <a:pt x="78" y="0"/>
                    <a:pt x="62" y="0"/>
                  </a:cubicBezTo>
                  <a:cubicBezTo>
                    <a:pt x="28" y="0"/>
                    <a:pt x="0" y="27"/>
                    <a:pt x="0" y="60"/>
                  </a:cubicBezTo>
                  <a:cubicBezTo>
                    <a:pt x="0" y="98"/>
                    <a:pt x="31" y="157"/>
                    <a:pt x="107" y="157"/>
                  </a:cubicBezTo>
                  <a:cubicBezTo>
                    <a:pt x="185" y="157"/>
                    <a:pt x="208" y="95"/>
                    <a:pt x="208" y="60"/>
                  </a:cubicBezTo>
                  <a:cubicBezTo>
                    <a:pt x="208" y="27"/>
                    <a:pt x="180" y="0"/>
                    <a:pt x="146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51"/>
            <p:cNvSpPr>
              <a:spLocks/>
            </p:cNvSpPr>
            <p:nvPr/>
          </p:nvSpPr>
          <p:spPr bwMode="auto">
            <a:xfrm>
              <a:off x="8709025" y="3605213"/>
              <a:ext cx="123825" cy="157163"/>
            </a:xfrm>
            <a:custGeom>
              <a:avLst/>
              <a:gdLst>
                <a:gd name="T0" fmla="*/ 12 w 57"/>
                <a:gd name="T1" fmla="*/ 72 h 72"/>
                <a:gd name="T2" fmla="*/ 27 w 57"/>
                <a:gd name="T3" fmla="*/ 0 h 72"/>
                <a:gd name="T4" fmla="*/ 57 w 57"/>
                <a:gd name="T5" fmla="*/ 6 h 72"/>
                <a:gd name="T6" fmla="*/ 12 w 57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72">
                  <a:moveTo>
                    <a:pt x="12" y="72"/>
                  </a:moveTo>
                  <a:cubicBezTo>
                    <a:pt x="0" y="48"/>
                    <a:pt x="7" y="20"/>
                    <a:pt x="27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29" y="21"/>
                    <a:pt x="12" y="37"/>
                    <a:pt x="12" y="7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Freeform 52"/>
          <p:cNvSpPr>
            <a:spLocks/>
          </p:cNvSpPr>
          <p:nvPr/>
        </p:nvSpPr>
        <p:spPr bwMode="auto">
          <a:xfrm>
            <a:off x="1084669" y="2063810"/>
            <a:ext cx="537908" cy="437365"/>
          </a:xfrm>
          <a:custGeom>
            <a:avLst/>
            <a:gdLst>
              <a:gd name="T0" fmla="*/ 312 w 312"/>
              <a:gd name="T1" fmla="*/ 86 h 253"/>
              <a:gd name="T2" fmla="*/ 305 w 312"/>
              <a:gd name="T3" fmla="*/ 75 h 253"/>
              <a:gd name="T4" fmla="*/ 79 w 312"/>
              <a:gd name="T5" fmla="*/ 226 h 253"/>
              <a:gd name="T6" fmla="*/ 28 w 312"/>
              <a:gd name="T7" fmla="*/ 214 h 253"/>
              <a:gd name="T8" fmla="*/ 35 w 312"/>
              <a:gd name="T9" fmla="*/ 162 h 253"/>
              <a:gd name="T10" fmla="*/ 262 w 312"/>
              <a:gd name="T11" fmla="*/ 11 h 253"/>
              <a:gd name="T12" fmla="*/ 254 w 312"/>
              <a:gd name="T13" fmla="*/ 0 h 253"/>
              <a:gd name="T14" fmla="*/ 26 w 312"/>
              <a:gd name="T15" fmla="*/ 153 h 253"/>
              <a:gd name="T16" fmla="*/ 15 w 312"/>
              <a:gd name="T17" fmla="*/ 222 h 253"/>
              <a:gd name="T18" fmla="*/ 83 w 312"/>
              <a:gd name="T19" fmla="*/ 239 h 253"/>
              <a:gd name="T20" fmla="*/ 312 w 312"/>
              <a:gd name="T21" fmla="*/ 8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2" h="253">
                <a:moveTo>
                  <a:pt x="312" y="86"/>
                </a:moveTo>
                <a:cubicBezTo>
                  <a:pt x="305" y="75"/>
                  <a:pt x="305" y="75"/>
                  <a:pt x="305" y="75"/>
                </a:cubicBezTo>
                <a:cubicBezTo>
                  <a:pt x="79" y="226"/>
                  <a:pt x="79" y="226"/>
                  <a:pt x="79" y="226"/>
                </a:cubicBezTo>
                <a:cubicBezTo>
                  <a:pt x="63" y="237"/>
                  <a:pt x="40" y="231"/>
                  <a:pt x="28" y="214"/>
                </a:cubicBezTo>
                <a:cubicBezTo>
                  <a:pt x="16" y="196"/>
                  <a:pt x="19" y="173"/>
                  <a:pt x="35" y="162"/>
                </a:cubicBezTo>
                <a:cubicBezTo>
                  <a:pt x="262" y="11"/>
                  <a:pt x="262" y="11"/>
                  <a:pt x="262" y="11"/>
                </a:cubicBezTo>
                <a:cubicBezTo>
                  <a:pt x="254" y="0"/>
                  <a:pt x="254" y="0"/>
                  <a:pt x="254" y="0"/>
                </a:cubicBezTo>
                <a:cubicBezTo>
                  <a:pt x="26" y="153"/>
                  <a:pt x="26" y="153"/>
                  <a:pt x="26" y="153"/>
                </a:cubicBezTo>
                <a:cubicBezTo>
                  <a:pt x="4" y="167"/>
                  <a:pt x="0" y="198"/>
                  <a:pt x="15" y="222"/>
                </a:cubicBezTo>
                <a:cubicBezTo>
                  <a:pt x="31" y="246"/>
                  <a:pt x="62" y="253"/>
                  <a:pt x="83" y="239"/>
                </a:cubicBezTo>
                <a:lnTo>
                  <a:pt x="312" y="8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 53"/>
          <p:cNvSpPr>
            <a:spLocks/>
          </p:cNvSpPr>
          <p:nvPr/>
        </p:nvSpPr>
        <p:spPr bwMode="auto">
          <a:xfrm>
            <a:off x="1493127" y="2039932"/>
            <a:ext cx="148302" cy="203601"/>
          </a:xfrm>
          <a:custGeom>
            <a:avLst/>
            <a:gdLst>
              <a:gd name="T0" fmla="*/ 80 w 86"/>
              <a:gd name="T1" fmla="*/ 115 h 118"/>
              <a:gd name="T2" fmla="*/ 68 w 86"/>
              <a:gd name="T3" fmla="*/ 113 h 118"/>
              <a:gd name="T4" fmla="*/ 3 w 86"/>
              <a:gd name="T5" fmla="*/ 16 h 118"/>
              <a:gd name="T6" fmla="*/ 6 w 86"/>
              <a:gd name="T7" fmla="*/ 3 h 118"/>
              <a:gd name="T8" fmla="*/ 19 w 86"/>
              <a:gd name="T9" fmla="*/ 6 h 118"/>
              <a:gd name="T10" fmla="*/ 83 w 86"/>
              <a:gd name="T11" fmla="*/ 102 h 118"/>
              <a:gd name="T12" fmla="*/ 80 w 86"/>
              <a:gd name="T13" fmla="*/ 1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118">
                <a:moveTo>
                  <a:pt x="80" y="115"/>
                </a:moveTo>
                <a:cubicBezTo>
                  <a:pt x="76" y="118"/>
                  <a:pt x="70" y="117"/>
                  <a:pt x="68" y="113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2"/>
                  <a:pt x="1" y="6"/>
                  <a:pt x="6" y="3"/>
                </a:cubicBezTo>
                <a:cubicBezTo>
                  <a:pt x="10" y="0"/>
                  <a:pt x="16" y="2"/>
                  <a:pt x="19" y="6"/>
                </a:cubicBezTo>
                <a:cubicBezTo>
                  <a:pt x="83" y="102"/>
                  <a:pt x="83" y="102"/>
                  <a:pt x="83" y="102"/>
                </a:cubicBezTo>
                <a:cubicBezTo>
                  <a:pt x="86" y="107"/>
                  <a:pt x="85" y="112"/>
                  <a:pt x="80" y="11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Freeform 54"/>
          <p:cNvSpPr>
            <a:spLocks/>
          </p:cNvSpPr>
          <p:nvPr/>
        </p:nvSpPr>
        <p:spPr bwMode="auto">
          <a:xfrm>
            <a:off x="1155049" y="2179435"/>
            <a:ext cx="407202" cy="266441"/>
          </a:xfrm>
          <a:custGeom>
            <a:avLst/>
            <a:gdLst>
              <a:gd name="T0" fmla="*/ 236 w 236"/>
              <a:gd name="T1" fmla="*/ 13 h 154"/>
              <a:gd name="T2" fmla="*/ 227 w 236"/>
              <a:gd name="T3" fmla="*/ 0 h 154"/>
              <a:gd name="T4" fmla="*/ 25 w 236"/>
              <a:gd name="T5" fmla="*/ 135 h 154"/>
              <a:gd name="T6" fmla="*/ 0 w 236"/>
              <a:gd name="T7" fmla="*/ 136 h 154"/>
              <a:gd name="T8" fmla="*/ 1 w 236"/>
              <a:gd name="T9" fmla="*/ 138 h 154"/>
              <a:gd name="T10" fmla="*/ 36 w 236"/>
              <a:gd name="T11" fmla="*/ 146 h 154"/>
              <a:gd name="T12" fmla="*/ 236 w 236"/>
              <a:gd name="T13" fmla="*/ 1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154">
                <a:moveTo>
                  <a:pt x="236" y="13"/>
                </a:moveTo>
                <a:cubicBezTo>
                  <a:pt x="227" y="0"/>
                  <a:pt x="227" y="0"/>
                  <a:pt x="227" y="0"/>
                </a:cubicBezTo>
                <a:cubicBezTo>
                  <a:pt x="25" y="135"/>
                  <a:pt x="25" y="135"/>
                  <a:pt x="25" y="135"/>
                </a:cubicBezTo>
                <a:cubicBezTo>
                  <a:pt x="17" y="140"/>
                  <a:pt x="8" y="140"/>
                  <a:pt x="0" y="136"/>
                </a:cubicBezTo>
                <a:cubicBezTo>
                  <a:pt x="0" y="137"/>
                  <a:pt x="0" y="137"/>
                  <a:pt x="1" y="138"/>
                </a:cubicBezTo>
                <a:cubicBezTo>
                  <a:pt x="9" y="150"/>
                  <a:pt x="25" y="154"/>
                  <a:pt x="36" y="146"/>
                </a:cubicBezTo>
                <a:lnTo>
                  <a:pt x="236" y="1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 55"/>
          <p:cNvSpPr>
            <a:spLocks noEditPoints="1"/>
          </p:cNvSpPr>
          <p:nvPr/>
        </p:nvSpPr>
        <p:spPr bwMode="auto">
          <a:xfrm>
            <a:off x="823255" y="2413199"/>
            <a:ext cx="235021" cy="412229"/>
          </a:xfrm>
          <a:custGeom>
            <a:avLst/>
            <a:gdLst>
              <a:gd name="T0" fmla="*/ 59 w 136"/>
              <a:gd name="T1" fmla="*/ 203 h 239"/>
              <a:gd name="T2" fmla="*/ 54 w 136"/>
              <a:gd name="T3" fmla="*/ 203 h 239"/>
              <a:gd name="T4" fmla="*/ 54 w 136"/>
              <a:gd name="T5" fmla="*/ 239 h 239"/>
              <a:gd name="T6" fmla="*/ 72 w 136"/>
              <a:gd name="T7" fmla="*/ 226 h 239"/>
              <a:gd name="T8" fmla="*/ 59 w 136"/>
              <a:gd name="T9" fmla="*/ 203 h 239"/>
              <a:gd name="T10" fmla="*/ 54 w 136"/>
              <a:gd name="T11" fmla="*/ 187 h 239"/>
              <a:gd name="T12" fmla="*/ 54 w 136"/>
              <a:gd name="T13" fmla="*/ 82 h 239"/>
              <a:gd name="T14" fmla="*/ 81 w 136"/>
              <a:gd name="T15" fmla="*/ 74 h 239"/>
              <a:gd name="T16" fmla="*/ 97 w 136"/>
              <a:gd name="T17" fmla="*/ 13 h 239"/>
              <a:gd name="T18" fmla="*/ 114 w 136"/>
              <a:gd name="T19" fmla="*/ 2 h 239"/>
              <a:gd name="T20" fmla="*/ 124 w 136"/>
              <a:gd name="T21" fmla="*/ 20 h 239"/>
              <a:gd name="T22" fmla="*/ 109 w 136"/>
              <a:gd name="T23" fmla="*/ 81 h 239"/>
              <a:gd name="T24" fmla="*/ 130 w 136"/>
              <a:gd name="T25" fmla="*/ 134 h 239"/>
              <a:gd name="T26" fmla="*/ 122 w 136"/>
              <a:gd name="T27" fmla="*/ 164 h 239"/>
              <a:gd name="T28" fmla="*/ 122 w 136"/>
              <a:gd name="T29" fmla="*/ 164 h 239"/>
              <a:gd name="T30" fmla="*/ 136 w 136"/>
              <a:gd name="T31" fmla="*/ 187 h 239"/>
              <a:gd name="T32" fmla="*/ 131 w 136"/>
              <a:gd name="T33" fmla="*/ 207 h 239"/>
              <a:gd name="T34" fmla="*/ 54 w 136"/>
              <a:gd name="T35" fmla="*/ 187 h 239"/>
              <a:gd name="T36" fmla="*/ 54 w 136"/>
              <a:gd name="T37" fmla="*/ 203 h 239"/>
              <a:gd name="T38" fmla="*/ 36 w 136"/>
              <a:gd name="T39" fmla="*/ 216 h 239"/>
              <a:gd name="T40" fmla="*/ 50 w 136"/>
              <a:gd name="T41" fmla="*/ 239 h 239"/>
              <a:gd name="T42" fmla="*/ 54 w 136"/>
              <a:gd name="T43" fmla="*/ 239 h 239"/>
              <a:gd name="T44" fmla="*/ 54 w 136"/>
              <a:gd name="T45" fmla="*/ 203 h 239"/>
              <a:gd name="T46" fmla="*/ 54 w 136"/>
              <a:gd name="T47" fmla="*/ 82 h 239"/>
              <a:gd name="T48" fmla="*/ 54 w 136"/>
              <a:gd name="T49" fmla="*/ 187 h 239"/>
              <a:gd name="T50" fmla="*/ 0 w 136"/>
              <a:gd name="T51" fmla="*/ 173 h 239"/>
              <a:gd name="T52" fmla="*/ 5 w 136"/>
              <a:gd name="T53" fmla="*/ 152 h 239"/>
              <a:gd name="T54" fmla="*/ 29 w 136"/>
              <a:gd name="T55" fmla="*/ 140 h 239"/>
              <a:gd name="T56" fmla="*/ 37 w 136"/>
              <a:gd name="T57" fmla="*/ 109 h 239"/>
              <a:gd name="T58" fmla="*/ 54 w 136"/>
              <a:gd name="T59" fmla="*/ 82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6" h="239">
                <a:moveTo>
                  <a:pt x="59" y="203"/>
                </a:moveTo>
                <a:cubicBezTo>
                  <a:pt x="57" y="203"/>
                  <a:pt x="56" y="203"/>
                  <a:pt x="54" y="203"/>
                </a:cubicBezTo>
                <a:cubicBezTo>
                  <a:pt x="54" y="239"/>
                  <a:pt x="54" y="239"/>
                  <a:pt x="54" y="239"/>
                </a:cubicBezTo>
                <a:cubicBezTo>
                  <a:pt x="62" y="239"/>
                  <a:pt x="70" y="234"/>
                  <a:pt x="72" y="226"/>
                </a:cubicBezTo>
                <a:cubicBezTo>
                  <a:pt x="74" y="216"/>
                  <a:pt x="69" y="206"/>
                  <a:pt x="59" y="203"/>
                </a:cubicBezTo>
                <a:close/>
                <a:moveTo>
                  <a:pt x="54" y="187"/>
                </a:moveTo>
                <a:cubicBezTo>
                  <a:pt x="54" y="82"/>
                  <a:pt x="54" y="82"/>
                  <a:pt x="54" y="82"/>
                </a:cubicBezTo>
                <a:cubicBezTo>
                  <a:pt x="62" y="76"/>
                  <a:pt x="71" y="74"/>
                  <a:pt x="81" y="74"/>
                </a:cubicBezTo>
                <a:cubicBezTo>
                  <a:pt x="97" y="13"/>
                  <a:pt x="97" y="13"/>
                  <a:pt x="97" y="13"/>
                </a:cubicBezTo>
                <a:cubicBezTo>
                  <a:pt x="99" y="5"/>
                  <a:pt x="107" y="0"/>
                  <a:pt x="114" y="2"/>
                </a:cubicBezTo>
                <a:cubicBezTo>
                  <a:pt x="122" y="4"/>
                  <a:pt x="126" y="12"/>
                  <a:pt x="124" y="20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25" y="90"/>
                  <a:pt x="136" y="109"/>
                  <a:pt x="130" y="134"/>
                </a:cubicBezTo>
                <a:cubicBezTo>
                  <a:pt x="130" y="134"/>
                  <a:pt x="125" y="154"/>
                  <a:pt x="122" y="164"/>
                </a:cubicBezTo>
                <a:cubicBezTo>
                  <a:pt x="122" y="164"/>
                  <a:pt x="122" y="164"/>
                  <a:pt x="122" y="164"/>
                </a:cubicBezTo>
                <a:cubicBezTo>
                  <a:pt x="118" y="178"/>
                  <a:pt x="136" y="187"/>
                  <a:pt x="136" y="187"/>
                </a:cubicBezTo>
                <a:cubicBezTo>
                  <a:pt x="131" y="207"/>
                  <a:pt x="131" y="207"/>
                  <a:pt x="131" y="207"/>
                </a:cubicBezTo>
                <a:lnTo>
                  <a:pt x="54" y="187"/>
                </a:lnTo>
                <a:close/>
                <a:moveTo>
                  <a:pt x="54" y="203"/>
                </a:moveTo>
                <a:cubicBezTo>
                  <a:pt x="46" y="203"/>
                  <a:pt x="38" y="208"/>
                  <a:pt x="36" y="216"/>
                </a:cubicBezTo>
                <a:cubicBezTo>
                  <a:pt x="34" y="226"/>
                  <a:pt x="40" y="236"/>
                  <a:pt x="50" y="239"/>
                </a:cubicBezTo>
                <a:cubicBezTo>
                  <a:pt x="51" y="239"/>
                  <a:pt x="53" y="239"/>
                  <a:pt x="54" y="239"/>
                </a:cubicBezTo>
                <a:cubicBezTo>
                  <a:pt x="54" y="203"/>
                  <a:pt x="54" y="203"/>
                  <a:pt x="54" y="203"/>
                </a:cubicBezTo>
                <a:close/>
                <a:moveTo>
                  <a:pt x="54" y="82"/>
                </a:moveTo>
                <a:cubicBezTo>
                  <a:pt x="54" y="187"/>
                  <a:pt x="54" y="187"/>
                  <a:pt x="54" y="187"/>
                </a:cubicBezTo>
                <a:cubicBezTo>
                  <a:pt x="0" y="173"/>
                  <a:pt x="0" y="173"/>
                  <a:pt x="0" y="173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2"/>
                  <a:pt x="25" y="154"/>
                  <a:pt x="29" y="140"/>
                </a:cubicBezTo>
                <a:cubicBezTo>
                  <a:pt x="32" y="128"/>
                  <a:pt x="37" y="109"/>
                  <a:pt x="37" y="109"/>
                </a:cubicBezTo>
                <a:cubicBezTo>
                  <a:pt x="40" y="97"/>
                  <a:pt x="46" y="88"/>
                  <a:pt x="54" y="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reeform 56"/>
          <p:cNvSpPr>
            <a:spLocks noEditPoints="1"/>
          </p:cNvSpPr>
          <p:nvPr/>
        </p:nvSpPr>
        <p:spPr bwMode="auto">
          <a:xfrm>
            <a:off x="609600" y="3276618"/>
            <a:ext cx="439878" cy="478839"/>
          </a:xfrm>
          <a:custGeom>
            <a:avLst/>
            <a:gdLst>
              <a:gd name="T0" fmla="*/ 198 w 255"/>
              <a:gd name="T1" fmla="*/ 128 h 277"/>
              <a:gd name="T2" fmla="*/ 191 w 255"/>
              <a:gd name="T3" fmla="*/ 158 h 277"/>
              <a:gd name="T4" fmla="*/ 191 w 255"/>
              <a:gd name="T5" fmla="*/ 185 h 277"/>
              <a:gd name="T6" fmla="*/ 196 w 255"/>
              <a:gd name="T7" fmla="*/ 187 h 277"/>
              <a:gd name="T8" fmla="*/ 218 w 255"/>
              <a:gd name="T9" fmla="*/ 218 h 277"/>
              <a:gd name="T10" fmla="*/ 191 w 255"/>
              <a:gd name="T11" fmla="*/ 201 h 277"/>
              <a:gd name="T12" fmla="*/ 191 w 255"/>
              <a:gd name="T13" fmla="*/ 55 h 277"/>
              <a:gd name="T14" fmla="*/ 218 w 255"/>
              <a:gd name="T15" fmla="*/ 38 h 277"/>
              <a:gd name="T16" fmla="*/ 196 w 255"/>
              <a:gd name="T17" fmla="*/ 69 h 277"/>
              <a:gd name="T18" fmla="*/ 191 w 255"/>
              <a:gd name="T19" fmla="*/ 71 h 277"/>
              <a:gd name="T20" fmla="*/ 249 w 255"/>
              <a:gd name="T21" fmla="*/ 121 h 277"/>
              <a:gd name="T22" fmla="*/ 211 w 255"/>
              <a:gd name="T23" fmla="*/ 128 h 277"/>
              <a:gd name="T24" fmla="*/ 249 w 255"/>
              <a:gd name="T25" fmla="*/ 134 h 277"/>
              <a:gd name="T26" fmla="*/ 249 w 255"/>
              <a:gd name="T27" fmla="*/ 121 h 277"/>
              <a:gd name="T28" fmla="*/ 132 w 255"/>
              <a:gd name="T29" fmla="*/ 277 h 277"/>
              <a:gd name="T30" fmla="*/ 167 w 255"/>
              <a:gd name="T31" fmla="*/ 186 h 277"/>
              <a:gd name="T32" fmla="*/ 191 w 255"/>
              <a:gd name="T33" fmla="*/ 98 h 277"/>
              <a:gd name="T34" fmla="*/ 127 w 255"/>
              <a:gd name="T35" fmla="*/ 72 h 277"/>
              <a:gd name="T36" fmla="*/ 183 w 255"/>
              <a:gd name="T37" fmla="*/ 128 h 277"/>
              <a:gd name="T38" fmla="*/ 156 w 255"/>
              <a:gd name="T39" fmla="*/ 176 h 277"/>
              <a:gd name="T40" fmla="*/ 153 w 255"/>
              <a:gd name="T41" fmla="*/ 214 h 277"/>
              <a:gd name="T42" fmla="*/ 127 w 255"/>
              <a:gd name="T43" fmla="*/ 277 h 277"/>
              <a:gd name="T44" fmla="*/ 191 w 255"/>
              <a:gd name="T45" fmla="*/ 71 h 277"/>
              <a:gd name="T46" fmla="*/ 186 w 255"/>
              <a:gd name="T47" fmla="*/ 60 h 277"/>
              <a:gd name="T48" fmla="*/ 191 w 255"/>
              <a:gd name="T49" fmla="*/ 185 h 277"/>
              <a:gd name="T50" fmla="*/ 186 w 255"/>
              <a:gd name="T51" fmla="*/ 196 h 277"/>
              <a:gd name="T52" fmla="*/ 191 w 255"/>
              <a:gd name="T53" fmla="*/ 185 h 277"/>
              <a:gd name="T54" fmla="*/ 127 w 255"/>
              <a:gd name="T55" fmla="*/ 0 h 277"/>
              <a:gd name="T56" fmla="*/ 134 w 255"/>
              <a:gd name="T57" fmla="*/ 7 h 277"/>
              <a:gd name="T58" fmla="*/ 128 w 255"/>
              <a:gd name="T59" fmla="*/ 45 h 277"/>
              <a:gd name="T60" fmla="*/ 127 w 255"/>
              <a:gd name="T61" fmla="*/ 45 h 277"/>
              <a:gd name="T62" fmla="*/ 64 w 255"/>
              <a:gd name="T63" fmla="*/ 97 h 277"/>
              <a:gd name="T64" fmla="*/ 89 w 255"/>
              <a:gd name="T65" fmla="*/ 187 h 277"/>
              <a:gd name="T66" fmla="*/ 124 w 255"/>
              <a:gd name="T67" fmla="*/ 277 h 277"/>
              <a:gd name="T68" fmla="*/ 127 w 255"/>
              <a:gd name="T69" fmla="*/ 214 h 277"/>
              <a:gd name="T70" fmla="*/ 103 w 255"/>
              <a:gd name="T71" fmla="*/ 183 h 277"/>
              <a:gd name="T72" fmla="*/ 71 w 255"/>
              <a:gd name="T73" fmla="*/ 128 h 277"/>
              <a:gd name="T74" fmla="*/ 127 w 255"/>
              <a:gd name="T75" fmla="*/ 72 h 277"/>
              <a:gd name="T76" fmla="*/ 127 w 255"/>
              <a:gd name="T77" fmla="*/ 57 h 277"/>
              <a:gd name="T78" fmla="*/ 127 w 255"/>
              <a:gd name="T79" fmla="*/ 0 h 277"/>
              <a:gd name="T80" fmla="*/ 121 w 255"/>
              <a:gd name="T81" fmla="*/ 38 h 277"/>
              <a:gd name="T82" fmla="*/ 127 w 255"/>
              <a:gd name="T83" fmla="*/ 0 h 277"/>
              <a:gd name="T84" fmla="*/ 64 w 255"/>
              <a:gd name="T85" fmla="*/ 185 h 277"/>
              <a:gd name="T86" fmla="*/ 69 w 255"/>
              <a:gd name="T87" fmla="*/ 196 h 277"/>
              <a:gd name="T88" fmla="*/ 64 w 255"/>
              <a:gd name="T89" fmla="*/ 71 h 277"/>
              <a:gd name="T90" fmla="*/ 69 w 255"/>
              <a:gd name="T91" fmla="*/ 60 h 277"/>
              <a:gd name="T92" fmla="*/ 64 w 255"/>
              <a:gd name="T93" fmla="*/ 71 h 277"/>
              <a:gd name="T94" fmla="*/ 57 w 255"/>
              <a:gd name="T95" fmla="*/ 128 h 277"/>
              <a:gd name="T96" fmla="*/ 64 w 255"/>
              <a:gd name="T97" fmla="*/ 97 h 277"/>
              <a:gd name="T98" fmla="*/ 64 w 255"/>
              <a:gd name="T99" fmla="*/ 71 h 277"/>
              <a:gd name="T100" fmla="*/ 60 w 255"/>
              <a:gd name="T101" fmla="*/ 69 h 277"/>
              <a:gd name="T102" fmla="*/ 38 w 255"/>
              <a:gd name="T103" fmla="*/ 38 h 277"/>
              <a:gd name="T104" fmla="*/ 64 w 255"/>
              <a:gd name="T105" fmla="*/ 55 h 277"/>
              <a:gd name="T106" fmla="*/ 64 w 255"/>
              <a:gd name="T107" fmla="*/ 201 h 277"/>
              <a:gd name="T108" fmla="*/ 38 w 255"/>
              <a:gd name="T109" fmla="*/ 218 h 277"/>
              <a:gd name="T110" fmla="*/ 60 w 255"/>
              <a:gd name="T111" fmla="*/ 187 h 277"/>
              <a:gd name="T112" fmla="*/ 64 w 255"/>
              <a:gd name="T113" fmla="*/ 185 h 277"/>
              <a:gd name="T114" fmla="*/ 45 w 255"/>
              <a:gd name="T115" fmla="*/ 128 h 277"/>
              <a:gd name="T116" fmla="*/ 7 w 255"/>
              <a:gd name="T117" fmla="*/ 121 h 277"/>
              <a:gd name="T118" fmla="*/ 7 w 255"/>
              <a:gd name="T119" fmla="*/ 134 h 277"/>
              <a:gd name="T120" fmla="*/ 45 w 255"/>
              <a:gd name="T121" fmla="*/ 128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5" h="277">
                <a:moveTo>
                  <a:pt x="191" y="158"/>
                </a:moveTo>
                <a:cubicBezTo>
                  <a:pt x="195" y="149"/>
                  <a:pt x="198" y="139"/>
                  <a:pt x="198" y="128"/>
                </a:cubicBezTo>
                <a:cubicBezTo>
                  <a:pt x="198" y="117"/>
                  <a:pt x="195" y="107"/>
                  <a:pt x="191" y="98"/>
                </a:cubicBezTo>
                <a:cubicBezTo>
                  <a:pt x="191" y="158"/>
                  <a:pt x="191" y="158"/>
                  <a:pt x="191" y="158"/>
                </a:cubicBezTo>
                <a:close/>
                <a:moveTo>
                  <a:pt x="191" y="201"/>
                </a:moveTo>
                <a:cubicBezTo>
                  <a:pt x="191" y="185"/>
                  <a:pt x="191" y="185"/>
                  <a:pt x="191" y="185"/>
                </a:cubicBezTo>
                <a:cubicBezTo>
                  <a:pt x="193" y="185"/>
                  <a:pt x="194" y="185"/>
                  <a:pt x="196" y="187"/>
                </a:cubicBezTo>
                <a:cubicBezTo>
                  <a:pt x="196" y="187"/>
                  <a:pt x="196" y="187"/>
                  <a:pt x="196" y="187"/>
                </a:cubicBezTo>
                <a:cubicBezTo>
                  <a:pt x="218" y="209"/>
                  <a:pt x="218" y="209"/>
                  <a:pt x="218" y="209"/>
                </a:cubicBezTo>
                <a:cubicBezTo>
                  <a:pt x="220" y="211"/>
                  <a:pt x="220" y="216"/>
                  <a:pt x="218" y="218"/>
                </a:cubicBezTo>
                <a:cubicBezTo>
                  <a:pt x="215" y="221"/>
                  <a:pt x="211" y="221"/>
                  <a:pt x="209" y="218"/>
                </a:cubicBezTo>
                <a:cubicBezTo>
                  <a:pt x="191" y="201"/>
                  <a:pt x="191" y="201"/>
                  <a:pt x="191" y="201"/>
                </a:cubicBezTo>
                <a:close/>
                <a:moveTo>
                  <a:pt x="191" y="71"/>
                </a:moveTo>
                <a:cubicBezTo>
                  <a:pt x="191" y="55"/>
                  <a:pt x="191" y="55"/>
                  <a:pt x="191" y="55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11" y="35"/>
                  <a:pt x="215" y="35"/>
                  <a:pt x="218" y="38"/>
                </a:cubicBezTo>
                <a:cubicBezTo>
                  <a:pt x="220" y="40"/>
                  <a:pt x="220" y="44"/>
                  <a:pt x="218" y="47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4" y="71"/>
                  <a:pt x="193" y="71"/>
                  <a:pt x="191" y="71"/>
                </a:cubicBezTo>
                <a:close/>
                <a:moveTo>
                  <a:pt x="249" y="121"/>
                </a:moveTo>
                <a:cubicBezTo>
                  <a:pt x="249" y="121"/>
                  <a:pt x="249" y="121"/>
                  <a:pt x="249" y="121"/>
                </a:cubicBezTo>
                <a:cubicBezTo>
                  <a:pt x="217" y="121"/>
                  <a:pt x="217" y="121"/>
                  <a:pt x="217" y="121"/>
                </a:cubicBezTo>
                <a:cubicBezTo>
                  <a:pt x="214" y="121"/>
                  <a:pt x="211" y="124"/>
                  <a:pt x="211" y="128"/>
                </a:cubicBezTo>
                <a:cubicBezTo>
                  <a:pt x="211" y="132"/>
                  <a:pt x="214" y="134"/>
                  <a:pt x="217" y="134"/>
                </a:cubicBezTo>
                <a:cubicBezTo>
                  <a:pt x="249" y="134"/>
                  <a:pt x="249" y="134"/>
                  <a:pt x="249" y="134"/>
                </a:cubicBezTo>
                <a:cubicBezTo>
                  <a:pt x="252" y="134"/>
                  <a:pt x="255" y="132"/>
                  <a:pt x="255" y="128"/>
                </a:cubicBezTo>
                <a:cubicBezTo>
                  <a:pt x="255" y="124"/>
                  <a:pt x="252" y="121"/>
                  <a:pt x="249" y="121"/>
                </a:cubicBezTo>
                <a:close/>
                <a:moveTo>
                  <a:pt x="127" y="277"/>
                </a:moveTo>
                <a:cubicBezTo>
                  <a:pt x="132" y="277"/>
                  <a:pt x="132" y="277"/>
                  <a:pt x="132" y="277"/>
                </a:cubicBezTo>
                <a:cubicBezTo>
                  <a:pt x="151" y="277"/>
                  <a:pt x="167" y="262"/>
                  <a:pt x="167" y="242"/>
                </a:cubicBezTo>
                <a:cubicBezTo>
                  <a:pt x="167" y="186"/>
                  <a:pt x="167" y="186"/>
                  <a:pt x="167" y="186"/>
                </a:cubicBezTo>
                <a:cubicBezTo>
                  <a:pt x="177" y="179"/>
                  <a:pt x="186" y="169"/>
                  <a:pt x="191" y="158"/>
                </a:cubicBezTo>
                <a:cubicBezTo>
                  <a:pt x="191" y="98"/>
                  <a:pt x="191" y="98"/>
                  <a:pt x="191" y="98"/>
                </a:cubicBezTo>
                <a:cubicBezTo>
                  <a:pt x="180" y="74"/>
                  <a:pt x="156" y="57"/>
                  <a:pt x="127" y="57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43" y="72"/>
                  <a:pt x="157" y="78"/>
                  <a:pt x="167" y="88"/>
                </a:cubicBezTo>
                <a:cubicBezTo>
                  <a:pt x="177" y="98"/>
                  <a:pt x="183" y="112"/>
                  <a:pt x="183" y="128"/>
                </a:cubicBezTo>
                <a:cubicBezTo>
                  <a:pt x="183" y="148"/>
                  <a:pt x="172" y="166"/>
                  <a:pt x="156" y="176"/>
                </a:cubicBezTo>
                <a:cubicBezTo>
                  <a:pt x="156" y="176"/>
                  <a:pt x="156" y="176"/>
                  <a:pt x="156" y="176"/>
                </a:cubicBezTo>
                <a:cubicBezTo>
                  <a:pt x="154" y="177"/>
                  <a:pt x="153" y="180"/>
                  <a:pt x="153" y="182"/>
                </a:cubicBezTo>
                <a:cubicBezTo>
                  <a:pt x="153" y="214"/>
                  <a:pt x="153" y="214"/>
                  <a:pt x="153" y="214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27" y="277"/>
                  <a:pt x="127" y="277"/>
                  <a:pt x="127" y="277"/>
                </a:cubicBezTo>
                <a:close/>
                <a:moveTo>
                  <a:pt x="191" y="55"/>
                </a:moveTo>
                <a:cubicBezTo>
                  <a:pt x="191" y="71"/>
                  <a:pt x="191" y="71"/>
                  <a:pt x="191" y="71"/>
                </a:cubicBezTo>
                <a:cubicBezTo>
                  <a:pt x="189" y="71"/>
                  <a:pt x="188" y="71"/>
                  <a:pt x="186" y="69"/>
                </a:cubicBezTo>
                <a:cubicBezTo>
                  <a:pt x="184" y="67"/>
                  <a:pt x="184" y="63"/>
                  <a:pt x="186" y="60"/>
                </a:cubicBezTo>
                <a:cubicBezTo>
                  <a:pt x="191" y="55"/>
                  <a:pt x="191" y="55"/>
                  <a:pt x="191" y="55"/>
                </a:cubicBezTo>
                <a:close/>
                <a:moveTo>
                  <a:pt x="191" y="185"/>
                </a:moveTo>
                <a:cubicBezTo>
                  <a:pt x="191" y="201"/>
                  <a:pt x="191" y="201"/>
                  <a:pt x="191" y="201"/>
                </a:cubicBezTo>
                <a:cubicBezTo>
                  <a:pt x="186" y="196"/>
                  <a:pt x="186" y="196"/>
                  <a:pt x="186" y="196"/>
                </a:cubicBezTo>
                <a:cubicBezTo>
                  <a:pt x="184" y="193"/>
                  <a:pt x="184" y="189"/>
                  <a:pt x="186" y="187"/>
                </a:cubicBezTo>
                <a:cubicBezTo>
                  <a:pt x="188" y="185"/>
                  <a:pt x="189" y="185"/>
                  <a:pt x="191" y="185"/>
                </a:cubicBezTo>
                <a:close/>
                <a:moveTo>
                  <a:pt x="127" y="45"/>
                </a:moveTo>
                <a:cubicBezTo>
                  <a:pt x="127" y="0"/>
                  <a:pt x="127" y="0"/>
                  <a:pt x="127" y="0"/>
                </a:cubicBezTo>
                <a:cubicBezTo>
                  <a:pt x="127" y="0"/>
                  <a:pt x="128" y="0"/>
                  <a:pt x="128" y="0"/>
                </a:cubicBezTo>
                <a:cubicBezTo>
                  <a:pt x="131" y="0"/>
                  <a:pt x="134" y="3"/>
                  <a:pt x="134" y="7"/>
                </a:cubicBezTo>
                <a:cubicBezTo>
                  <a:pt x="134" y="38"/>
                  <a:pt x="134" y="38"/>
                  <a:pt x="134" y="38"/>
                </a:cubicBezTo>
                <a:cubicBezTo>
                  <a:pt x="134" y="42"/>
                  <a:pt x="131" y="45"/>
                  <a:pt x="128" y="45"/>
                </a:cubicBezTo>
                <a:cubicBezTo>
                  <a:pt x="128" y="45"/>
                  <a:pt x="128" y="45"/>
                  <a:pt x="128" y="45"/>
                </a:cubicBezTo>
                <a:cubicBezTo>
                  <a:pt x="128" y="45"/>
                  <a:pt x="127" y="45"/>
                  <a:pt x="127" y="45"/>
                </a:cubicBezTo>
                <a:close/>
                <a:moveTo>
                  <a:pt x="127" y="57"/>
                </a:moveTo>
                <a:cubicBezTo>
                  <a:pt x="99" y="57"/>
                  <a:pt x="75" y="74"/>
                  <a:pt x="64" y="97"/>
                </a:cubicBezTo>
                <a:cubicBezTo>
                  <a:pt x="64" y="159"/>
                  <a:pt x="64" y="159"/>
                  <a:pt x="64" y="159"/>
                </a:cubicBezTo>
                <a:cubicBezTo>
                  <a:pt x="70" y="170"/>
                  <a:pt x="78" y="180"/>
                  <a:pt x="89" y="187"/>
                </a:cubicBezTo>
                <a:cubicBezTo>
                  <a:pt x="89" y="242"/>
                  <a:pt x="89" y="242"/>
                  <a:pt x="89" y="242"/>
                </a:cubicBezTo>
                <a:cubicBezTo>
                  <a:pt x="89" y="262"/>
                  <a:pt x="104" y="277"/>
                  <a:pt x="124" y="277"/>
                </a:cubicBezTo>
                <a:cubicBezTo>
                  <a:pt x="127" y="277"/>
                  <a:pt x="127" y="277"/>
                  <a:pt x="127" y="277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83"/>
                  <a:pt x="103" y="183"/>
                  <a:pt x="103" y="183"/>
                </a:cubicBezTo>
                <a:cubicBezTo>
                  <a:pt x="103" y="180"/>
                  <a:pt x="102" y="178"/>
                  <a:pt x="100" y="176"/>
                </a:cubicBezTo>
                <a:cubicBezTo>
                  <a:pt x="83" y="167"/>
                  <a:pt x="71" y="149"/>
                  <a:pt x="71" y="128"/>
                </a:cubicBezTo>
                <a:cubicBezTo>
                  <a:pt x="71" y="112"/>
                  <a:pt x="78" y="98"/>
                  <a:pt x="88" y="88"/>
                </a:cubicBezTo>
                <a:cubicBezTo>
                  <a:pt x="98" y="78"/>
                  <a:pt x="112" y="72"/>
                  <a:pt x="127" y="72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27" y="57"/>
                  <a:pt x="127" y="57"/>
                  <a:pt x="127" y="57"/>
                </a:cubicBezTo>
                <a:cubicBezTo>
                  <a:pt x="127" y="57"/>
                  <a:pt x="127" y="57"/>
                  <a:pt x="127" y="57"/>
                </a:cubicBezTo>
                <a:close/>
                <a:moveTo>
                  <a:pt x="127" y="0"/>
                </a:moveTo>
                <a:cubicBezTo>
                  <a:pt x="127" y="45"/>
                  <a:pt x="127" y="45"/>
                  <a:pt x="127" y="45"/>
                </a:cubicBezTo>
                <a:cubicBezTo>
                  <a:pt x="124" y="45"/>
                  <a:pt x="121" y="42"/>
                  <a:pt x="121" y="38"/>
                </a:cubicBezTo>
                <a:cubicBezTo>
                  <a:pt x="121" y="7"/>
                  <a:pt x="121" y="7"/>
                  <a:pt x="121" y="7"/>
                </a:cubicBezTo>
                <a:cubicBezTo>
                  <a:pt x="121" y="4"/>
                  <a:pt x="124" y="1"/>
                  <a:pt x="127" y="0"/>
                </a:cubicBezTo>
                <a:close/>
                <a:moveTo>
                  <a:pt x="64" y="201"/>
                </a:moveTo>
                <a:cubicBezTo>
                  <a:pt x="64" y="185"/>
                  <a:pt x="64" y="185"/>
                  <a:pt x="64" y="185"/>
                </a:cubicBezTo>
                <a:cubicBezTo>
                  <a:pt x="66" y="185"/>
                  <a:pt x="68" y="185"/>
                  <a:pt x="69" y="187"/>
                </a:cubicBezTo>
                <a:cubicBezTo>
                  <a:pt x="72" y="189"/>
                  <a:pt x="72" y="193"/>
                  <a:pt x="69" y="196"/>
                </a:cubicBezTo>
                <a:cubicBezTo>
                  <a:pt x="64" y="201"/>
                  <a:pt x="64" y="201"/>
                  <a:pt x="64" y="201"/>
                </a:cubicBezTo>
                <a:close/>
                <a:moveTo>
                  <a:pt x="64" y="71"/>
                </a:moveTo>
                <a:cubicBezTo>
                  <a:pt x="64" y="55"/>
                  <a:pt x="64" y="55"/>
                  <a:pt x="64" y="55"/>
                </a:cubicBezTo>
                <a:cubicBezTo>
                  <a:pt x="69" y="60"/>
                  <a:pt x="69" y="60"/>
                  <a:pt x="69" y="60"/>
                </a:cubicBezTo>
                <a:cubicBezTo>
                  <a:pt x="72" y="63"/>
                  <a:pt x="72" y="67"/>
                  <a:pt x="69" y="69"/>
                </a:cubicBezTo>
                <a:cubicBezTo>
                  <a:pt x="68" y="71"/>
                  <a:pt x="66" y="71"/>
                  <a:pt x="64" y="71"/>
                </a:cubicBezTo>
                <a:close/>
                <a:moveTo>
                  <a:pt x="64" y="97"/>
                </a:moveTo>
                <a:cubicBezTo>
                  <a:pt x="59" y="106"/>
                  <a:pt x="57" y="117"/>
                  <a:pt x="57" y="128"/>
                </a:cubicBezTo>
                <a:cubicBezTo>
                  <a:pt x="57" y="139"/>
                  <a:pt x="59" y="149"/>
                  <a:pt x="64" y="159"/>
                </a:cubicBezTo>
                <a:cubicBezTo>
                  <a:pt x="64" y="97"/>
                  <a:pt x="64" y="97"/>
                  <a:pt x="64" y="97"/>
                </a:cubicBezTo>
                <a:close/>
                <a:moveTo>
                  <a:pt x="64" y="55"/>
                </a:moveTo>
                <a:cubicBezTo>
                  <a:pt x="64" y="71"/>
                  <a:pt x="64" y="71"/>
                  <a:pt x="64" y="71"/>
                </a:cubicBezTo>
                <a:cubicBezTo>
                  <a:pt x="62" y="71"/>
                  <a:pt x="61" y="70"/>
                  <a:pt x="6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38" y="47"/>
                  <a:pt x="38" y="47"/>
                  <a:pt x="38" y="47"/>
                </a:cubicBezTo>
                <a:cubicBezTo>
                  <a:pt x="35" y="44"/>
                  <a:pt x="35" y="40"/>
                  <a:pt x="38" y="38"/>
                </a:cubicBezTo>
                <a:cubicBezTo>
                  <a:pt x="40" y="35"/>
                  <a:pt x="44" y="35"/>
                  <a:pt x="47" y="38"/>
                </a:cubicBezTo>
                <a:cubicBezTo>
                  <a:pt x="64" y="55"/>
                  <a:pt x="64" y="55"/>
                  <a:pt x="64" y="55"/>
                </a:cubicBezTo>
                <a:close/>
                <a:moveTo>
                  <a:pt x="64" y="185"/>
                </a:moveTo>
                <a:cubicBezTo>
                  <a:pt x="64" y="201"/>
                  <a:pt x="64" y="201"/>
                  <a:pt x="64" y="201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44" y="221"/>
                  <a:pt x="40" y="221"/>
                  <a:pt x="38" y="218"/>
                </a:cubicBezTo>
                <a:cubicBezTo>
                  <a:pt x="35" y="216"/>
                  <a:pt x="35" y="211"/>
                  <a:pt x="38" y="209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1" y="185"/>
                  <a:pt x="62" y="185"/>
                  <a:pt x="64" y="185"/>
                </a:cubicBezTo>
                <a:close/>
                <a:moveTo>
                  <a:pt x="45" y="128"/>
                </a:moveTo>
                <a:cubicBezTo>
                  <a:pt x="45" y="128"/>
                  <a:pt x="45" y="128"/>
                  <a:pt x="45" y="128"/>
                </a:cubicBezTo>
                <a:cubicBezTo>
                  <a:pt x="45" y="124"/>
                  <a:pt x="42" y="121"/>
                  <a:pt x="38" y="121"/>
                </a:cubicBezTo>
                <a:cubicBezTo>
                  <a:pt x="7" y="121"/>
                  <a:pt x="7" y="121"/>
                  <a:pt x="7" y="121"/>
                </a:cubicBezTo>
                <a:cubicBezTo>
                  <a:pt x="3" y="121"/>
                  <a:pt x="0" y="124"/>
                  <a:pt x="0" y="128"/>
                </a:cubicBezTo>
                <a:cubicBezTo>
                  <a:pt x="0" y="132"/>
                  <a:pt x="3" y="134"/>
                  <a:pt x="7" y="134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42" y="134"/>
                  <a:pt x="45" y="132"/>
                  <a:pt x="45" y="128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reeform 57"/>
          <p:cNvSpPr>
            <a:spLocks noEditPoints="1"/>
          </p:cNvSpPr>
          <p:nvPr/>
        </p:nvSpPr>
        <p:spPr bwMode="auto">
          <a:xfrm>
            <a:off x="2232123" y="2038674"/>
            <a:ext cx="418513" cy="410972"/>
          </a:xfrm>
          <a:custGeom>
            <a:avLst/>
            <a:gdLst>
              <a:gd name="T0" fmla="*/ 231 w 243"/>
              <a:gd name="T1" fmla="*/ 92 h 238"/>
              <a:gd name="T2" fmla="*/ 214 w 243"/>
              <a:gd name="T3" fmla="*/ 83 h 238"/>
              <a:gd name="T4" fmla="*/ 206 w 243"/>
              <a:gd name="T5" fmla="*/ 71 h 238"/>
              <a:gd name="T6" fmla="*/ 192 w 243"/>
              <a:gd name="T7" fmla="*/ 82 h 238"/>
              <a:gd name="T8" fmla="*/ 194 w 243"/>
              <a:gd name="T9" fmla="*/ 64 h 238"/>
              <a:gd name="T10" fmla="*/ 179 w 243"/>
              <a:gd name="T11" fmla="*/ 64 h 238"/>
              <a:gd name="T12" fmla="*/ 162 w 243"/>
              <a:gd name="T13" fmla="*/ 54 h 238"/>
              <a:gd name="T14" fmla="*/ 154 w 243"/>
              <a:gd name="T15" fmla="*/ 42 h 238"/>
              <a:gd name="T16" fmla="*/ 140 w 243"/>
              <a:gd name="T17" fmla="*/ 53 h 238"/>
              <a:gd name="T18" fmla="*/ 142 w 243"/>
              <a:gd name="T19" fmla="*/ 35 h 238"/>
              <a:gd name="T20" fmla="*/ 128 w 243"/>
              <a:gd name="T21" fmla="*/ 35 h 238"/>
              <a:gd name="T22" fmla="*/ 110 w 243"/>
              <a:gd name="T23" fmla="*/ 25 h 238"/>
              <a:gd name="T24" fmla="*/ 102 w 243"/>
              <a:gd name="T25" fmla="*/ 13 h 238"/>
              <a:gd name="T26" fmla="*/ 101 w 243"/>
              <a:gd name="T27" fmla="*/ 22 h 238"/>
              <a:gd name="T28" fmla="*/ 208 w 243"/>
              <a:gd name="T29" fmla="*/ 128 h 238"/>
              <a:gd name="T30" fmla="*/ 206 w 243"/>
              <a:gd name="T31" fmla="*/ 132 h 238"/>
              <a:gd name="T32" fmla="*/ 101 w 243"/>
              <a:gd name="T33" fmla="*/ 74 h 238"/>
              <a:gd name="T34" fmla="*/ 196 w 243"/>
              <a:gd name="T35" fmla="*/ 149 h 238"/>
              <a:gd name="T36" fmla="*/ 194 w 243"/>
              <a:gd name="T37" fmla="*/ 153 h 238"/>
              <a:gd name="T38" fmla="*/ 101 w 243"/>
              <a:gd name="T39" fmla="*/ 101 h 238"/>
              <a:gd name="T40" fmla="*/ 185 w 243"/>
              <a:gd name="T41" fmla="*/ 170 h 238"/>
              <a:gd name="T42" fmla="*/ 182 w 243"/>
              <a:gd name="T43" fmla="*/ 174 h 238"/>
              <a:gd name="T44" fmla="*/ 101 w 243"/>
              <a:gd name="T45" fmla="*/ 129 h 238"/>
              <a:gd name="T46" fmla="*/ 173 w 243"/>
              <a:gd name="T47" fmla="*/ 191 h 238"/>
              <a:gd name="T48" fmla="*/ 171 w 243"/>
              <a:gd name="T49" fmla="*/ 195 h 238"/>
              <a:gd name="T50" fmla="*/ 101 w 243"/>
              <a:gd name="T51" fmla="*/ 156 h 238"/>
              <a:gd name="T52" fmla="*/ 138 w 243"/>
              <a:gd name="T53" fmla="*/ 231 h 238"/>
              <a:gd name="T54" fmla="*/ 243 w 243"/>
              <a:gd name="T55" fmla="*/ 91 h 238"/>
              <a:gd name="T56" fmla="*/ 101 w 243"/>
              <a:gd name="T57" fmla="*/ 22 h 238"/>
              <a:gd name="T58" fmla="*/ 85 w 243"/>
              <a:gd name="T59" fmla="*/ 11 h 238"/>
              <a:gd name="T60" fmla="*/ 78 w 243"/>
              <a:gd name="T61" fmla="*/ 0 h 238"/>
              <a:gd name="T62" fmla="*/ 15 w 243"/>
              <a:gd name="T63" fmla="*/ 163 h 238"/>
              <a:gd name="T64" fmla="*/ 101 w 243"/>
              <a:gd name="T65" fmla="*/ 156 h 238"/>
              <a:gd name="T66" fmla="*/ 27 w 243"/>
              <a:gd name="T67" fmla="*/ 113 h 238"/>
              <a:gd name="T68" fmla="*/ 101 w 243"/>
              <a:gd name="T69" fmla="*/ 151 h 238"/>
              <a:gd name="T70" fmla="*/ 40 w 243"/>
              <a:gd name="T71" fmla="*/ 95 h 238"/>
              <a:gd name="T72" fmla="*/ 42 w 243"/>
              <a:gd name="T73" fmla="*/ 91 h 238"/>
              <a:gd name="T74" fmla="*/ 101 w 243"/>
              <a:gd name="T75" fmla="*/ 101 h 238"/>
              <a:gd name="T76" fmla="*/ 51 w 243"/>
              <a:gd name="T77" fmla="*/ 71 h 238"/>
              <a:gd name="T78" fmla="*/ 101 w 243"/>
              <a:gd name="T79" fmla="*/ 96 h 238"/>
              <a:gd name="T80" fmla="*/ 63 w 243"/>
              <a:gd name="T81" fmla="*/ 53 h 238"/>
              <a:gd name="T82" fmla="*/ 65 w 243"/>
              <a:gd name="T83" fmla="*/ 49 h 238"/>
              <a:gd name="T84" fmla="*/ 101 w 243"/>
              <a:gd name="T85" fmla="*/ 2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3" h="238">
                <a:moveTo>
                  <a:pt x="232" y="85"/>
                </a:moveTo>
                <a:cubicBezTo>
                  <a:pt x="233" y="87"/>
                  <a:pt x="233" y="90"/>
                  <a:pt x="231" y="92"/>
                </a:cubicBezTo>
                <a:cubicBezTo>
                  <a:pt x="229" y="97"/>
                  <a:pt x="223" y="99"/>
                  <a:pt x="218" y="96"/>
                </a:cubicBezTo>
                <a:cubicBezTo>
                  <a:pt x="213" y="94"/>
                  <a:pt x="212" y="88"/>
                  <a:pt x="214" y="83"/>
                </a:cubicBezTo>
                <a:cubicBezTo>
                  <a:pt x="216" y="81"/>
                  <a:pt x="218" y="79"/>
                  <a:pt x="220" y="78"/>
                </a:cubicBezTo>
                <a:cubicBezTo>
                  <a:pt x="206" y="71"/>
                  <a:pt x="206" y="71"/>
                  <a:pt x="206" y="71"/>
                </a:cubicBezTo>
                <a:cubicBezTo>
                  <a:pt x="207" y="73"/>
                  <a:pt x="207" y="76"/>
                  <a:pt x="205" y="78"/>
                </a:cubicBezTo>
                <a:cubicBezTo>
                  <a:pt x="203" y="83"/>
                  <a:pt x="197" y="84"/>
                  <a:pt x="192" y="82"/>
                </a:cubicBezTo>
                <a:cubicBezTo>
                  <a:pt x="188" y="79"/>
                  <a:pt x="186" y="73"/>
                  <a:pt x="188" y="69"/>
                </a:cubicBezTo>
                <a:cubicBezTo>
                  <a:pt x="190" y="66"/>
                  <a:pt x="192" y="65"/>
                  <a:pt x="194" y="64"/>
                </a:cubicBezTo>
                <a:cubicBezTo>
                  <a:pt x="180" y="56"/>
                  <a:pt x="180" y="56"/>
                  <a:pt x="180" y="56"/>
                </a:cubicBezTo>
                <a:cubicBezTo>
                  <a:pt x="181" y="59"/>
                  <a:pt x="181" y="61"/>
                  <a:pt x="179" y="64"/>
                </a:cubicBezTo>
                <a:cubicBezTo>
                  <a:pt x="177" y="68"/>
                  <a:pt x="171" y="70"/>
                  <a:pt x="166" y="67"/>
                </a:cubicBezTo>
                <a:cubicBezTo>
                  <a:pt x="161" y="65"/>
                  <a:pt x="160" y="59"/>
                  <a:pt x="162" y="54"/>
                </a:cubicBezTo>
                <a:cubicBezTo>
                  <a:pt x="164" y="52"/>
                  <a:pt x="166" y="50"/>
                  <a:pt x="168" y="50"/>
                </a:cubicBezTo>
                <a:cubicBezTo>
                  <a:pt x="154" y="42"/>
                  <a:pt x="154" y="42"/>
                  <a:pt x="154" y="42"/>
                </a:cubicBezTo>
                <a:cubicBezTo>
                  <a:pt x="155" y="44"/>
                  <a:pt x="155" y="47"/>
                  <a:pt x="153" y="49"/>
                </a:cubicBezTo>
                <a:cubicBezTo>
                  <a:pt x="151" y="54"/>
                  <a:pt x="145" y="56"/>
                  <a:pt x="140" y="53"/>
                </a:cubicBezTo>
                <a:cubicBezTo>
                  <a:pt x="136" y="50"/>
                  <a:pt x="134" y="45"/>
                  <a:pt x="136" y="40"/>
                </a:cubicBezTo>
                <a:cubicBezTo>
                  <a:pt x="138" y="37"/>
                  <a:pt x="140" y="36"/>
                  <a:pt x="142" y="35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9" y="30"/>
                  <a:pt x="129" y="33"/>
                  <a:pt x="128" y="35"/>
                </a:cubicBezTo>
                <a:cubicBezTo>
                  <a:pt x="125" y="40"/>
                  <a:pt x="119" y="41"/>
                  <a:pt x="114" y="39"/>
                </a:cubicBezTo>
                <a:cubicBezTo>
                  <a:pt x="110" y="36"/>
                  <a:pt x="108" y="30"/>
                  <a:pt x="110" y="25"/>
                </a:cubicBezTo>
                <a:cubicBezTo>
                  <a:pt x="112" y="23"/>
                  <a:pt x="114" y="22"/>
                  <a:pt x="116" y="21"/>
                </a:cubicBezTo>
                <a:cubicBezTo>
                  <a:pt x="102" y="13"/>
                  <a:pt x="102" y="13"/>
                  <a:pt x="102" y="13"/>
                </a:cubicBezTo>
                <a:cubicBezTo>
                  <a:pt x="103" y="16"/>
                  <a:pt x="103" y="18"/>
                  <a:pt x="102" y="21"/>
                </a:cubicBezTo>
                <a:cubicBezTo>
                  <a:pt x="101" y="21"/>
                  <a:pt x="101" y="22"/>
                  <a:pt x="101" y="22"/>
                </a:cubicBezTo>
                <a:cubicBezTo>
                  <a:pt x="101" y="69"/>
                  <a:pt x="101" y="69"/>
                  <a:pt x="101" y="69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9" y="129"/>
                  <a:pt x="209" y="130"/>
                  <a:pt x="209" y="131"/>
                </a:cubicBezTo>
                <a:cubicBezTo>
                  <a:pt x="208" y="132"/>
                  <a:pt x="207" y="133"/>
                  <a:pt x="206" y="13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197" y="150"/>
                  <a:pt x="198" y="151"/>
                  <a:pt x="197" y="152"/>
                </a:cubicBezTo>
                <a:cubicBezTo>
                  <a:pt x="197" y="153"/>
                  <a:pt x="195" y="154"/>
                  <a:pt x="194" y="153"/>
                </a:cubicBezTo>
                <a:cubicBezTo>
                  <a:pt x="194" y="153"/>
                  <a:pt x="194" y="153"/>
                  <a:pt x="194" y="153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85" y="170"/>
                  <a:pt x="185" y="170"/>
                  <a:pt x="185" y="170"/>
                </a:cubicBezTo>
                <a:cubicBezTo>
                  <a:pt x="186" y="171"/>
                  <a:pt x="186" y="172"/>
                  <a:pt x="186" y="173"/>
                </a:cubicBezTo>
                <a:cubicBezTo>
                  <a:pt x="185" y="174"/>
                  <a:pt x="184" y="175"/>
                  <a:pt x="182" y="174"/>
                </a:cubicBezTo>
                <a:cubicBezTo>
                  <a:pt x="182" y="174"/>
                  <a:pt x="182" y="174"/>
                  <a:pt x="182" y="174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73" y="191"/>
                  <a:pt x="173" y="191"/>
                  <a:pt x="173" y="191"/>
                </a:cubicBezTo>
                <a:cubicBezTo>
                  <a:pt x="174" y="192"/>
                  <a:pt x="174" y="193"/>
                  <a:pt x="174" y="194"/>
                </a:cubicBezTo>
                <a:cubicBezTo>
                  <a:pt x="173" y="196"/>
                  <a:pt x="172" y="196"/>
                  <a:pt x="171" y="195"/>
                </a:cubicBezTo>
                <a:cubicBezTo>
                  <a:pt x="171" y="195"/>
                  <a:pt x="171" y="195"/>
                  <a:pt x="171" y="19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38" y="231"/>
                  <a:pt x="138" y="231"/>
                  <a:pt x="138" y="231"/>
                </a:cubicBezTo>
                <a:cubicBezTo>
                  <a:pt x="150" y="238"/>
                  <a:pt x="164" y="233"/>
                  <a:pt x="171" y="222"/>
                </a:cubicBezTo>
                <a:cubicBezTo>
                  <a:pt x="243" y="91"/>
                  <a:pt x="243" y="91"/>
                  <a:pt x="243" y="91"/>
                </a:cubicBezTo>
                <a:lnTo>
                  <a:pt x="232" y="85"/>
                </a:lnTo>
                <a:close/>
                <a:moveTo>
                  <a:pt x="101" y="22"/>
                </a:moveTo>
                <a:cubicBezTo>
                  <a:pt x="98" y="26"/>
                  <a:pt x="93" y="27"/>
                  <a:pt x="88" y="24"/>
                </a:cubicBezTo>
                <a:cubicBezTo>
                  <a:pt x="84" y="22"/>
                  <a:pt x="82" y="16"/>
                  <a:pt x="85" y="11"/>
                </a:cubicBezTo>
                <a:cubicBezTo>
                  <a:pt x="86" y="9"/>
                  <a:pt x="88" y="7"/>
                  <a:pt x="90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6" y="130"/>
                  <a:pt x="6" y="130"/>
                  <a:pt x="6" y="130"/>
                </a:cubicBezTo>
                <a:cubicBezTo>
                  <a:pt x="0" y="142"/>
                  <a:pt x="4" y="157"/>
                  <a:pt x="15" y="163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7" y="116"/>
                  <a:pt x="27" y="114"/>
                  <a:pt x="27" y="113"/>
                </a:cubicBezTo>
                <a:cubicBezTo>
                  <a:pt x="28" y="112"/>
                  <a:pt x="29" y="112"/>
                  <a:pt x="30" y="112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40" y="95"/>
                  <a:pt x="40" y="95"/>
                  <a:pt x="40" y="95"/>
                </a:cubicBezTo>
                <a:cubicBezTo>
                  <a:pt x="39" y="95"/>
                  <a:pt x="38" y="93"/>
                  <a:pt x="39" y="92"/>
                </a:cubicBezTo>
                <a:cubicBezTo>
                  <a:pt x="40" y="91"/>
                  <a:pt x="41" y="91"/>
                  <a:pt x="42" y="9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51" y="74"/>
                  <a:pt x="51" y="74"/>
                  <a:pt x="51" y="74"/>
                </a:cubicBezTo>
                <a:cubicBezTo>
                  <a:pt x="50" y="74"/>
                  <a:pt x="50" y="72"/>
                  <a:pt x="51" y="71"/>
                </a:cubicBezTo>
                <a:cubicBezTo>
                  <a:pt x="51" y="70"/>
                  <a:pt x="53" y="70"/>
                  <a:pt x="54" y="70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63" y="53"/>
                  <a:pt x="63" y="53"/>
                  <a:pt x="63" y="53"/>
                </a:cubicBezTo>
                <a:cubicBezTo>
                  <a:pt x="62" y="53"/>
                  <a:pt x="62" y="51"/>
                  <a:pt x="62" y="50"/>
                </a:cubicBezTo>
                <a:cubicBezTo>
                  <a:pt x="63" y="49"/>
                  <a:pt x="64" y="49"/>
                  <a:pt x="65" y="4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2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 58"/>
          <p:cNvSpPr>
            <a:spLocks noEditPoints="1"/>
          </p:cNvSpPr>
          <p:nvPr/>
        </p:nvSpPr>
        <p:spPr bwMode="auto">
          <a:xfrm>
            <a:off x="753730" y="3753160"/>
            <a:ext cx="407202" cy="412229"/>
          </a:xfrm>
          <a:custGeom>
            <a:avLst/>
            <a:gdLst>
              <a:gd name="T0" fmla="*/ 189 w 236"/>
              <a:gd name="T1" fmla="*/ 60 h 239"/>
              <a:gd name="T2" fmla="*/ 196 w 236"/>
              <a:gd name="T3" fmla="*/ 122 h 239"/>
              <a:gd name="T4" fmla="*/ 198 w 236"/>
              <a:gd name="T5" fmla="*/ 136 h 239"/>
              <a:gd name="T6" fmla="*/ 208 w 236"/>
              <a:gd name="T7" fmla="*/ 157 h 239"/>
              <a:gd name="T8" fmla="*/ 189 w 236"/>
              <a:gd name="T9" fmla="*/ 195 h 239"/>
              <a:gd name="T10" fmla="*/ 168 w 236"/>
              <a:gd name="T11" fmla="*/ 156 h 239"/>
              <a:gd name="T12" fmla="*/ 168 w 236"/>
              <a:gd name="T13" fmla="*/ 78 h 239"/>
              <a:gd name="T14" fmla="*/ 182 w 236"/>
              <a:gd name="T15" fmla="*/ 92 h 239"/>
              <a:gd name="T16" fmla="*/ 185 w 236"/>
              <a:gd name="T17" fmla="*/ 107 h 239"/>
              <a:gd name="T18" fmla="*/ 189 w 236"/>
              <a:gd name="T19" fmla="*/ 141 h 239"/>
              <a:gd name="T20" fmla="*/ 189 w 236"/>
              <a:gd name="T21" fmla="*/ 130 h 239"/>
              <a:gd name="T22" fmla="*/ 168 w 236"/>
              <a:gd name="T23" fmla="*/ 155 h 239"/>
              <a:gd name="T24" fmla="*/ 160 w 236"/>
              <a:gd name="T25" fmla="*/ 138 h 239"/>
              <a:gd name="T26" fmla="*/ 165 w 236"/>
              <a:gd name="T27" fmla="*/ 172 h 239"/>
              <a:gd name="T28" fmla="*/ 168 w 236"/>
              <a:gd name="T29" fmla="*/ 16 h 239"/>
              <a:gd name="T30" fmla="*/ 163 w 236"/>
              <a:gd name="T31" fmla="*/ 49 h 239"/>
              <a:gd name="T32" fmla="*/ 168 w 236"/>
              <a:gd name="T33" fmla="*/ 78 h 239"/>
              <a:gd name="T34" fmla="*/ 159 w 236"/>
              <a:gd name="T35" fmla="*/ 118 h 239"/>
              <a:gd name="T36" fmla="*/ 159 w 236"/>
              <a:gd name="T37" fmla="*/ 209 h 239"/>
              <a:gd name="T38" fmla="*/ 159 w 236"/>
              <a:gd name="T39" fmla="*/ 5 h 239"/>
              <a:gd name="T40" fmla="*/ 159 w 236"/>
              <a:gd name="T41" fmla="*/ 40 h 239"/>
              <a:gd name="T42" fmla="*/ 144 w 236"/>
              <a:gd name="T43" fmla="*/ 89 h 239"/>
              <a:gd name="T44" fmla="*/ 159 w 236"/>
              <a:gd name="T45" fmla="*/ 108 h 239"/>
              <a:gd name="T46" fmla="*/ 159 w 236"/>
              <a:gd name="T47" fmla="*/ 136 h 239"/>
              <a:gd name="T48" fmla="*/ 144 w 236"/>
              <a:gd name="T49" fmla="*/ 162 h 239"/>
              <a:gd name="T50" fmla="*/ 151 w 236"/>
              <a:gd name="T51" fmla="*/ 143 h 239"/>
              <a:gd name="T52" fmla="*/ 146 w 236"/>
              <a:gd name="T53" fmla="*/ 109 h 239"/>
              <a:gd name="T54" fmla="*/ 123 w 236"/>
              <a:gd name="T55" fmla="*/ 7 h 239"/>
              <a:gd name="T56" fmla="*/ 144 w 236"/>
              <a:gd name="T57" fmla="*/ 0 h 239"/>
              <a:gd name="T58" fmla="*/ 144 w 236"/>
              <a:gd name="T59" fmla="*/ 187 h 239"/>
              <a:gd name="T60" fmla="*/ 123 w 236"/>
              <a:gd name="T61" fmla="*/ 225 h 239"/>
              <a:gd name="T62" fmla="*/ 140 w 236"/>
              <a:gd name="T63" fmla="*/ 96 h 239"/>
              <a:gd name="T64" fmla="*/ 123 w 236"/>
              <a:gd name="T65" fmla="*/ 135 h 239"/>
              <a:gd name="T66" fmla="*/ 137 w 236"/>
              <a:gd name="T67" fmla="*/ 113 h 239"/>
              <a:gd name="T68" fmla="*/ 123 w 236"/>
              <a:gd name="T69" fmla="*/ 82 h 239"/>
              <a:gd name="T70" fmla="*/ 125 w 236"/>
              <a:gd name="T71" fmla="*/ 171 h 239"/>
              <a:gd name="T72" fmla="*/ 123 w 236"/>
              <a:gd name="T73" fmla="*/ 7 h 239"/>
              <a:gd name="T74" fmla="*/ 123 w 236"/>
              <a:gd name="T75" fmla="*/ 7 h 239"/>
              <a:gd name="T76" fmla="*/ 123 w 236"/>
              <a:gd name="T77" fmla="*/ 177 h 239"/>
              <a:gd name="T78" fmla="*/ 121 w 236"/>
              <a:gd name="T79" fmla="*/ 162 h 239"/>
              <a:gd name="T80" fmla="*/ 123 w 236"/>
              <a:gd name="T81" fmla="*/ 135 h 239"/>
              <a:gd name="T82" fmla="*/ 99 w 236"/>
              <a:gd name="T83" fmla="*/ 124 h 239"/>
              <a:gd name="T84" fmla="*/ 106 w 236"/>
              <a:gd name="T85" fmla="*/ 164 h 239"/>
              <a:gd name="T86" fmla="*/ 108 w 236"/>
              <a:gd name="T87" fmla="*/ 179 h 239"/>
              <a:gd name="T88" fmla="*/ 118 w 236"/>
              <a:gd name="T89" fmla="*/ 199 h 239"/>
              <a:gd name="T90" fmla="*/ 123 w 236"/>
              <a:gd name="T91" fmla="*/ 99 h 239"/>
              <a:gd name="T92" fmla="*/ 99 w 236"/>
              <a:gd name="T93" fmla="*/ 18 h 239"/>
              <a:gd name="T94" fmla="*/ 99 w 236"/>
              <a:gd name="T95" fmla="*/ 18 h 239"/>
              <a:gd name="T96" fmla="*/ 89 w 236"/>
              <a:gd name="T97" fmla="*/ 212 h 239"/>
              <a:gd name="T98" fmla="*/ 99 w 236"/>
              <a:gd name="T99" fmla="*/ 183 h 239"/>
              <a:gd name="T100" fmla="*/ 71 w 236"/>
              <a:gd name="T101" fmla="*/ 227 h 239"/>
              <a:gd name="T102" fmla="*/ 95 w 236"/>
              <a:gd name="T103" fmla="*/ 117 h 239"/>
              <a:gd name="T104" fmla="*/ 71 w 236"/>
              <a:gd name="T105" fmla="*/ 160 h 239"/>
              <a:gd name="T106" fmla="*/ 92 w 236"/>
              <a:gd name="T107" fmla="*/ 134 h 239"/>
              <a:gd name="T108" fmla="*/ 71 w 236"/>
              <a:gd name="T109" fmla="*/ 107 h 239"/>
              <a:gd name="T110" fmla="*/ 7 w 236"/>
              <a:gd name="T111" fmla="*/ 91 h 239"/>
              <a:gd name="T112" fmla="*/ 70 w 236"/>
              <a:gd name="T113" fmla="*/ 181 h 239"/>
              <a:gd name="T114" fmla="*/ 71 w 236"/>
              <a:gd name="T115" fmla="*/ 149 h 239"/>
              <a:gd name="T116" fmla="*/ 52 w 236"/>
              <a:gd name="T117" fmla="*/ 133 h 239"/>
              <a:gd name="T118" fmla="*/ 35 w 236"/>
              <a:gd name="T119" fmla="*/ 109 h 239"/>
              <a:gd name="T120" fmla="*/ 71 w 236"/>
              <a:gd name="T121" fmla="*/ 31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6" h="239">
                <a:moveTo>
                  <a:pt x="189" y="195"/>
                </a:moveTo>
                <a:cubicBezTo>
                  <a:pt x="216" y="182"/>
                  <a:pt x="216" y="182"/>
                  <a:pt x="216" y="182"/>
                </a:cubicBezTo>
                <a:cubicBezTo>
                  <a:pt x="230" y="176"/>
                  <a:pt x="236" y="159"/>
                  <a:pt x="229" y="146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107"/>
                  <a:pt x="189" y="107"/>
                  <a:pt x="189" y="107"/>
                </a:cubicBezTo>
                <a:cubicBezTo>
                  <a:pt x="190" y="108"/>
                  <a:pt x="190" y="108"/>
                  <a:pt x="190" y="109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7" y="124"/>
                  <a:pt x="196" y="126"/>
                  <a:pt x="194" y="127"/>
                </a:cubicBezTo>
                <a:cubicBezTo>
                  <a:pt x="189" y="130"/>
                  <a:pt x="189" y="130"/>
                  <a:pt x="189" y="130"/>
                </a:cubicBezTo>
                <a:cubicBezTo>
                  <a:pt x="189" y="141"/>
                  <a:pt x="189" y="141"/>
                  <a:pt x="189" y="141"/>
                </a:cubicBezTo>
                <a:cubicBezTo>
                  <a:pt x="198" y="136"/>
                  <a:pt x="198" y="136"/>
                  <a:pt x="198" y="136"/>
                </a:cubicBezTo>
                <a:cubicBezTo>
                  <a:pt x="201" y="135"/>
                  <a:pt x="203" y="136"/>
                  <a:pt x="204" y="138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1" y="153"/>
                  <a:pt x="210" y="156"/>
                  <a:pt x="208" y="157"/>
                </a:cubicBezTo>
                <a:cubicBezTo>
                  <a:pt x="189" y="166"/>
                  <a:pt x="189" y="166"/>
                  <a:pt x="189" y="166"/>
                </a:cubicBezTo>
                <a:lnTo>
                  <a:pt x="189" y="195"/>
                </a:lnTo>
                <a:close/>
                <a:moveTo>
                  <a:pt x="168" y="204"/>
                </a:moveTo>
                <a:cubicBezTo>
                  <a:pt x="189" y="195"/>
                  <a:pt x="189" y="195"/>
                  <a:pt x="189" y="195"/>
                </a:cubicBezTo>
                <a:cubicBezTo>
                  <a:pt x="189" y="166"/>
                  <a:pt x="189" y="166"/>
                  <a:pt x="189" y="166"/>
                </a:cubicBezTo>
                <a:cubicBezTo>
                  <a:pt x="180" y="170"/>
                  <a:pt x="180" y="170"/>
                  <a:pt x="180" y="170"/>
                </a:cubicBezTo>
                <a:cubicBezTo>
                  <a:pt x="178" y="171"/>
                  <a:pt x="175" y="170"/>
                  <a:pt x="174" y="168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204"/>
                  <a:pt x="168" y="204"/>
                  <a:pt x="168" y="204"/>
                </a:cubicBezTo>
                <a:close/>
                <a:moveTo>
                  <a:pt x="189" y="60"/>
                </a:moveTo>
                <a:cubicBezTo>
                  <a:pt x="168" y="16"/>
                  <a:pt x="168" y="16"/>
                  <a:pt x="168" y="16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71" y="77"/>
                  <a:pt x="171" y="77"/>
                  <a:pt x="171" y="77"/>
                </a:cubicBezTo>
                <a:cubicBezTo>
                  <a:pt x="173" y="76"/>
                  <a:pt x="175" y="77"/>
                  <a:pt x="176" y="79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3" y="94"/>
                  <a:pt x="182" y="97"/>
                  <a:pt x="180" y="98"/>
                </a:cubicBezTo>
                <a:cubicBezTo>
                  <a:pt x="168" y="103"/>
                  <a:pt x="168" y="103"/>
                  <a:pt x="168" y="103"/>
                </a:cubicBezTo>
                <a:cubicBezTo>
                  <a:pt x="168" y="114"/>
                  <a:pt x="168" y="114"/>
                  <a:pt x="168" y="114"/>
                </a:cubicBezTo>
                <a:cubicBezTo>
                  <a:pt x="185" y="107"/>
                  <a:pt x="185" y="107"/>
                  <a:pt x="185" y="107"/>
                </a:cubicBezTo>
                <a:cubicBezTo>
                  <a:pt x="186" y="106"/>
                  <a:pt x="188" y="106"/>
                  <a:pt x="189" y="107"/>
                </a:cubicBezTo>
                <a:cubicBezTo>
                  <a:pt x="189" y="60"/>
                  <a:pt x="189" y="60"/>
                  <a:pt x="189" y="60"/>
                </a:cubicBezTo>
                <a:close/>
                <a:moveTo>
                  <a:pt x="189" y="130"/>
                </a:moveTo>
                <a:cubicBezTo>
                  <a:pt x="189" y="141"/>
                  <a:pt x="189" y="141"/>
                  <a:pt x="189" y="141"/>
                </a:cubicBezTo>
                <a:cubicBezTo>
                  <a:pt x="170" y="150"/>
                  <a:pt x="170" y="150"/>
                  <a:pt x="170" y="150"/>
                </a:cubicBezTo>
                <a:cubicBezTo>
                  <a:pt x="169" y="150"/>
                  <a:pt x="169" y="151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lnTo>
                  <a:pt x="189" y="130"/>
                </a:lnTo>
                <a:close/>
                <a:moveTo>
                  <a:pt x="159" y="209"/>
                </a:moveTo>
                <a:cubicBezTo>
                  <a:pt x="168" y="204"/>
                  <a:pt x="168" y="204"/>
                  <a:pt x="168" y="204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155"/>
                  <a:pt x="168" y="155"/>
                  <a:pt x="168" y="155"/>
                </a:cubicBezTo>
                <a:cubicBezTo>
                  <a:pt x="168" y="154"/>
                  <a:pt x="168" y="152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166" y="141"/>
                  <a:pt x="166" y="141"/>
                  <a:pt x="166" y="141"/>
                </a:cubicBezTo>
                <a:cubicBezTo>
                  <a:pt x="164" y="142"/>
                  <a:pt x="161" y="141"/>
                  <a:pt x="160" y="138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6" y="175"/>
                  <a:pt x="165" y="177"/>
                  <a:pt x="163" y="178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59" y="209"/>
                  <a:pt x="159" y="209"/>
                  <a:pt x="159" y="209"/>
                </a:cubicBezTo>
                <a:close/>
                <a:moveTo>
                  <a:pt x="168" y="16"/>
                </a:moveTo>
                <a:cubicBezTo>
                  <a:pt x="168" y="15"/>
                  <a:pt x="168" y="15"/>
                  <a:pt x="168" y="15"/>
                </a:cubicBezTo>
                <a:cubicBezTo>
                  <a:pt x="166" y="11"/>
                  <a:pt x="163" y="7"/>
                  <a:pt x="159" y="5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6" y="55"/>
                  <a:pt x="164" y="61"/>
                  <a:pt x="159" y="65"/>
                </a:cubicBezTo>
                <a:cubicBezTo>
                  <a:pt x="159" y="82"/>
                  <a:pt x="159" y="82"/>
                  <a:pt x="159" y="82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68" y="16"/>
                  <a:pt x="168" y="16"/>
                  <a:pt x="168" y="16"/>
                </a:cubicBezTo>
                <a:close/>
                <a:moveTo>
                  <a:pt x="168" y="103"/>
                </a:moveTo>
                <a:cubicBezTo>
                  <a:pt x="168" y="114"/>
                  <a:pt x="168" y="114"/>
                  <a:pt x="168" y="114"/>
                </a:cubicBezTo>
                <a:cubicBezTo>
                  <a:pt x="159" y="118"/>
                  <a:pt x="159" y="118"/>
                  <a:pt x="159" y="118"/>
                </a:cubicBezTo>
                <a:cubicBezTo>
                  <a:pt x="159" y="108"/>
                  <a:pt x="159" y="108"/>
                  <a:pt x="159" y="108"/>
                </a:cubicBezTo>
                <a:lnTo>
                  <a:pt x="168" y="103"/>
                </a:lnTo>
                <a:close/>
                <a:moveTo>
                  <a:pt x="144" y="216"/>
                </a:moveTo>
                <a:cubicBezTo>
                  <a:pt x="159" y="209"/>
                  <a:pt x="159" y="209"/>
                  <a:pt x="159" y="209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44" y="216"/>
                  <a:pt x="144" y="216"/>
                  <a:pt x="144" y="216"/>
                </a:cubicBezTo>
                <a:close/>
                <a:moveTo>
                  <a:pt x="159" y="5"/>
                </a:moveTo>
                <a:cubicBezTo>
                  <a:pt x="155" y="2"/>
                  <a:pt x="149" y="0"/>
                  <a:pt x="144" y="0"/>
                </a:cubicBezTo>
                <a:cubicBezTo>
                  <a:pt x="144" y="22"/>
                  <a:pt x="144" y="22"/>
                  <a:pt x="144" y="22"/>
                </a:cubicBezTo>
                <a:cubicBezTo>
                  <a:pt x="148" y="23"/>
                  <a:pt x="152" y="25"/>
                  <a:pt x="154" y="30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59" y="5"/>
                  <a:pt x="159" y="5"/>
                  <a:pt x="159" y="5"/>
                </a:cubicBezTo>
                <a:close/>
                <a:moveTo>
                  <a:pt x="159" y="65"/>
                </a:moveTo>
                <a:cubicBezTo>
                  <a:pt x="159" y="82"/>
                  <a:pt x="159" y="82"/>
                  <a:pt x="159" y="82"/>
                </a:cubicBezTo>
                <a:cubicBezTo>
                  <a:pt x="144" y="89"/>
                  <a:pt x="144" y="89"/>
                  <a:pt x="144" y="89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57" y="66"/>
                  <a:pt x="157" y="66"/>
                  <a:pt x="157" y="66"/>
                </a:cubicBezTo>
                <a:cubicBezTo>
                  <a:pt x="158" y="66"/>
                  <a:pt x="159" y="66"/>
                  <a:pt x="159" y="65"/>
                </a:cubicBezTo>
                <a:close/>
                <a:moveTo>
                  <a:pt x="159" y="108"/>
                </a:moveTo>
                <a:cubicBezTo>
                  <a:pt x="159" y="118"/>
                  <a:pt x="159" y="118"/>
                  <a:pt x="159" y="118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4" y="121"/>
                  <a:pt x="153" y="123"/>
                  <a:pt x="154" y="126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8" y="157"/>
                  <a:pt x="155" y="156"/>
                  <a:pt x="153" y="157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49" y="148"/>
                  <a:pt x="149" y="148"/>
                  <a:pt x="149" y="148"/>
                </a:cubicBezTo>
                <a:cubicBezTo>
                  <a:pt x="151" y="147"/>
                  <a:pt x="152" y="145"/>
                  <a:pt x="151" y="143"/>
                </a:cubicBezTo>
                <a:cubicBezTo>
                  <a:pt x="151" y="143"/>
                  <a:pt x="151" y="143"/>
                  <a:pt x="151" y="143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5" y="129"/>
                  <a:pt x="144" y="129"/>
                  <a:pt x="144" y="128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6" y="109"/>
                  <a:pt x="146" y="109"/>
                  <a:pt x="146" y="109"/>
                </a:cubicBezTo>
                <a:cubicBezTo>
                  <a:pt x="147" y="111"/>
                  <a:pt x="150" y="112"/>
                  <a:pt x="152" y="111"/>
                </a:cubicBezTo>
                <a:lnTo>
                  <a:pt x="159" y="108"/>
                </a:lnTo>
                <a:close/>
                <a:moveTo>
                  <a:pt x="132" y="2"/>
                </a:moveTo>
                <a:cubicBezTo>
                  <a:pt x="123" y="7"/>
                  <a:pt x="123" y="7"/>
                  <a:pt x="123" y="7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37" y="23"/>
                  <a:pt x="137" y="23"/>
                  <a:pt x="137" y="23"/>
                </a:cubicBezTo>
                <a:cubicBezTo>
                  <a:pt x="139" y="22"/>
                  <a:pt x="142" y="22"/>
                  <a:pt x="144" y="22"/>
                </a:cubicBezTo>
                <a:cubicBezTo>
                  <a:pt x="144" y="0"/>
                  <a:pt x="144" y="0"/>
                  <a:pt x="144" y="0"/>
                </a:cubicBezTo>
                <a:cubicBezTo>
                  <a:pt x="140" y="0"/>
                  <a:pt x="136" y="1"/>
                  <a:pt x="132" y="2"/>
                </a:cubicBezTo>
                <a:close/>
                <a:moveTo>
                  <a:pt x="123" y="225"/>
                </a:moveTo>
                <a:cubicBezTo>
                  <a:pt x="144" y="216"/>
                  <a:pt x="144" y="216"/>
                  <a:pt x="144" y="216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35" y="191"/>
                  <a:pt x="135" y="191"/>
                  <a:pt x="135" y="191"/>
                </a:cubicBezTo>
                <a:cubicBezTo>
                  <a:pt x="133" y="192"/>
                  <a:pt x="130" y="191"/>
                  <a:pt x="129" y="189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225"/>
                  <a:pt x="123" y="225"/>
                  <a:pt x="123" y="225"/>
                </a:cubicBezTo>
                <a:close/>
                <a:moveTo>
                  <a:pt x="144" y="72"/>
                </a:moveTo>
                <a:cubicBezTo>
                  <a:pt x="144" y="89"/>
                  <a:pt x="144" y="89"/>
                  <a:pt x="144" y="89"/>
                </a:cubicBezTo>
                <a:cubicBezTo>
                  <a:pt x="142" y="90"/>
                  <a:pt x="142" y="90"/>
                  <a:pt x="142" y="90"/>
                </a:cubicBezTo>
                <a:cubicBezTo>
                  <a:pt x="140" y="91"/>
                  <a:pt x="139" y="94"/>
                  <a:pt x="140" y="96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3" y="127"/>
                  <a:pt x="141" y="127"/>
                  <a:pt x="139" y="128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35" y="119"/>
                  <a:pt x="135" y="119"/>
                  <a:pt x="135" y="119"/>
                </a:cubicBezTo>
                <a:cubicBezTo>
                  <a:pt x="137" y="118"/>
                  <a:pt x="138" y="115"/>
                  <a:pt x="137" y="113"/>
                </a:cubicBezTo>
                <a:cubicBezTo>
                  <a:pt x="137" y="113"/>
                  <a:pt x="137" y="113"/>
                  <a:pt x="137" y="113"/>
                </a:cubicBezTo>
                <a:cubicBezTo>
                  <a:pt x="131" y="100"/>
                  <a:pt x="131" y="100"/>
                  <a:pt x="131" y="100"/>
                </a:cubicBezTo>
                <a:cubicBezTo>
                  <a:pt x="130" y="98"/>
                  <a:pt x="128" y="97"/>
                  <a:pt x="126" y="98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44" y="72"/>
                  <a:pt x="144" y="72"/>
                  <a:pt x="144" y="72"/>
                </a:cubicBezTo>
                <a:close/>
                <a:moveTo>
                  <a:pt x="144" y="151"/>
                </a:moveTo>
                <a:cubicBezTo>
                  <a:pt x="144" y="162"/>
                  <a:pt x="144" y="162"/>
                  <a:pt x="144" y="162"/>
                </a:cubicBezTo>
                <a:cubicBezTo>
                  <a:pt x="125" y="171"/>
                  <a:pt x="125" y="171"/>
                  <a:pt x="125" y="171"/>
                </a:cubicBezTo>
                <a:cubicBezTo>
                  <a:pt x="124" y="171"/>
                  <a:pt x="124" y="172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lnTo>
                  <a:pt x="144" y="151"/>
                </a:lnTo>
                <a:close/>
                <a:moveTo>
                  <a:pt x="123" y="7"/>
                </a:moveTo>
                <a:cubicBezTo>
                  <a:pt x="99" y="18"/>
                  <a:pt x="99" y="18"/>
                  <a:pt x="99" y="18"/>
                </a:cubicBezTo>
                <a:cubicBezTo>
                  <a:pt x="99" y="41"/>
                  <a:pt x="99" y="41"/>
                  <a:pt x="99" y="41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23" y="7"/>
                  <a:pt x="123" y="7"/>
                  <a:pt x="123" y="7"/>
                </a:cubicBezTo>
                <a:close/>
                <a:moveTo>
                  <a:pt x="99" y="236"/>
                </a:moveTo>
                <a:cubicBezTo>
                  <a:pt x="100" y="236"/>
                  <a:pt x="102" y="235"/>
                  <a:pt x="103" y="235"/>
                </a:cubicBezTo>
                <a:cubicBezTo>
                  <a:pt x="123" y="225"/>
                  <a:pt x="123" y="225"/>
                  <a:pt x="123" y="225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176"/>
                  <a:pt x="123" y="176"/>
                  <a:pt x="123" y="176"/>
                </a:cubicBezTo>
                <a:cubicBezTo>
                  <a:pt x="122" y="175"/>
                  <a:pt x="123" y="174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cubicBezTo>
                  <a:pt x="121" y="162"/>
                  <a:pt x="121" y="162"/>
                  <a:pt x="121" y="162"/>
                </a:cubicBezTo>
                <a:cubicBezTo>
                  <a:pt x="119" y="163"/>
                  <a:pt x="116" y="162"/>
                  <a:pt x="115" y="159"/>
                </a:cubicBezTo>
                <a:cubicBezTo>
                  <a:pt x="109" y="147"/>
                  <a:pt x="109" y="147"/>
                  <a:pt x="109" y="147"/>
                </a:cubicBezTo>
                <a:cubicBezTo>
                  <a:pt x="108" y="145"/>
                  <a:pt x="109" y="142"/>
                  <a:pt x="111" y="141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05" y="133"/>
                  <a:pt x="102" y="132"/>
                  <a:pt x="101" y="130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9" y="150"/>
                  <a:pt x="99" y="151"/>
                  <a:pt x="100" y="151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7" y="166"/>
                  <a:pt x="106" y="169"/>
                  <a:pt x="104" y="170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108" y="179"/>
                  <a:pt x="108" y="179"/>
                  <a:pt x="108" y="179"/>
                </a:cubicBezTo>
                <a:cubicBezTo>
                  <a:pt x="110" y="178"/>
                  <a:pt x="113" y="179"/>
                  <a:pt x="114" y="181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1" y="196"/>
                  <a:pt x="120" y="198"/>
                  <a:pt x="118" y="199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36"/>
                  <a:pt x="99" y="236"/>
                  <a:pt x="99" y="236"/>
                </a:cubicBezTo>
                <a:close/>
                <a:moveTo>
                  <a:pt x="123" y="82"/>
                </a:moveTo>
                <a:cubicBezTo>
                  <a:pt x="123" y="99"/>
                  <a:pt x="123" y="99"/>
                  <a:pt x="123" y="99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9" y="94"/>
                  <a:pt x="99" y="94"/>
                  <a:pt x="99" y="94"/>
                </a:cubicBezTo>
                <a:lnTo>
                  <a:pt x="123" y="82"/>
                </a:lnTo>
                <a:close/>
                <a:moveTo>
                  <a:pt x="99" y="18"/>
                </a:moveTo>
                <a:cubicBezTo>
                  <a:pt x="71" y="31"/>
                  <a:pt x="71" y="31"/>
                  <a:pt x="71" y="31"/>
                </a:cubicBezTo>
                <a:cubicBezTo>
                  <a:pt x="71" y="54"/>
                  <a:pt x="71" y="54"/>
                  <a:pt x="71" y="54"/>
                </a:cubicBezTo>
                <a:cubicBezTo>
                  <a:pt x="99" y="41"/>
                  <a:pt x="99" y="41"/>
                  <a:pt x="99" y="41"/>
                </a:cubicBezTo>
                <a:cubicBezTo>
                  <a:pt x="99" y="18"/>
                  <a:pt x="99" y="18"/>
                  <a:pt x="99" y="18"/>
                </a:cubicBezTo>
                <a:close/>
                <a:moveTo>
                  <a:pt x="71" y="227"/>
                </a:moveTo>
                <a:cubicBezTo>
                  <a:pt x="77" y="235"/>
                  <a:pt x="88" y="239"/>
                  <a:pt x="99" y="236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87" y="213"/>
                  <a:pt x="85" y="213"/>
                  <a:pt x="84" y="210"/>
                </a:cubicBezTo>
                <a:cubicBezTo>
                  <a:pt x="78" y="197"/>
                  <a:pt x="78" y="197"/>
                  <a:pt x="78" y="197"/>
                </a:cubicBezTo>
                <a:cubicBezTo>
                  <a:pt x="77" y="195"/>
                  <a:pt x="78" y="193"/>
                  <a:pt x="80" y="19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75" y="183"/>
                  <a:pt x="75" y="183"/>
                  <a:pt x="75" y="183"/>
                </a:cubicBezTo>
                <a:cubicBezTo>
                  <a:pt x="74" y="184"/>
                  <a:pt x="72" y="183"/>
                  <a:pt x="71" y="182"/>
                </a:cubicBezTo>
                <a:cubicBezTo>
                  <a:pt x="71" y="227"/>
                  <a:pt x="71" y="227"/>
                  <a:pt x="71" y="227"/>
                </a:cubicBezTo>
                <a:close/>
                <a:moveTo>
                  <a:pt x="99" y="94"/>
                </a:moveTo>
                <a:cubicBezTo>
                  <a:pt x="99" y="111"/>
                  <a:pt x="99" y="111"/>
                  <a:pt x="99" y="111"/>
                </a:cubicBezTo>
                <a:cubicBezTo>
                  <a:pt x="97" y="111"/>
                  <a:pt x="97" y="111"/>
                  <a:pt x="97" y="111"/>
                </a:cubicBezTo>
                <a:cubicBezTo>
                  <a:pt x="95" y="112"/>
                  <a:pt x="94" y="115"/>
                  <a:pt x="95" y="117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7" y="149"/>
                  <a:pt x="96" y="148"/>
                  <a:pt x="94" y="149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90" y="140"/>
                  <a:pt x="90" y="140"/>
                  <a:pt x="90" y="140"/>
                </a:cubicBezTo>
                <a:cubicBezTo>
                  <a:pt x="92" y="139"/>
                  <a:pt x="93" y="136"/>
                  <a:pt x="92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5" y="119"/>
                  <a:pt x="82" y="118"/>
                  <a:pt x="80" y="119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lnTo>
                  <a:pt x="99" y="94"/>
                </a:lnTo>
                <a:close/>
                <a:moveTo>
                  <a:pt x="71" y="31"/>
                </a:moveTo>
                <a:cubicBezTo>
                  <a:pt x="20" y="55"/>
                  <a:pt x="20" y="55"/>
                  <a:pt x="20" y="55"/>
                </a:cubicBezTo>
                <a:cubicBezTo>
                  <a:pt x="6" y="62"/>
                  <a:pt x="0" y="78"/>
                  <a:pt x="7" y="91"/>
                </a:cubicBezTo>
                <a:cubicBezTo>
                  <a:pt x="68" y="222"/>
                  <a:pt x="68" y="222"/>
                  <a:pt x="68" y="222"/>
                </a:cubicBezTo>
                <a:cubicBezTo>
                  <a:pt x="69" y="223"/>
                  <a:pt x="70" y="225"/>
                  <a:pt x="71" y="22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1" y="182"/>
                  <a:pt x="70" y="181"/>
                  <a:pt x="70" y="181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63" y="166"/>
                  <a:pt x="64" y="163"/>
                  <a:pt x="66" y="162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62" y="153"/>
                  <a:pt x="62" y="153"/>
                  <a:pt x="62" y="153"/>
                </a:cubicBezTo>
                <a:cubicBezTo>
                  <a:pt x="60" y="154"/>
                  <a:pt x="57" y="153"/>
                  <a:pt x="56" y="151"/>
                </a:cubicBezTo>
                <a:cubicBezTo>
                  <a:pt x="50" y="138"/>
                  <a:pt x="50" y="138"/>
                  <a:pt x="50" y="138"/>
                </a:cubicBezTo>
                <a:cubicBezTo>
                  <a:pt x="49" y="136"/>
                  <a:pt x="50" y="134"/>
                  <a:pt x="52" y="133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46" y="118"/>
                  <a:pt x="38" y="116"/>
                  <a:pt x="35" y="109"/>
                </a:cubicBezTo>
                <a:cubicBezTo>
                  <a:pt x="26" y="89"/>
                  <a:pt x="26" y="89"/>
                  <a:pt x="26" y="89"/>
                </a:cubicBezTo>
                <a:cubicBezTo>
                  <a:pt x="23" y="83"/>
                  <a:pt x="26" y="75"/>
                  <a:pt x="33" y="72"/>
                </a:cubicBezTo>
                <a:cubicBezTo>
                  <a:pt x="71" y="54"/>
                  <a:pt x="71" y="54"/>
                  <a:pt x="71" y="54"/>
                </a:cubicBezTo>
                <a:lnTo>
                  <a:pt x="71" y="3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59"/>
          <p:cNvSpPr>
            <a:spLocks noChangeArrowheads="1"/>
          </p:cNvSpPr>
          <p:nvPr/>
        </p:nvSpPr>
        <p:spPr bwMode="auto">
          <a:xfrm>
            <a:off x="2333923" y="3362080"/>
            <a:ext cx="496434" cy="2513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0"/>
          <p:cNvSpPr>
            <a:spLocks noChangeArrowheads="1"/>
          </p:cNvSpPr>
          <p:nvPr/>
        </p:nvSpPr>
        <p:spPr bwMode="auto">
          <a:xfrm>
            <a:off x="2354032" y="3311808"/>
            <a:ext cx="456217" cy="2513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1"/>
          <p:cNvSpPr>
            <a:spLocks noChangeArrowheads="1"/>
          </p:cNvSpPr>
          <p:nvPr/>
        </p:nvSpPr>
        <p:spPr bwMode="auto">
          <a:xfrm>
            <a:off x="2533754" y="3260279"/>
            <a:ext cx="96774" cy="2513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2"/>
          <p:cNvSpPr>
            <a:spLocks noChangeArrowheads="1"/>
          </p:cNvSpPr>
          <p:nvPr/>
        </p:nvSpPr>
        <p:spPr bwMode="auto">
          <a:xfrm>
            <a:off x="2551349" y="3075531"/>
            <a:ext cx="61583" cy="201087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3"/>
          <p:cNvSpPr>
            <a:spLocks noChangeArrowheads="1"/>
          </p:cNvSpPr>
          <p:nvPr/>
        </p:nvSpPr>
        <p:spPr bwMode="auto">
          <a:xfrm>
            <a:off x="2533754" y="3065476"/>
            <a:ext cx="96774" cy="2513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64"/>
          <p:cNvSpPr>
            <a:spLocks noChangeArrowheads="1"/>
          </p:cNvSpPr>
          <p:nvPr/>
        </p:nvSpPr>
        <p:spPr bwMode="auto">
          <a:xfrm>
            <a:off x="2680798" y="3260279"/>
            <a:ext cx="94260" cy="2513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65"/>
          <p:cNvSpPr>
            <a:spLocks noChangeArrowheads="1"/>
          </p:cNvSpPr>
          <p:nvPr/>
        </p:nvSpPr>
        <p:spPr bwMode="auto">
          <a:xfrm>
            <a:off x="2697137" y="3075531"/>
            <a:ext cx="60326" cy="201087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66"/>
          <p:cNvSpPr>
            <a:spLocks noChangeArrowheads="1"/>
          </p:cNvSpPr>
          <p:nvPr/>
        </p:nvSpPr>
        <p:spPr bwMode="auto">
          <a:xfrm>
            <a:off x="2680798" y="3065476"/>
            <a:ext cx="94260" cy="2513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67"/>
          <p:cNvSpPr>
            <a:spLocks noChangeArrowheads="1"/>
          </p:cNvSpPr>
          <p:nvPr/>
        </p:nvSpPr>
        <p:spPr bwMode="auto">
          <a:xfrm>
            <a:off x="2389222" y="3260279"/>
            <a:ext cx="96774" cy="2513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68"/>
          <p:cNvSpPr>
            <a:spLocks noChangeArrowheads="1"/>
          </p:cNvSpPr>
          <p:nvPr/>
        </p:nvSpPr>
        <p:spPr bwMode="auto">
          <a:xfrm>
            <a:off x="2405561" y="3075531"/>
            <a:ext cx="62840" cy="201087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69"/>
          <p:cNvSpPr>
            <a:spLocks noChangeArrowheads="1"/>
          </p:cNvSpPr>
          <p:nvPr/>
        </p:nvSpPr>
        <p:spPr bwMode="auto">
          <a:xfrm>
            <a:off x="2389222" y="3065476"/>
            <a:ext cx="96774" cy="2513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0"/>
          <p:cNvSpPr>
            <a:spLocks noChangeArrowheads="1"/>
          </p:cNvSpPr>
          <p:nvPr/>
        </p:nvSpPr>
        <p:spPr bwMode="auto">
          <a:xfrm>
            <a:off x="2354032" y="3010177"/>
            <a:ext cx="456217" cy="2513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Freeform 71"/>
          <p:cNvSpPr>
            <a:spLocks/>
          </p:cNvSpPr>
          <p:nvPr/>
        </p:nvSpPr>
        <p:spPr bwMode="auto">
          <a:xfrm>
            <a:off x="2354032" y="2864389"/>
            <a:ext cx="456217" cy="145788"/>
          </a:xfrm>
          <a:custGeom>
            <a:avLst/>
            <a:gdLst>
              <a:gd name="T0" fmla="*/ 181 w 363"/>
              <a:gd name="T1" fmla="*/ 0 h 116"/>
              <a:gd name="T2" fmla="*/ 363 w 363"/>
              <a:gd name="T3" fmla="*/ 116 h 116"/>
              <a:gd name="T4" fmla="*/ 0 w 363"/>
              <a:gd name="T5" fmla="*/ 116 h 116"/>
              <a:gd name="T6" fmla="*/ 181 w 363"/>
              <a:gd name="T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3" h="116">
                <a:moveTo>
                  <a:pt x="181" y="0"/>
                </a:moveTo>
                <a:lnTo>
                  <a:pt x="363" y="116"/>
                </a:lnTo>
                <a:lnTo>
                  <a:pt x="0" y="116"/>
                </a:lnTo>
                <a:lnTo>
                  <a:pt x="181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reeform 72"/>
          <p:cNvSpPr>
            <a:spLocks noEditPoints="1"/>
          </p:cNvSpPr>
          <p:nvPr/>
        </p:nvSpPr>
        <p:spPr bwMode="auto">
          <a:xfrm>
            <a:off x="1099750" y="2996352"/>
            <a:ext cx="633425" cy="413486"/>
          </a:xfrm>
          <a:custGeom>
            <a:avLst/>
            <a:gdLst>
              <a:gd name="T0" fmla="*/ 82 w 367"/>
              <a:gd name="T1" fmla="*/ 27 h 240"/>
              <a:gd name="T2" fmla="*/ 367 w 367"/>
              <a:gd name="T3" fmla="*/ 120 h 240"/>
              <a:gd name="T4" fmla="*/ 82 w 367"/>
              <a:gd name="T5" fmla="*/ 213 h 240"/>
              <a:gd name="T6" fmla="*/ 82 w 367"/>
              <a:gd name="T7" fmla="*/ 177 h 240"/>
              <a:gd name="T8" fmla="*/ 127 w 367"/>
              <a:gd name="T9" fmla="*/ 143 h 240"/>
              <a:gd name="T10" fmla="*/ 127 w 367"/>
              <a:gd name="T11" fmla="*/ 87 h 240"/>
              <a:gd name="T12" fmla="*/ 138 w 367"/>
              <a:gd name="T13" fmla="*/ 87 h 240"/>
              <a:gd name="T14" fmla="*/ 138 w 367"/>
              <a:gd name="T15" fmla="*/ 64 h 240"/>
              <a:gd name="T16" fmla="*/ 127 w 367"/>
              <a:gd name="T17" fmla="*/ 64 h 240"/>
              <a:gd name="T18" fmla="*/ 102 w 367"/>
              <a:gd name="T19" fmla="*/ 64 h 240"/>
              <a:gd name="T20" fmla="*/ 91 w 367"/>
              <a:gd name="T21" fmla="*/ 64 h 240"/>
              <a:gd name="T22" fmla="*/ 91 w 367"/>
              <a:gd name="T23" fmla="*/ 87 h 240"/>
              <a:gd name="T24" fmla="*/ 102 w 367"/>
              <a:gd name="T25" fmla="*/ 87 h 240"/>
              <a:gd name="T26" fmla="*/ 102 w 367"/>
              <a:gd name="T27" fmla="*/ 143 h 240"/>
              <a:gd name="T28" fmla="*/ 82 w 367"/>
              <a:gd name="T29" fmla="*/ 156 h 240"/>
              <a:gd name="T30" fmla="*/ 82 w 367"/>
              <a:gd name="T31" fmla="*/ 27 h 240"/>
              <a:gd name="T32" fmla="*/ 0 w 367"/>
              <a:gd name="T33" fmla="*/ 0 h 240"/>
              <a:gd name="T34" fmla="*/ 82 w 367"/>
              <a:gd name="T35" fmla="*/ 27 h 240"/>
              <a:gd name="T36" fmla="*/ 82 w 367"/>
              <a:gd name="T37" fmla="*/ 156 h 240"/>
              <a:gd name="T38" fmla="*/ 82 w 367"/>
              <a:gd name="T39" fmla="*/ 156 h 240"/>
              <a:gd name="T40" fmla="*/ 62 w 367"/>
              <a:gd name="T41" fmla="*/ 143 h 240"/>
              <a:gd name="T42" fmla="*/ 62 w 367"/>
              <a:gd name="T43" fmla="*/ 87 h 240"/>
              <a:gd name="T44" fmla="*/ 73 w 367"/>
              <a:gd name="T45" fmla="*/ 87 h 240"/>
              <a:gd name="T46" fmla="*/ 73 w 367"/>
              <a:gd name="T47" fmla="*/ 64 h 240"/>
              <a:gd name="T48" fmla="*/ 62 w 367"/>
              <a:gd name="T49" fmla="*/ 64 h 240"/>
              <a:gd name="T50" fmla="*/ 37 w 367"/>
              <a:gd name="T51" fmla="*/ 64 h 240"/>
              <a:gd name="T52" fmla="*/ 26 w 367"/>
              <a:gd name="T53" fmla="*/ 64 h 240"/>
              <a:gd name="T54" fmla="*/ 26 w 367"/>
              <a:gd name="T55" fmla="*/ 87 h 240"/>
              <a:gd name="T56" fmla="*/ 37 w 367"/>
              <a:gd name="T57" fmla="*/ 87 h 240"/>
              <a:gd name="T58" fmla="*/ 37 w 367"/>
              <a:gd name="T59" fmla="*/ 143 h 240"/>
              <a:gd name="T60" fmla="*/ 82 w 367"/>
              <a:gd name="T61" fmla="*/ 177 h 240"/>
              <a:gd name="T62" fmla="*/ 82 w 367"/>
              <a:gd name="T63" fmla="*/ 177 h 240"/>
              <a:gd name="T64" fmla="*/ 82 w 367"/>
              <a:gd name="T65" fmla="*/ 213 h 240"/>
              <a:gd name="T66" fmla="*/ 0 w 367"/>
              <a:gd name="T67" fmla="*/ 240 h 240"/>
              <a:gd name="T68" fmla="*/ 0 w 367"/>
              <a:gd name="T6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7" h="240">
                <a:moveTo>
                  <a:pt x="82" y="27"/>
                </a:moveTo>
                <a:cubicBezTo>
                  <a:pt x="367" y="120"/>
                  <a:pt x="367" y="120"/>
                  <a:pt x="367" y="120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107" y="177"/>
                  <a:pt x="127" y="162"/>
                  <a:pt x="127" y="143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38" y="87"/>
                  <a:pt x="138" y="87"/>
                  <a:pt x="138" y="87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87"/>
                  <a:pt x="91" y="87"/>
                  <a:pt x="91" y="87"/>
                </a:cubicBezTo>
                <a:cubicBezTo>
                  <a:pt x="102" y="87"/>
                  <a:pt x="102" y="87"/>
                  <a:pt x="102" y="87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102" y="150"/>
                  <a:pt x="93" y="156"/>
                  <a:pt x="82" y="156"/>
                </a:cubicBezTo>
                <a:lnTo>
                  <a:pt x="82" y="27"/>
                </a:lnTo>
                <a:close/>
                <a:moveTo>
                  <a:pt x="0" y="0"/>
                </a:moveTo>
                <a:cubicBezTo>
                  <a:pt x="82" y="27"/>
                  <a:pt x="82" y="27"/>
                  <a:pt x="82" y="27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71" y="156"/>
                  <a:pt x="62" y="150"/>
                  <a:pt x="62" y="143"/>
                </a:cubicBezTo>
                <a:cubicBezTo>
                  <a:pt x="62" y="87"/>
                  <a:pt x="62" y="87"/>
                  <a:pt x="62" y="87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64"/>
                  <a:pt x="73" y="64"/>
                  <a:pt x="73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37" y="64"/>
                  <a:pt x="37" y="64"/>
                  <a:pt x="37" y="64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87"/>
                  <a:pt x="26" y="87"/>
                  <a:pt x="26" y="87"/>
                </a:cubicBezTo>
                <a:cubicBezTo>
                  <a:pt x="37" y="87"/>
                  <a:pt x="37" y="87"/>
                  <a:pt x="37" y="87"/>
                </a:cubicBezTo>
                <a:cubicBezTo>
                  <a:pt x="37" y="143"/>
                  <a:pt x="37" y="143"/>
                  <a:pt x="37" y="143"/>
                </a:cubicBezTo>
                <a:cubicBezTo>
                  <a:pt x="37" y="162"/>
                  <a:pt x="57" y="177"/>
                  <a:pt x="82" y="177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0" y="240"/>
                  <a:pt x="0" y="240"/>
                  <a:pt x="0" y="24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Freeform 73"/>
          <p:cNvSpPr>
            <a:spLocks noEditPoints="1"/>
          </p:cNvSpPr>
          <p:nvPr/>
        </p:nvSpPr>
        <p:spPr bwMode="auto">
          <a:xfrm>
            <a:off x="2497306" y="3450055"/>
            <a:ext cx="148302" cy="258900"/>
          </a:xfrm>
          <a:custGeom>
            <a:avLst/>
            <a:gdLst>
              <a:gd name="T0" fmla="*/ 37 w 86"/>
              <a:gd name="T1" fmla="*/ 128 h 150"/>
              <a:gd name="T2" fmla="*/ 34 w 86"/>
              <a:gd name="T3" fmla="*/ 127 h 150"/>
              <a:gd name="T4" fmla="*/ 34 w 86"/>
              <a:gd name="T5" fmla="*/ 150 h 150"/>
              <a:gd name="T6" fmla="*/ 45 w 86"/>
              <a:gd name="T7" fmla="*/ 142 h 150"/>
              <a:gd name="T8" fmla="*/ 37 w 86"/>
              <a:gd name="T9" fmla="*/ 128 h 150"/>
              <a:gd name="T10" fmla="*/ 34 w 86"/>
              <a:gd name="T11" fmla="*/ 118 h 150"/>
              <a:gd name="T12" fmla="*/ 34 w 86"/>
              <a:gd name="T13" fmla="*/ 51 h 150"/>
              <a:gd name="T14" fmla="*/ 51 w 86"/>
              <a:gd name="T15" fmla="*/ 46 h 150"/>
              <a:gd name="T16" fmla="*/ 61 w 86"/>
              <a:gd name="T17" fmla="*/ 8 h 150"/>
              <a:gd name="T18" fmla="*/ 72 w 86"/>
              <a:gd name="T19" fmla="*/ 1 h 150"/>
              <a:gd name="T20" fmla="*/ 78 w 86"/>
              <a:gd name="T21" fmla="*/ 12 h 150"/>
              <a:gd name="T22" fmla="*/ 69 w 86"/>
              <a:gd name="T23" fmla="*/ 51 h 150"/>
              <a:gd name="T24" fmla="*/ 82 w 86"/>
              <a:gd name="T25" fmla="*/ 84 h 150"/>
              <a:gd name="T26" fmla="*/ 77 w 86"/>
              <a:gd name="T27" fmla="*/ 103 h 150"/>
              <a:gd name="T28" fmla="*/ 77 w 86"/>
              <a:gd name="T29" fmla="*/ 103 h 150"/>
              <a:gd name="T30" fmla="*/ 86 w 86"/>
              <a:gd name="T31" fmla="*/ 117 h 150"/>
              <a:gd name="T32" fmla="*/ 83 w 86"/>
              <a:gd name="T33" fmla="*/ 130 h 150"/>
              <a:gd name="T34" fmla="*/ 34 w 86"/>
              <a:gd name="T35" fmla="*/ 118 h 150"/>
              <a:gd name="T36" fmla="*/ 34 w 86"/>
              <a:gd name="T37" fmla="*/ 127 h 150"/>
              <a:gd name="T38" fmla="*/ 23 w 86"/>
              <a:gd name="T39" fmla="*/ 136 h 150"/>
              <a:gd name="T40" fmla="*/ 31 w 86"/>
              <a:gd name="T41" fmla="*/ 150 h 150"/>
              <a:gd name="T42" fmla="*/ 34 w 86"/>
              <a:gd name="T43" fmla="*/ 150 h 150"/>
              <a:gd name="T44" fmla="*/ 34 w 86"/>
              <a:gd name="T45" fmla="*/ 127 h 150"/>
              <a:gd name="T46" fmla="*/ 34 w 86"/>
              <a:gd name="T47" fmla="*/ 51 h 150"/>
              <a:gd name="T48" fmla="*/ 34 w 86"/>
              <a:gd name="T49" fmla="*/ 118 h 150"/>
              <a:gd name="T50" fmla="*/ 0 w 86"/>
              <a:gd name="T51" fmla="*/ 109 h 150"/>
              <a:gd name="T52" fmla="*/ 3 w 86"/>
              <a:gd name="T53" fmla="*/ 96 h 150"/>
              <a:gd name="T54" fmla="*/ 18 w 86"/>
              <a:gd name="T55" fmla="*/ 88 h 150"/>
              <a:gd name="T56" fmla="*/ 23 w 86"/>
              <a:gd name="T57" fmla="*/ 69 h 150"/>
              <a:gd name="T58" fmla="*/ 34 w 86"/>
              <a:gd name="T59" fmla="*/ 51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6" h="150">
                <a:moveTo>
                  <a:pt x="37" y="128"/>
                </a:moveTo>
                <a:cubicBezTo>
                  <a:pt x="36" y="127"/>
                  <a:pt x="35" y="127"/>
                  <a:pt x="34" y="127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9" y="150"/>
                  <a:pt x="44" y="147"/>
                  <a:pt x="45" y="142"/>
                </a:cubicBezTo>
                <a:cubicBezTo>
                  <a:pt x="47" y="136"/>
                  <a:pt x="43" y="129"/>
                  <a:pt x="37" y="128"/>
                </a:cubicBezTo>
                <a:close/>
                <a:moveTo>
                  <a:pt x="34" y="118"/>
                </a:moveTo>
                <a:cubicBezTo>
                  <a:pt x="34" y="51"/>
                  <a:pt x="34" y="51"/>
                  <a:pt x="34" y="51"/>
                </a:cubicBezTo>
                <a:cubicBezTo>
                  <a:pt x="39" y="48"/>
                  <a:pt x="45" y="46"/>
                  <a:pt x="51" y="46"/>
                </a:cubicBezTo>
                <a:cubicBezTo>
                  <a:pt x="61" y="8"/>
                  <a:pt x="61" y="8"/>
                  <a:pt x="61" y="8"/>
                </a:cubicBezTo>
                <a:cubicBezTo>
                  <a:pt x="62" y="3"/>
                  <a:pt x="67" y="0"/>
                  <a:pt x="72" y="1"/>
                </a:cubicBezTo>
                <a:cubicBezTo>
                  <a:pt x="77" y="2"/>
                  <a:pt x="80" y="7"/>
                  <a:pt x="78" y="12"/>
                </a:cubicBezTo>
                <a:cubicBezTo>
                  <a:pt x="69" y="51"/>
                  <a:pt x="69" y="51"/>
                  <a:pt x="69" y="51"/>
                </a:cubicBezTo>
                <a:cubicBezTo>
                  <a:pt x="79" y="57"/>
                  <a:pt x="86" y="68"/>
                  <a:pt x="82" y="84"/>
                </a:cubicBezTo>
                <a:cubicBezTo>
                  <a:pt x="82" y="84"/>
                  <a:pt x="79" y="97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5" y="112"/>
                  <a:pt x="86" y="117"/>
                  <a:pt x="86" y="117"/>
                </a:cubicBezTo>
                <a:cubicBezTo>
                  <a:pt x="83" y="130"/>
                  <a:pt x="83" y="130"/>
                  <a:pt x="83" y="130"/>
                </a:cubicBezTo>
                <a:lnTo>
                  <a:pt x="34" y="118"/>
                </a:lnTo>
                <a:close/>
                <a:moveTo>
                  <a:pt x="34" y="127"/>
                </a:moveTo>
                <a:cubicBezTo>
                  <a:pt x="29" y="127"/>
                  <a:pt x="24" y="131"/>
                  <a:pt x="23" y="136"/>
                </a:cubicBezTo>
                <a:cubicBezTo>
                  <a:pt x="21" y="142"/>
                  <a:pt x="25" y="148"/>
                  <a:pt x="31" y="150"/>
                </a:cubicBezTo>
                <a:cubicBezTo>
                  <a:pt x="32" y="150"/>
                  <a:pt x="33" y="150"/>
                  <a:pt x="34" y="150"/>
                </a:cubicBezTo>
                <a:cubicBezTo>
                  <a:pt x="34" y="127"/>
                  <a:pt x="34" y="127"/>
                  <a:pt x="34" y="127"/>
                </a:cubicBezTo>
                <a:close/>
                <a:moveTo>
                  <a:pt x="34" y="51"/>
                </a:moveTo>
                <a:cubicBezTo>
                  <a:pt x="34" y="118"/>
                  <a:pt x="34" y="118"/>
                  <a:pt x="34" y="118"/>
                </a:cubicBezTo>
                <a:cubicBezTo>
                  <a:pt x="0" y="109"/>
                  <a:pt x="0" y="109"/>
                  <a:pt x="0" y="109"/>
                </a:cubicBezTo>
                <a:cubicBezTo>
                  <a:pt x="3" y="96"/>
                  <a:pt x="3" y="96"/>
                  <a:pt x="3" y="96"/>
                </a:cubicBezTo>
                <a:cubicBezTo>
                  <a:pt x="3" y="96"/>
                  <a:pt x="16" y="97"/>
                  <a:pt x="18" y="88"/>
                </a:cubicBezTo>
                <a:cubicBezTo>
                  <a:pt x="20" y="80"/>
                  <a:pt x="23" y="69"/>
                  <a:pt x="23" y="69"/>
                </a:cubicBezTo>
                <a:cubicBezTo>
                  <a:pt x="25" y="61"/>
                  <a:pt x="29" y="55"/>
                  <a:pt x="34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Freeform 74"/>
          <p:cNvSpPr>
            <a:spLocks noEditPoints="1"/>
          </p:cNvSpPr>
          <p:nvPr/>
        </p:nvSpPr>
        <p:spPr bwMode="auto">
          <a:xfrm>
            <a:off x="1202807" y="2562758"/>
            <a:ext cx="297861" cy="364471"/>
          </a:xfrm>
          <a:custGeom>
            <a:avLst/>
            <a:gdLst>
              <a:gd name="T0" fmla="*/ 172 w 172"/>
              <a:gd name="T1" fmla="*/ 9 h 211"/>
              <a:gd name="T2" fmla="*/ 121 w 172"/>
              <a:gd name="T3" fmla="*/ 37 h 211"/>
              <a:gd name="T4" fmla="*/ 143 w 172"/>
              <a:gd name="T5" fmla="*/ 211 h 211"/>
              <a:gd name="T6" fmla="*/ 124 w 172"/>
              <a:gd name="T7" fmla="*/ 165 h 211"/>
              <a:gd name="T8" fmla="*/ 131 w 172"/>
              <a:gd name="T9" fmla="*/ 108 h 211"/>
              <a:gd name="T10" fmla="*/ 121 w 172"/>
              <a:gd name="T11" fmla="*/ 86 h 211"/>
              <a:gd name="T12" fmla="*/ 129 w 172"/>
              <a:gd name="T13" fmla="*/ 146 h 211"/>
              <a:gd name="T14" fmla="*/ 127 w 172"/>
              <a:gd name="T15" fmla="*/ 116 h 211"/>
              <a:gd name="T16" fmla="*/ 121 w 172"/>
              <a:gd name="T17" fmla="*/ 156 h 211"/>
              <a:gd name="T18" fmla="*/ 121 w 172"/>
              <a:gd name="T19" fmla="*/ 9 h 211"/>
              <a:gd name="T20" fmla="*/ 98 w 172"/>
              <a:gd name="T21" fmla="*/ 37 h 211"/>
              <a:gd name="T22" fmla="*/ 110 w 172"/>
              <a:gd name="T23" fmla="*/ 88 h 211"/>
              <a:gd name="T24" fmla="*/ 100 w 172"/>
              <a:gd name="T25" fmla="*/ 81 h 211"/>
              <a:gd name="T26" fmla="*/ 121 w 172"/>
              <a:gd name="T27" fmla="*/ 211 h 211"/>
              <a:gd name="T28" fmla="*/ 101 w 172"/>
              <a:gd name="T29" fmla="*/ 163 h 211"/>
              <a:gd name="T30" fmla="*/ 121 w 172"/>
              <a:gd name="T31" fmla="*/ 211 h 211"/>
              <a:gd name="T32" fmla="*/ 113 w 172"/>
              <a:gd name="T33" fmla="*/ 148 h 211"/>
              <a:gd name="T34" fmla="*/ 121 w 172"/>
              <a:gd name="T35" fmla="*/ 156 h 211"/>
              <a:gd name="T36" fmla="*/ 98 w 172"/>
              <a:gd name="T37" fmla="*/ 0 h 211"/>
              <a:gd name="T38" fmla="*/ 71 w 172"/>
              <a:gd name="T39" fmla="*/ 0 h 211"/>
              <a:gd name="T40" fmla="*/ 98 w 172"/>
              <a:gd name="T41" fmla="*/ 80 h 211"/>
              <a:gd name="T42" fmla="*/ 71 w 172"/>
              <a:gd name="T43" fmla="*/ 37 h 211"/>
              <a:gd name="T44" fmla="*/ 71 w 172"/>
              <a:gd name="T45" fmla="*/ 166 h 211"/>
              <a:gd name="T46" fmla="*/ 98 w 172"/>
              <a:gd name="T47" fmla="*/ 141 h 211"/>
              <a:gd name="T48" fmla="*/ 98 w 172"/>
              <a:gd name="T49" fmla="*/ 160 h 211"/>
              <a:gd name="T50" fmla="*/ 74 w 172"/>
              <a:gd name="T51" fmla="*/ 124 h 211"/>
              <a:gd name="T52" fmla="*/ 71 w 172"/>
              <a:gd name="T53" fmla="*/ 118 h 211"/>
              <a:gd name="T54" fmla="*/ 71 w 172"/>
              <a:gd name="T55" fmla="*/ 98 h 211"/>
              <a:gd name="T56" fmla="*/ 71 w 172"/>
              <a:gd name="T57" fmla="*/ 0 h 211"/>
              <a:gd name="T58" fmla="*/ 60 w 172"/>
              <a:gd name="T59" fmla="*/ 0 h 211"/>
              <a:gd name="T60" fmla="*/ 71 w 172"/>
              <a:gd name="T61" fmla="*/ 88 h 211"/>
              <a:gd name="T62" fmla="*/ 60 w 172"/>
              <a:gd name="T63" fmla="*/ 37 h 211"/>
              <a:gd name="T64" fmla="*/ 60 w 172"/>
              <a:gd name="T65" fmla="*/ 120 h 211"/>
              <a:gd name="T66" fmla="*/ 65 w 172"/>
              <a:gd name="T67" fmla="*/ 166 h 211"/>
              <a:gd name="T68" fmla="*/ 71 w 172"/>
              <a:gd name="T69" fmla="*/ 98 h 211"/>
              <a:gd name="T70" fmla="*/ 71 w 172"/>
              <a:gd name="T71" fmla="*/ 98 h 211"/>
              <a:gd name="T72" fmla="*/ 60 w 172"/>
              <a:gd name="T73" fmla="*/ 9 h 211"/>
              <a:gd name="T74" fmla="*/ 12 w 172"/>
              <a:gd name="T75" fmla="*/ 23 h 211"/>
              <a:gd name="T76" fmla="*/ 60 w 172"/>
              <a:gd name="T77" fmla="*/ 100 h 211"/>
              <a:gd name="T78" fmla="*/ 28 w 172"/>
              <a:gd name="T79" fmla="*/ 118 h 211"/>
              <a:gd name="T80" fmla="*/ 29 w 172"/>
              <a:gd name="T81" fmla="*/ 134 h 211"/>
              <a:gd name="T82" fmla="*/ 34 w 172"/>
              <a:gd name="T83" fmla="*/ 127 h 211"/>
              <a:gd name="T84" fmla="*/ 47 w 172"/>
              <a:gd name="T85" fmla="*/ 120 h 211"/>
              <a:gd name="T86" fmla="*/ 36 w 172"/>
              <a:gd name="T87" fmla="*/ 178 h 211"/>
              <a:gd name="T88" fmla="*/ 45 w 172"/>
              <a:gd name="T89" fmla="*/ 163 h 211"/>
              <a:gd name="T90" fmla="*/ 60 w 172"/>
              <a:gd name="T91" fmla="*/ 211 h 211"/>
              <a:gd name="T92" fmla="*/ 0 w 172"/>
              <a:gd name="T93" fmla="*/ 2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2" h="211">
                <a:moveTo>
                  <a:pt x="121" y="0"/>
                </a:moveTo>
                <a:cubicBezTo>
                  <a:pt x="172" y="0"/>
                  <a:pt x="172" y="0"/>
                  <a:pt x="172" y="0"/>
                </a:cubicBezTo>
                <a:cubicBezTo>
                  <a:pt x="172" y="9"/>
                  <a:pt x="172" y="9"/>
                  <a:pt x="172" y="9"/>
                </a:cubicBezTo>
                <a:cubicBezTo>
                  <a:pt x="121" y="9"/>
                  <a:pt x="121" y="9"/>
                  <a:pt x="121" y="9"/>
                </a:cubicBezTo>
                <a:cubicBezTo>
                  <a:pt x="121" y="0"/>
                  <a:pt x="121" y="0"/>
                  <a:pt x="121" y="0"/>
                </a:cubicBezTo>
                <a:close/>
                <a:moveTo>
                  <a:pt x="121" y="37"/>
                </a:moveTo>
                <a:cubicBezTo>
                  <a:pt x="172" y="37"/>
                  <a:pt x="172" y="37"/>
                  <a:pt x="172" y="37"/>
                </a:cubicBezTo>
                <a:cubicBezTo>
                  <a:pt x="172" y="183"/>
                  <a:pt x="172" y="183"/>
                  <a:pt x="172" y="183"/>
                </a:cubicBezTo>
                <a:cubicBezTo>
                  <a:pt x="172" y="198"/>
                  <a:pt x="159" y="211"/>
                  <a:pt x="143" y="211"/>
                </a:cubicBezTo>
                <a:cubicBezTo>
                  <a:pt x="121" y="211"/>
                  <a:pt x="121" y="211"/>
                  <a:pt x="121" y="211"/>
                </a:cubicBezTo>
                <a:cubicBezTo>
                  <a:pt x="121" y="166"/>
                  <a:pt x="121" y="166"/>
                  <a:pt x="121" y="166"/>
                </a:cubicBezTo>
                <a:cubicBezTo>
                  <a:pt x="122" y="166"/>
                  <a:pt x="123" y="166"/>
                  <a:pt x="124" y="165"/>
                </a:cubicBezTo>
                <a:cubicBezTo>
                  <a:pt x="130" y="163"/>
                  <a:pt x="134" y="159"/>
                  <a:pt x="138" y="153"/>
                </a:cubicBezTo>
                <a:cubicBezTo>
                  <a:pt x="142" y="145"/>
                  <a:pt x="145" y="137"/>
                  <a:pt x="145" y="128"/>
                </a:cubicBezTo>
                <a:cubicBezTo>
                  <a:pt x="145" y="115"/>
                  <a:pt x="140" y="108"/>
                  <a:pt x="131" y="108"/>
                </a:cubicBezTo>
                <a:cubicBezTo>
                  <a:pt x="128" y="108"/>
                  <a:pt x="125" y="109"/>
                  <a:pt x="121" y="111"/>
                </a:cubicBezTo>
                <a:cubicBezTo>
                  <a:pt x="127" y="85"/>
                  <a:pt x="127" y="85"/>
                  <a:pt x="127" y="85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21" y="37"/>
                  <a:pt x="121" y="37"/>
                  <a:pt x="121" y="37"/>
                </a:cubicBezTo>
                <a:close/>
                <a:moveTo>
                  <a:pt x="121" y="156"/>
                </a:moveTo>
                <a:cubicBezTo>
                  <a:pt x="123" y="155"/>
                  <a:pt x="126" y="152"/>
                  <a:pt x="129" y="146"/>
                </a:cubicBezTo>
                <a:cubicBezTo>
                  <a:pt x="131" y="140"/>
                  <a:pt x="133" y="134"/>
                  <a:pt x="133" y="129"/>
                </a:cubicBezTo>
                <a:cubicBezTo>
                  <a:pt x="133" y="123"/>
                  <a:pt x="132" y="119"/>
                  <a:pt x="129" y="117"/>
                </a:cubicBezTo>
                <a:cubicBezTo>
                  <a:pt x="129" y="117"/>
                  <a:pt x="128" y="116"/>
                  <a:pt x="127" y="116"/>
                </a:cubicBezTo>
                <a:cubicBezTo>
                  <a:pt x="126" y="116"/>
                  <a:pt x="124" y="117"/>
                  <a:pt x="123" y="117"/>
                </a:cubicBezTo>
                <a:cubicBezTo>
                  <a:pt x="122" y="117"/>
                  <a:pt x="121" y="117"/>
                  <a:pt x="121" y="118"/>
                </a:cubicBezTo>
                <a:lnTo>
                  <a:pt x="121" y="156"/>
                </a:lnTo>
                <a:close/>
                <a:moveTo>
                  <a:pt x="98" y="0"/>
                </a:moveTo>
                <a:cubicBezTo>
                  <a:pt x="121" y="0"/>
                  <a:pt x="121" y="0"/>
                  <a:pt x="121" y="0"/>
                </a:cubicBezTo>
                <a:cubicBezTo>
                  <a:pt x="121" y="9"/>
                  <a:pt x="121" y="9"/>
                  <a:pt x="121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0"/>
                  <a:pt x="98" y="0"/>
                  <a:pt x="98" y="0"/>
                </a:cubicBezTo>
                <a:close/>
                <a:moveTo>
                  <a:pt x="98" y="37"/>
                </a:moveTo>
                <a:cubicBezTo>
                  <a:pt x="121" y="37"/>
                  <a:pt x="121" y="37"/>
                  <a:pt x="121" y="37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8" y="90"/>
                  <a:pt x="98" y="90"/>
                  <a:pt x="98" y="90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99" y="81"/>
                  <a:pt x="98" y="80"/>
                </a:cubicBezTo>
                <a:cubicBezTo>
                  <a:pt x="98" y="37"/>
                  <a:pt x="98" y="37"/>
                  <a:pt x="98" y="37"/>
                </a:cubicBezTo>
                <a:close/>
                <a:moveTo>
                  <a:pt x="121" y="211"/>
                </a:moveTo>
                <a:cubicBezTo>
                  <a:pt x="98" y="211"/>
                  <a:pt x="98" y="211"/>
                  <a:pt x="98" y="211"/>
                </a:cubicBezTo>
                <a:cubicBezTo>
                  <a:pt x="98" y="160"/>
                  <a:pt x="98" y="160"/>
                  <a:pt x="98" y="160"/>
                </a:cubicBezTo>
                <a:cubicBezTo>
                  <a:pt x="99" y="161"/>
                  <a:pt x="100" y="162"/>
                  <a:pt x="101" y="163"/>
                </a:cubicBezTo>
                <a:cubicBezTo>
                  <a:pt x="103" y="166"/>
                  <a:pt x="107" y="167"/>
                  <a:pt x="112" y="167"/>
                </a:cubicBezTo>
                <a:cubicBezTo>
                  <a:pt x="115" y="167"/>
                  <a:pt x="118" y="167"/>
                  <a:pt x="121" y="166"/>
                </a:cubicBezTo>
                <a:cubicBezTo>
                  <a:pt x="121" y="211"/>
                  <a:pt x="121" y="211"/>
                  <a:pt x="121" y="211"/>
                </a:cubicBezTo>
                <a:close/>
                <a:moveTo>
                  <a:pt x="121" y="118"/>
                </a:moveTo>
                <a:cubicBezTo>
                  <a:pt x="120" y="118"/>
                  <a:pt x="120" y="118"/>
                  <a:pt x="120" y="119"/>
                </a:cubicBezTo>
                <a:cubicBezTo>
                  <a:pt x="113" y="148"/>
                  <a:pt x="113" y="148"/>
                  <a:pt x="113" y="148"/>
                </a:cubicBezTo>
                <a:cubicBezTo>
                  <a:pt x="113" y="149"/>
                  <a:pt x="113" y="150"/>
                  <a:pt x="113" y="151"/>
                </a:cubicBezTo>
                <a:cubicBezTo>
                  <a:pt x="113" y="154"/>
                  <a:pt x="115" y="156"/>
                  <a:pt x="119" y="156"/>
                </a:cubicBezTo>
                <a:cubicBezTo>
                  <a:pt x="120" y="156"/>
                  <a:pt x="120" y="156"/>
                  <a:pt x="121" y="156"/>
                </a:cubicBezTo>
                <a:lnTo>
                  <a:pt x="121" y="118"/>
                </a:lnTo>
                <a:close/>
                <a:moveTo>
                  <a:pt x="71" y="0"/>
                </a:moveTo>
                <a:cubicBezTo>
                  <a:pt x="98" y="0"/>
                  <a:pt x="98" y="0"/>
                  <a:pt x="98" y="0"/>
                </a:cubicBezTo>
                <a:cubicBezTo>
                  <a:pt x="98" y="9"/>
                  <a:pt x="98" y="9"/>
                  <a:pt x="98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0"/>
                  <a:pt x="71" y="0"/>
                  <a:pt x="71" y="0"/>
                </a:cubicBezTo>
                <a:close/>
                <a:moveTo>
                  <a:pt x="71" y="37"/>
                </a:moveTo>
                <a:cubicBezTo>
                  <a:pt x="98" y="37"/>
                  <a:pt x="98" y="37"/>
                  <a:pt x="98" y="37"/>
                </a:cubicBezTo>
                <a:cubicBezTo>
                  <a:pt x="98" y="80"/>
                  <a:pt x="98" y="80"/>
                  <a:pt x="98" y="80"/>
                </a:cubicBezTo>
                <a:cubicBezTo>
                  <a:pt x="96" y="80"/>
                  <a:pt x="94" y="80"/>
                  <a:pt x="91" y="80"/>
                </a:cubicBezTo>
                <a:cubicBezTo>
                  <a:pt x="85" y="80"/>
                  <a:pt x="78" y="83"/>
                  <a:pt x="71" y="88"/>
                </a:cubicBezTo>
                <a:cubicBezTo>
                  <a:pt x="71" y="37"/>
                  <a:pt x="71" y="37"/>
                  <a:pt x="71" y="37"/>
                </a:cubicBezTo>
                <a:close/>
                <a:moveTo>
                  <a:pt x="98" y="211"/>
                </a:moveTo>
                <a:cubicBezTo>
                  <a:pt x="71" y="211"/>
                  <a:pt x="71" y="211"/>
                  <a:pt x="71" y="211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82" y="166"/>
                  <a:pt x="82" y="166"/>
                  <a:pt x="82" y="166"/>
                </a:cubicBezTo>
                <a:cubicBezTo>
                  <a:pt x="98" y="90"/>
                  <a:pt x="98" y="90"/>
                  <a:pt x="98" y="90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7" y="146"/>
                  <a:pt x="97" y="146"/>
                  <a:pt x="97" y="146"/>
                </a:cubicBezTo>
                <a:cubicBezTo>
                  <a:pt x="97" y="148"/>
                  <a:pt x="97" y="150"/>
                  <a:pt x="97" y="152"/>
                </a:cubicBezTo>
                <a:cubicBezTo>
                  <a:pt x="97" y="155"/>
                  <a:pt x="97" y="158"/>
                  <a:pt x="98" y="160"/>
                </a:cubicBezTo>
                <a:cubicBezTo>
                  <a:pt x="98" y="211"/>
                  <a:pt x="98" y="211"/>
                  <a:pt x="98" y="211"/>
                </a:cubicBezTo>
                <a:close/>
                <a:moveTo>
                  <a:pt x="71" y="137"/>
                </a:moveTo>
                <a:cubicBezTo>
                  <a:pt x="74" y="124"/>
                  <a:pt x="74" y="124"/>
                  <a:pt x="74" y="124"/>
                </a:cubicBezTo>
                <a:cubicBezTo>
                  <a:pt x="73" y="124"/>
                  <a:pt x="72" y="124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lose/>
                <a:moveTo>
                  <a:pt x="71" y="118"/>
                </a:moveTo>
                <a:cubicBezTo>
                  <a:pt x="73" y="118"/>
                  <a:pt x="74" y="119"/>
                  <a:pt x="75" y="119"/>
                </a:cubicBezTo>
                <a:cubicBezTo>
                  <a:pt x="82" y="88"/>
                  <a:pt x="82" y="88"/>
                  <a:pt x="82" y="88"/>
                </a:cubicBezTo>
                <a:cubicBezTo>
                  <a:pt x="79" y="90"/>
                  <a:pt x="75" y="93"/>
                  <a:pt x="71" y="98"/>
                </a:cubicBezTo>
                <a:lnTo>
                  <a:pt x="71" y="118"/>
                </a:lnTo>
                <a:close/>
                <a:moveTo>
                  <a:pt x="60" y="0"/>
                </a:moveTo>
                <a:cubicBezTo>
                  <a:pt x="71" y="0"/>
                  <a:pt x="71" y="0"/>
                  <a:pt x="71" y="0"/>
                </a:cubicBezTo>
                <a:cubicBezTo>
                  <a:pt x="71" y="9"/>
                  <a:pt x="71" y="9"/>
                  <a:pt x="71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0"/>
                  <a:pt x="60" y="0"/>
                  <a:pt x="60" y="0"/>
                </a:cubicBezTo>
                <a:close/>
                <a:moveTo>
                  <a:pt x="60" y="37"/>
                </a:moveTo>
                <a:cubicBezTo>
                  <a:pt x="71" y="37"/>
                  <a:pt x="71" y="37"/>
                  <a:pt x="71" y="37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89"/>
                  <a:pt x="71" y="89"/>
                  <a:pt x="71" y="89"/>
                </a:cubicBezTo>
                <a:cubicBezTo>
                  <a:pt x="67" y="92"/>
                  <a:pt x="64" y="96"/>
                  <a:pt x="60" y="100"/>
                </a:cubicBezTo>
                <a:cubicBezTo>
                  <a:pt x="60" y="37"/>
                  <a:pt x="60" y="37"/>
                  <a:pt x="60" y="37"/>
                </a:cubicBezTo>
                <a:close/>
                <a:moveTo>
                  <a:pt x="71" y="211"/>
                </a:moveTo>
                <a:cubicBezTo>
                  <a:pt x="60" y="211"/>
                  <a:pt x="60" y="211"/>
                  <a:pt x="60" y="211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4" y="121"/>
                  <a:pt x="68" y="122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71" y="211"/>
                  <a:pt x="71" y="211"/>
                  <a:pt x="71" y="211"/>
                </a:cubicBezTo>
                <a:close/>
                <a:moveTo>
                  <a:pt x="71" y="98"/>
                </a:moveTo>
                <a:cubicBezTo>
                  <a:pt x="68" y="102"/>
                  <a:pt x="65" y="108"/>
                  <a:pt x="61" y="115"/>
                </a:cubicBezTo>
                <a:cubicBezTo>
                  <a:pt x="65" y="116"/>
                  <a:pt x="68" y="117"/>
                  <a:pt x="71" y="118"/>
                </a:cubicBezTo>
                <a:lnTo>
                  <a:pt x="71" y="98"/>
                </a:lnTo>
                <a:close/>
                <a:moveTo>
                  <a:pt x="29" y="0"/>
                </a:moveTo>
                <a:cubicBezTo>
                  <a:pt x="60" y="0"/>
                  <a:pt x="60" y="0"/>
                  <a:pt x="60" y="0"/>
                </a:cubicBezTo>
                <a:cubicBezTo>
                  <a:pt x="60" y="9"/>
                  <a:pt x="60" y="9"/>
                  <a:pt x="60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18" y="9"/>
                  <a:pt x="12" y="15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30"/>
                  <a:pt x="18" y="37"/>
                  <a:pt x="26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7" y="104"/>
                  <a:pt x="54" y="109"/>
                  <a:pt x="51" y="114"/>
                </a:cubicBezTo>
                <a:cubicBezTo>
                  <a:pt x="48" y="114"/>
                  <a:pt x="46" y="113"/>
                  <a:pt x="45" y="113"/>
                </a:cubicBezTo>
                <a:cubicBezTo>
                  <a:pt x="38" y="113"/>
                  <a:pt x="32" y="115"/>
                  <a:pt x="28" y="118"/>
                </a:cubicBezTo>
                <a:cubicBezTo>
                  <a:pt x="23" y="120"/>
                  <a:pt x="21" y="124"/>
                  <a:pt x="21" y="128"/>
                </a:cubicBezTo>
                <a:cubicBezTo>
                  <a:pt x="21" y="130"/>
                  <a:pt x="22" y="131"/>
                  <a:pt x="23" y="133"/>
                </a:cubicBezTo>
                <a:cubicBezTo>
                  <a:pt x="24" y="134"/>
                  <a:pt x="26" y="134"/>
                  <a:pt x="29" y="134"/>
                </a:cubicBezTo>
                <a:cubicBezTo>
                  <a:pt x="30" y="134"/>
                  <a:pt x="31" y="134"/>
                  <a:pt x="33" y="133"/>
                </a:cubicBezTo>
                <a:cubicBezTo>
                  <a:pt x="34" y="132"/>
                  <a:pt x="35" y="131"/>
                  <a:pt x="35" y="130"/>
                </a:cubicBezTo>
                <a:cubicBezTo>
                  <a:pt x="35" y="129"/>
                  <a:pt x="34" y="128"/>
                  <a:pt x="34" y="127"/>
                </a:cubicBezTo>
                <a:cubicBezTo>
                  <a:pt x="34" y="127"/>
                  <a:pt x="33" y="126"/>
                  <a:pt x="33" y="126"/>
                </a:cubicBezTo>
                <a:cubicBezTo>
                  <a:pt x="34" y="124"/>
                  <a:pt x="35" y="123"/>
                  <a:pt x="38" y="122"/>
                </a:cubicBezTo>
                <a:cubicBezTo>
                  <a:pt x="40" y="121"/>
                  <a:pt x="43" y="120"/>
                  <a:pt x="47" y="120"/>
                </a:cubicBezTo>
                <a:cubicBezTo>
                  <a:pt x="44" y="125"/>
                  <a:pt x="42" y="129"/>
                  <a:pt x="40" y="134"/>
                </a:cubicBezTo>
                <a:cubicBezTo>
                  <a:pt x="33" y="148"/>
                  <a:pt x="30" y="159"/>
                  <a:pt x="30" y="167"/>
                </a:cubicBezTo>
                <a:cubicBezTo>
                  <a:pt x="30" y="173"/>
                  <a:pt x="32" y="176"/>
                  <a:pt x="36" y="178"/>
                </a:cubicBezTo>
                <a:cubicBezTo>
                  <a:pt x="37" y="179"/>
                  <a:pt x="41" y="180"/>
                  <a:pt x="45" y="180"/>
                </a:cubicBezTo>
                <a:cubicBezTo>
                  <a:pt x="44" y="178"/>
                  <a:pt x="44" y="176"/>
                  <a:pt x="44" y="173"/>
                </a:cubicBezTo>
                <a:cubicBezTo>
                  <a:pt x="44" y="170"/>
                  <a:pt x="44" y="167"/>
                  <a:pt x="45" y="163"/>
                </a:cubicBezTo>
                <a:cubicBezTo>
                  <a:pt x="47" y="150"/>
                  <a:pt x="52" y="136"/>
                  <a:pt x="59" y="120"/>
                </a:cubicBezTo>
                <a:cubicBezTo>
                  <a:pt x="59" y="120"/>
                  <a:pt x="60" y="120"/>
                  <a:pt x="60" y="120"/>
                </a:cubicBezTo>
                <a:cubicBezTo>
                  <a:pt x="60" y="211"/>
                  <a:pt x="60" y="211"/>
                  <a:pt x="60" y="211"/>
                </a:cubicBezTo>
                <a:cubicBezTo>
                  <a:pt x="29" y="211"/>
                  <a:pt x="29" y="211"/>
                  <a:pt x="29" y="211"/>
                </a:cubicBezTo>
                <a:cubicBezTo>
                  <a:pt x="13" y="211"/>
                  <a:pt x="0" y="198"/>
                  <a:pt x="0" y="18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3" y="0"/>
                  <a:pt x="2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Freeform 75"/>
          <p:cNvSpPr>
            <a:spLocks noEditPoints="1"/>
          </p:cNvSpPr>
          <p:nvPr/>
        </p:nvSpPr>
        <p:spPr bwMode="auto">
          <a:xfrm>
            <a:off x="1775906" y="2946080"/>
            <a:ext cx="451190" cy="452446"/>
          </a:xfrm>
          <a:custGeom>
            <a:avLst/>
            <a:gdLst>
              <a:gd name="T0" fmla="*/ 249 w 261"/>
              <a:gd name="T1" fmla="*/ 220 h 262"/>
              <a:gd name="T2" fmla="*/ 261 w 261"/>
              <a:gd name="T3" fmla="*/ 70 h 262"/>
              <a:gd name="T4" fmla="*/ 249 w 261"/>
              <a:gd name="T5" fmla="*/ 70 h 262"/>
              <a:gd name="T6" fmla="*/ 249 w 261"/>
              <a:gd name="T7" fmla="*/ 154 h 262"/>
              <a:gd name="T8" fmla="*/ 227 w 261"/>
              <a:gd name="T9" fmla="*/ 180 h 262"/>
              <a:gd name="T10" fmla="*/ 209 w 261"/>
              <a:gd name="T11" fmla="*/ 262 h 262"/>
              <a:gd name="T12" fmla="*/ 209 w 261"/>
              <a:gd name="T13" fmla="*/ 262 h 262"/>
              <a:gd name="T14" fmla="*/ 209 w 261"/>
              <a:gd name="T15" fmla="*/ 15 h 262"/>
              <a:gd name="T16" fmla="*/ 203 w 261"/>
              <a:gd name="T17" fmla="*/ 28 h 262"/>
              <a:gd name="T18" fmla="*/ 209 w 261"/>
              <a:gd name="T19" fmla="*/ 50 h 262"/>
              <a:gd name="T20" fmla="*/ 201 w 261"/>
              <a:gd name="T21" fmla="*/ 120 h 262"/>
              <a:gd name="T22" fmla="*/ 209 w 261"/>
              <a:gd name="T23" fmla="*/ 197 h 262"/>
              <a:gd name="T24" fmla="*/ 209 w 261"/>
              <a:gd name="T25" fmla="*/ 197 h 262"/>
              <a:gd name="T26" fmla="*/ 195 w 261"/>
              <a:gd name="T27" fmla="*/ 232 h 262"/>
              <a:gd name="T28" fmla="*/ 168 w 261"/>
              <a:gd name="T29" fmla="*/ 36 h 262"/>
              <a:gd name="T30" fmla="*/ 195 w 261"/>
              <a:gd name="T31" fmla="*/ 20 h 262"/>
              <a:gd name="T32" fmla="*/ 195 w 261"/>
              <a:gd name="T33" fmla="*/ 50 h 262"/>
              <a:gd name="T34" fmla="*/ 195 w 261"/>
              <a:gd name="T35" fmla="*/ 120 h 262"/>
              <a:gd name="T36" fmla="*/ 168 w 261"/>
              <a:gd name="T37" fmla="*/ 220 h 262"/>
              <a:gd name="T38" fmla="*/ 192 w 261"/>
              <a:gd name="T39" fmla="*/ 249 h 262"/>
              <a:gd name="T40" fmla="*/ 168 w 261"/>
              <a:gd name="T41" fmla="*/ 21 h 262"/>
              <a:gd name="T42" fmla="*/ 168 w 261"/>
              <a:gd name="T43" fmla="*/ 44 h 262"/>
              <a:gd name="T44" fmla="*/ 135 w 261"/>
              <a:gd name="T45" fmla="*/ 120 h 262"/>
              <a:gd name="T46" fmla="*/ 167 w 261"/>
              <a:gd name="T47" fmla="*/ 198 h 262"/>
              <a:gd name="T48" fmla="*/ 167 w 261"/>
              <a:gd name="T49" fmla="*/ 167 h 262"/>
              <a:gd name="T50" fmla="*/ 130 w 261"/>
              <a:gd name="T51" fmla="*/ 147 h 262"/>
              <a:gd name="T52" fmla="*/ 93 w 261"/>
              <a:gd name="T53" fmla="*/ 44 h 262"/>
              <a:gd name="T54" fmla="*/ 130 w 261"/>
              <a:gd name="T55" fmla="*/ 0 h 262"/>
              <a:gd name="T56" fmla="*/ 126 w 261"/>
              <a:gd name="T57" fmla="*/ 120 h 262"/>
              <a:gd name="T58" fmla="*/ 130 w 261"/>
              <a:gd name="T59" fmla="*/ 159 h 262"/>
              <a:gd name="T60" fmla="*/ 130 w 261"/>
              <a:gd name="T61" fmla="*/ 179 h 262"/>
              <a:gd name="T62" fmla="*/ 130 w 261"/>
              <a:gd name="T63" fmla="*/ 198 h 262"/>
              <a:gd name="T64" fmla="*/ 93 w 261"/>
              <a:gd name="T65" fmla="*/ 3 h 262"/>
              <a:gd name="T66" fmla="*/ 93 w 261"/>
              <a:gd name="T67" fmla="*/ 36 h 262"/>
              <a:gd name="T68" fmla="*/ 67 w 261"/>
              <a:gd name="T69" fmla="*/ 20 h 262"/>
              <a:gd name="T70" fmla="*/ 67 w 261"/>
              <a:gd name="T71" fmla="*/ 70 h 262"/>
              <a:gd name="T72" fmla="*/ 92 w 261"/>
              <a:gd name="T73" fmla="*/ 147 h 262"/>
              <a:gd name="T74" fmla="*/ 92 w 261"/>
              <a:gd name="T75" fmla="*/ 179 h 262"/>
              <a:gd name="T76" fmla="*/ 93 w 261"/>
              <a:gd name="T77" fmla="*/ 198 h 262"/>
              <a:gd name="T78" fmla="*/ 67 w 261"/>
              <a:gd name="T79" fmla="*/ 171 h 262"/>
              <a:gd name="T80" fmla="*/ 69 w 261"/>
              <a:gd name="T81" fmla="*/ 232 h 262"/>
              <a:gd name="T82" fmla="*/ 58 w 261"/>
              <a:gd name="T83" fmla="*/ 28 h 262"/>
              <a:gd name="T84" fmla="*/ 67 w 261"/>
              <a:gd name="T85" fmla="*/ 9 h 262"/>
              <a:gd name="T86" fmla="*/ 67 w 261"/>
              <a:gd name="T87" fmla="*/ 120 h 262"/>
              <a:gd name="T88" fmla="*/ 67 w 261"/>
              <a:gd name="T89" fmla="*/ 188 h 262"/>
              <a:gd name="T90" fmla="*/ 67 w 261"/>
              <a:gd name="T91" fmla="*/ 232 h 262"/>
              <a:gd name="T92" fmla="*/ 67 w 261"/>
              <a:gd name="T93" fmla="*/ 232 h 262"/>
              <a:gd name="T94" fmla="*/ 52 w 261"/>
              <a:gd name="T95" fmla="*/ 50 h 262"/>
              <a:gd name="T96" fmla="*/ 12 w 261"/>
              <a:gd name="T97" fmla="*/ 220 h 262"/>
              <a:gd name="T98" fmla="*/ 52 w 261"/>
              <a:gd name="T99" fmla="*/ 232 h 262"/>
              <a:gd name="T100" fmla="*/ 52 w 261"/>
              <a:gd name="T101" fmla="*/ 232 h 262"/>
              <a:gd name="T102" fmla="*/ 12 w 261"/>
              <a:gd name="T103" fmla="*/ 114 h 262"/>
              <a:gd name="T104" fmla="*/ 0 w 261"/>
              <a:gd name="T105" fmla="*/ 104 h 262"/>
              <a:gd name="T106" fmla="*/ 12 w 261"/>
              <a:gd name="T107" fmla="*/ 154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1" h="262">
                <a:moveTo>
                  <a:pt x="249" y="220"/>
                </a:moveTo>
                <a:cubicBezTo>
                  <a:pt x="249" y="154"/>
                  <a:pt x="249" y="154"/>
                  <a:pt x="249" y="154"/>
                </a:cubicBezTo>
                <a:cubicBezTo>
                  <a:pt x="251" y="157"/>
                  <a:pt x="252" y="160"/>
                  <a:pt x="252" y="164"/>
                </a:cubicBezTo>
                <a:cubicBezTo>
                  <a:pt x="252" y="220"/>
                  <a:pt x="252" y="220"/>
                  <a:pt x="252" y="220"/>
                </a:cubicBezTo>
                <a:cubicBezTo>
                  <a:pt x="249" y="220"/>
                  <a:pt x="249" y="220"/>
                  <a:pt x="249" y="220"/>
                </a:cubicBezTo>
                <a:close/>
                <a:moveTo>
                  <a:pt x="249" y="114"/>
                </a:moveTo>
                <a:cubicBezTo>
                  <a:pt x="249" y="70"/>
                  <a:pt x="249" y="70"/>
                  <a:pt x="249" y="70"/>
                </a:cubicBezTo>
                <a:cubicBezTo>
                  <a:pt x="250" y="70"/>
                  <a:pt x="250" y="70"/>
                  <a:pt x="250" y="69"/>
                </a:cubicBezTo>
                <a:cubicBezTo>
                  <a:pt x="257" y="67"/>
                  <a:pt x="257" y="67"/>
                  <a:pt x="257" y="67"/>
                </a:cubicBezTo>
                <a:cubicBezTo>
                  <a:pt x="259" y="66"/>
                  <a:pt x="261" y="67"/>
                  <a:pt x="261" y="70"/>
                </a:cubicBezTo>
                <a:cubicBezTo>
                  <a:pt x="261" y="104"/>
                  <a:pt x="261" y="104"/>
                  <a:pt x="261" y="104"/>
                </a:cubicBezTo>
                <a:cubicBezTo>
                  <a:pt x="261" y="107"/>
                  <a:pt x="259" y="110"/>
                  <a:pt x="257" y="111"/>
                </a:cubicBezTo>
                <a:cubicBezTo>
                  <a:pt x="250" y="113"/>
                  <a:pt x="250" y="113"/>
                  <a:pt x="250" y="113"/>
                </a:cubicBezTo>
                <a:cubicBezTo>
                  <a:pt x="250" y="114"/>
                  <a:pt x="250" y="114"/>
                  <a:pt x="249" y="114"/>
                </a:cubicBezTo>
                <a:close/>
                <a:moveTo>
                  <a:pt x="249" y="70"/>
                </a:moveTo>
                <a:cubicBezTo>
                  <a:pt x="249" y="114"/>
                  <a:pt x="249" y="114"/>
                  <a:pt x="249" y="114"/>
                </a:cubicBezTo>
                <a:cubicBezTo>
                  <a:pt x="248" y="114"/>
                  <a:pt x="246" y="112"/>
                  <a:pt x="246" y="110"/>
                </a:cubicBezTo>
                <a:cubicBezTo>
                  <a:pt x="246" y="76"/>
                  <a:pt x="246" y="76"/>
                  <a:pt x="246" y="76"/>
                </a:cubicBezTo>
                <a:cubicBezTo>
                  <a:pt x="246" y="74"/>
                  <a:pt x="248" y="71"/>
                  <a:pt x="249" y="70"/>
                </a:cubicBezTo>
                <a:close/>
                <a:moveTo>
                  <a:pt x="249" y="154"/>
                </a:moveTo>
                <a:cubicBezTo>
                  <a:pt x="246" y="150"/>
                  <a:pt x="241" y="146"/>
                  <a:pt x="235" y="146"/>
                </a:cubicBezTo>
                <a:cubicBezTo>
                  <a:pt x="235" y="50"/>
                  <a:pt x="235" y="50"/>
                  <a:pt x="235" y="50"/>
                </a:cubicBezTo>
                <a:cubicBezTo>
                  <a:pt x="209" y="50"/>
                  <a:pt x="209" y="50"/>
                  <a:pt x="209" y="50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19" y="162"/>
                  <a:pt x="227" y="170"/>
                  <a:pt x="227" y="180"/>
                </a:cubicBezTo>
                <a:cubicBezTo>
                  <a:pt x="227" y="189"/>
                  <a:pt x="219" y="197"/>
                  <a:pt x="209" y="197"/>
                </a:cubicBezTo>
                <a:cubicBezTo>
                  <a:pt x="209" y="220"/>
                  <a:pt x="209" y="220"/>
                  <a:pt x="209" y="220"/>
                </a:cubicBezTo>
                <a:cubicBezTo>
                  <a:pt x="249" y="220"/>
                  <a:pt x="249" y="220"/>
                  <a:pt x="249" y="220"/>
                </a:cubicBezTo>
                <a:cubicBezTo>
                  <a:pt x="249" y="154"/>
                  <a:pt x="249" y="154"/>
                  <a:pt x="249" y="154"/>
                </a:cubicBezTo>
                <a:close/>
                <a:moveTo>
                  <a:pt x="209" y="262"/>
                </a:moveTo>
                <a:cubicBezTo>
                  <a:pt x="209" y="232"/>
                  <a:pt x="209" y="232"/>
                  <a:pt x="209" y="232"/>
                </a:cubicBezTo>
                <a:cubicBezTo>
                  <a:pt x="226" y="232"/>
                  <a:pt x="226" y="232"/>
                  <a:pt x="226" y="232"/>
                </a:cubicBezTo>
                <a:cubicBezTo>
                  <a:pt x="226" y="249"/>
                  <a:pt x="226" y="249"/>
                  <a:pt x="226" y="249"/>
                </a:cubicBezTo>
                <a:cubicBezTo>
                  <a:pt x="226" y="257"/>
                  <a:pt x="220" y="262"/>
                  <a:pt x="213" y="262"/>
                </a:cubicBezTo>
                <a:cubicBezTo>
                  <a:pt x="209" y="262"/>
                  <a:pt x="209" y="262"/>
                  <a:pt x="209" y="262"/>
                </a:cubicBezTo>
                <a:close/>
                <a:moveTo>
                  <a:pt x="209" y="44"/>
                </a:moveTo>
                <a:cubicBezTo>
                  <a:pt x="209" y="15"/>
                  <a:pt x="209" y="15"/>
                  <a:pt x="209" y="15"/>
                </a:cubicBezTo>
                <a:cubicBezTo>
                  <a:pt x="225" y="23"/>
                  <a:pt x="235" y="33"/>
                  <a:pt x="235" y="44"/>
                </a:cubicBezTo>
                <a:lnTo>
                  <a:pt x="209" y="44"/>
                </a:lnTo>
                <a:close/>
                <a:moveTo>
                  <a:pt x="209" y="15"/>
                </a:moveTo>
                <a:cubicBezTo>
                  <a:pt x="209" y="44"/>
                  <a:pt x="209" y="44"/>
                  <a:pt x="209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9" y="37"/>
                  <a:pt x="203" y="33"/>
                  <a:pt x="203" y="28"/>
                </a:cubicBezTo>
                <a:cubicBezTo>
                  <a:pt x="203" y="24"/>
                  <a:pt x="199" y="20"/>
                  <a:pt x="195" y="20"/>
                </a:cubicBezTo>
                <a:cubicBezTo>
                  <a:pt x="195" y="20"/>
                  <a:pt x="195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200" y="11"/>
                  <a:pt x="205" y="13"/>
                  <a:pt x="209" y="15"/>
                </a:cubicBezTo>
                <a:close/>
                <a:moveTo>
                  <a:pt x="209" y="50"/>
                </a:moveTo>
                <a:cubicBezTo>
                  <a:pt x="209" y="162"/>
                  <a:pt x="209" y="162"/>
                  <a:pt x="209" y="162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03" y="162"/>
                  <a:pt x="198" y="166"/>
                  <a:pt x="195" y="171"/>
                </a:cubicBezTo>
                <a:cubicBezTo>
                  <a:pt x="195" y="120"/>
                  <a:pt x="195" y="120"/>
                  <a:pt x="195" y="120"/>
                </a:cubicBezTo>
                <a:cubicBezTo>
                  <a:pt x="201" y="120"/>
                  <a:pt x="201" y="120"/>
                  <a:pt x="201" y="120"/>
                </a:cubicBezTo>
                <a:cubicBezTo>
                  <a:pt x="201" y="70"/>
                  <a:pt x="201" y="70"/>
                  <a:pt x="201" y="70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5" y="50"/>
                  <a:pt x="195" y="50"/>
                  <a:pt x="195" y="50"/>
                </a:cubicBezTo>
                <a:cubicBezTo>
                  <a:pt x="209" y="50"/>
                  <a:pt x="209" y="50"/>
                  <a:pt x="209" y="50"/>
                </a:cubicBezTo>
                <a:close/>
                <a:moveTo>
                  <a:pt x="209" y="197"/>
                </a:moveTo>
                <a:cubicBezTo>
                  <a:pt x="209" y="220"/>
                  <a:pt x="209" y="220"/>
                  <a:pt x="209" y="220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95" y="188"/>
                  <a:pt x="195" y="188"/>
                  <a:pt x="195" y="188"/>
                </a:cubicBezTo>
                <a:cubicBezTo>
                  <a:pt x="198" y="193"/>
                  <a:pt x="203" y="197"/>
                  <a:pt x="209" y="197"/>
                </a:cubicBezTo>
                <a:cubicBezTo>
                  <a:pt x="209" y="197"/>
                  <a:pt x="209" y="197"/>
                  <a:pt x="209" y="197"/>
                </a:cubicBezTo>
                <a:close/>
                <a:moveTo>
                  <a:pt x="209" y="232"/>
                </a:moveTo>
                <a:cubicBezTo>
                  <a:pt x="209" y="262"/>
                  <a:pt x="209" y="262"/>
                  <a:pt x="209" y="262"/>
                </a:cubicBezTo>
                <a:cubicBezTo>
                  <a:pt x="206" y="262"/>
                  <a:pt x="206" y="262"/>
                  <a:pt x="206" y="262"/>
                </a:cubicBezTo>
                <a:cubicBezTo>
                  <a:pt x="201" y="262"/>
                  <a:pt x="197" y="260"/>
                  <a:pt x="195" y="257"/>
                </a:cubicBezTo>
                <a:cubicBezTo>
                  <a:pt x="195" y="232"/>
                  <a:pt x="195" y="232"/>
                  <a:pt x="195" y="232"/>
                </a:cubicBezTo>
                <a:lnTo>
                  <a:pt x="209" y="232"/>
                </a:lnTo>
                <a:close/>
                <a:moveTo>
                  <a:pt x="171" y="20"/>
                </a:moveTo>
                <a:cubicBezTo>
                  <a:pt x="175" y="20"/>
                  <a:pt x="179" y="24"/>
                  <a:pt x="179" y="28"/>
                </a:cubicBezTo>
                <a:cubicBezTo>
                  <a:pt x="179" y="33"/>
                  <a:pt x="175" y="37"/>
                  <a:pt x="171" y="37"/>
                </a:cubicBezTo>
                <a:cubicBezTo>
                  <a:pt x="170" y="37"/>
                  <a:pt x="169" y="37"/>
                  <a:pt x="168" y="36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0" y="37"/>
                  <a:pt x="186" y="33"/>
                  <a:pt x="186" y="28"/>
                </a:cubicBezTo>
                <a:cubicBezTo>
                  <a:pt x="186" y="24"/>
                  <a:pt x="190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187" y="6"/>
                  <a:pt x="178" y="4"/>
                  <a:pt x="168" y="3"/>
                </a:cubicBezTo>
                <a:cubicBezTo>
                  <a:pt x="168" y="21"/>
                  <a:pt x="168" y="21"/>
                  <a:pt x="168" y="21"/>
                </a:cubicBezTo>
                <a:cubicBezTo>
                  <a:pt x="169" y="20"/>
                  <a:pt x="170" y="20"/>
                  <a:pt x="171" y="20"/>
                </a:cubicBezTo>
                <a:close/>
                <a:moveTo>
                  <a:pt x="195" y="50"/>
                </a:moveTo>
                <a:cubicBezTo>
                  <a:pt x="195" y="70"/>
                  <a:pt x="195" y="70"/>
                  <a:pt x="195" y="70"/>
                </a:cubicBezTo>
                <a:cubicBezTo>
                  <a:pt x="168" y="70"/>
                  <a:pt x="168" y="70"/>
                  <a:pt x="168" y="70"/>
                </a:cubicBezTo>
                <a:cubicBezTo>
                  <a:pt x="168" y="50"/>
                  <a:pt x="168" y="50"/>
                  <a:pt x="168" y="50"/>
                </a:cubicBezTo>
                <a:cubicBezTo>
                  <a:pt x="195" y="50"/>
                  <a:pt x="195" y="50"/>
                  <a:pt x="195" y="50"/>
                </a:cubicBezTo>
                <a:close/>
                <a:moveTo>
                  <a:pt x="195" y="120"/>
                </a:moveTo>
                <a:cubicBezTo>
                  <a:pt x="195" y="171"/>
                  <a:pt x="195" y="171"/>
                  <a:pt x="195" y="171"/>
                </a:cubicBezTo>
                <a:cubicBezTo>
                  <a:pt x="193" y="173"/>
                  <a:pt x="192" y="176"/>
                  <a:pt x="192" y="180"/>
                </a:cubicBezTo>
                <a:cubicBezTo>
                  <a:pt x="192" y="183"/>
                  <a:pt x="193" y="186"/>
                  <a:pt x="195" y="188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95" y="120"/>
                  <a:pt x="195" y="120"/>
                  <a:pt x="195" y="120"/>
                </a:cubicBezTo>
                <a:close/>
                <a:moveTo>
                  <a:pt x="195" y="232"/>
                </a:moveTo>
                <a:cubicBezTo>
                  <a:pt x="195" y="257"/>
                  <a:pt x="195" y="257"/>
                  <a:pt x="195" y="257"/>
                </a:cubicBezTo>
                <a:cubicBezTo>
                  <a:pt x="193" y="254"/>
                  <a:pt x="192" y="252"/>
                  <a:pt x="192" y="249"/>
                </a:cubicBezTo>
                <a:cubicBezTo>
                  <a:pt x="192" y="232"/>
                  <a:pt x="192" y="232"/>
                  <a:pt x="192" y="232"/>
                </a:cubicBezTo>
                <a:lnTo>
                  <a:pt x="195" y="232"/>
                </a:lnTo>
                <a:close/>
                <a:moveTo>
                  <a:pt x="168" y="36"/>
                </a:moveTo>
                <a:cubicBezTo>
                  <a:pt x="165" y="35"/>
                  <a:pt x="162" y="32"/>
                  <a:pt x="162" y="28"/>
                </a:cubicBezTo>
                <a:cubicBezTo>
                  <a:pt x="162" y="25"/>
                  <a:pt x="165" y="22"/>
                  <a:pt x="168" y="21"/>
                </a:cubicBezTo>
                <a:cubicBezTo>
                  <a:pt x="168" y="3"/>
                  <a:pt x="168" y="3"/>
                  <a:pt x="168" y="3"/>
                </a:cubicBezTo>
                <a:cubicBezTo>
                  <a:pt x="157" y="1"/>
                  <a:pt x="144" y="0"/>
                  <a:pt x="131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68" y="36"/>
                  <a:pt x="168" y="36"/>
                  <a:pt x="168" y="36"/>
                </a:cubicBezTo>
                <a:close/>
                <a:moveTo>
                  <a:pt x="168" y="50"/>
                </a:moveTo>
                <a:cubicBezTo>
                  <a:pt x="168" y="70"/>
                  <a:pt x="168" y="70"/>
                  <a:pt x="168" y="70"/>
                </a:cubicBezTo>
                <a:cubicBezTo>
                  <a:pt x="135" y="70"/>
                  <a:pt x="135" y="70"/>
                  <a:pt x="135" y="70"/>
                </a:cubicBezTo>
                <a:cubicBezTo>
                  <a:pt x="135" y="120"/>
                  <a:pt x="135" y="120"/>
                  <a:pt x="135" y="1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30" y="220"/>
                  <a:pt x="130" y="220"/>
                  <a:pt x="130" y="220"/>
                </a:cubicBezTo>
                <a:cubicBezTo>
                  <a:pt x="130" y="198"/>
                  <a:pt x="130" y="198"/>
                  <a:pt x="130" y="198"/>
                </a:cubicBezTo>
                <a:cubicBezTo>
                  <a:pt x="167" y="198"/>
                  <a:pt x="167" y="198"/>
                  <a:pt x="167" y="198"/>
                </a:cubicBezTo>
                <a:cubicBezTo>
                  <a:pt x="167" y="187"/>
                  <a:pt x="167" y="187"/>
                  <a:pt x="167" y="187"/>
                </a:cubicBezTo>
                <a:cubicBezTo>
                  <a:pt x="130" y="187"/>
                  <a:pt x="130" y="187"/>
                  <a:pt x="130" y="187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67" y="179"/>
                  <a:pt x="167" y="179"/>
                  <a:pt x="167" y="179"/>
                </a:cubicBezTo>
                <a:cubicBezTo>
                  <a:pt x="167" y="167"/>
                  <a:pt x="167" y="167"/>
                  <a:pt x="167" y="167"/>
                </a:cubicBezTo>
                <a:cubicBezTo>
                  <a:pt x="130" y="167"/>
                  <a:pt x="130" y="167"/>
                  <a:pt x="130" y="167"/>
                </a:cubicBezTo>
                <a:cubicBezTo>
                  <a:pt x="130" y="159"/>
                  <a:pt x="130" y="159"/>
                  <a:pt x="130" y="159"/>
                </a:cubicBezTo>
                <a:cubicBezTo>
                  <a:pt x="167" y="159"/>
                  <a:pt x="167" y="159"/>
                  <a:pt x="167" y="159"/>
                </a:cubicBezTo>
                <a:cubicBezTo>
                  <a:pt x="167" y="147"/>
                  <a:pt x="167" y="147"/>
                  <a:pt x="167" y="147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30" y="50"/>
                  <a:pt x="130" y="50"/>
                  <a:pt x="130" y="50"/>
                </a:cubicBezTo>
                <a:lnTo>
                  <a:pt x="168" y="50"/>
                </a:lnTo>
                <a:close/>
                <a:moveTo>
                  <a:pt x="130" y="0"/>
                </a:moveTo>
                <a:cubicBezTo>
                  <a:pt x="130" y="44"/>
                  <a:pt x="130" y="44"/>
                  <a:pt x="130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3" y="36"/>
                  <a:pt x="93" y="36"/>
                  <a:pt x="93" y="36"/>
                </a:cubicBezTo>
                <a:cubicBezTo>
                  <a:pt x="96" y="35"/>
                  <a:pt x="99" y="32"/>
                  <a:pt x="99" y="28"/>
                </a:cubicBezTo>
                <a:cubicBezTo>
                  <a:pt x="99" y="25"/>
                  <a:pt x="96" y="22"/>
                  <a:pt x="93" y="21"/>
                </a:cubicBezTo>
                <a:cubicBezTo>
                  <a:pt x="93" y="3"/>
                  <a:pt x="93" y="3"/>
                  <a:pt x="93" y="3"/>
                </a:cubicBezTo>
                <a:cubicBezTo>
                  <a:pt x="104" y="1"/>
                  <a:pt x="117" y="0"/>
                  <a:pt x="130" y="0"/>
                </a:cubicBezTo>
                <a:close/>
                <a:moveTo>
                  <a:pt x="130" y="50"/>
                </a:moveTo>
                <a:cubicBezTo>
                  <a:pt x="130" y="147"/>
                  <a:pt x="130" y="147"/>
                  <a:pt x="130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126" y="120"/>
                  <a:pt x="126" y="120"/>
                  <a:pt x="126" y="120"/>
                </a:cubicBezTo>
                <a:cubicBezTo>
                  <a:pt x="126" y="70"/>
                  <a:pt x="126" y="70"/>
                  <a:pt x="126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50"/>
                  <a:pt x="93" y="50"/>
                  <a:pt x="93" y="50"/>
                </a:cubicBezTo>
                <a:cubicBezTo>
                  <a:pt x="130" y="50"/>
                  <a:pt x="130" y="50"/>
                  <a:pt x="130" y="50"/>
                </a:cubicBezTo>
                <a:close/>
                <a:moveTo>
                  <a:pt x="130" y="159"/>
                </a:moveTo>
                <a:cubicBezTo>
                  <a:pt x="130" y="167"/>
                  <a:pt x="130" y="167"/>
                  <a:pt x="130" y="167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130" y="159"/>
                  <a:pt x="130" y="159"/>
                  <a:pt x="130" y="159"/>
                </a:cubicBezTo>
                <a:close/>
                <a:moveTo>
                  <a:pt x="130" y="179"/>
                </a:moveTo>
                <a:cubicBezTo>
                  <a:pt x="130" y="187"/>
                  <a:pt x="130" y="187"/>
                  <a:pt x="130" y="187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130" y="179"/>
                  <a:pt x="130" y="179"/>
                  <a:pt x="130" y="179"/>
                </a:cubicBezTo>
                <a:close/>
                <a:moveTo>
                  <a:pt x="130" y="198"/>
                </a:moveTo>
                <a:cubicBezTo>
                  <a:pt x="130" y="220"/>
                  <a:pt x="130" y="220"/>
                  <a:pt x="130" y="220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93" y="198"/>
                  <a:pt x="93" y="198"/>
                  <a:pt x="93" y="198"/>
                </a:cubicBezTo>
                <a:lnTo>
                  <a:pt x="130" y="198"/>
                </a:lnTo>
                <a:close/>
                <a:moveTo>
                  <a:pt x="93" y="3"/>
                </a:moveTo>
                <a:cubicBezTo>
                  <a:pt x="93" y="21"/>
                  <a:pt x="93" y="21"/>
                  <a:pt x="93" y="21"/>
                </a:cubicBezTo>
                <a:cubicBezTo>
                  <a:pt x="92" y="20"/>
                  <a:pt x="92" y="20"/>
                  <a:pt x="91" y="20"/>
                </a:cubicBezTo>
                <a:cubicBezTo>
                  <a:pt x="86" y="20"/>
                  <a:pt x="83" y="24"/>
                  <a:pt x="83" y="28"/>
                </a:cubicBezTo>
                <a:cubicBezTo>
                  <a:pt x="83" y="33"/>
                  <a:pt x="86" y="37"/>
                  <a:pt x="91" y="37"/>
                </a:cubicBezTo>
                <a:cubicBezTo>
                  <a:pt x="92" y="37"/>
                  <a:pt x="92" y="37"/>
                  <a:pt x="93" y="36"/>
                </a:cubicBezTo>
                <a:cubicBezTo>
                  <a:pt x="93" y="44"/>
                  <a:pt x="93" y="44"/>
                  <a:pt x="93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37"/>
                  <a:pt x="67" y="37"/>
                  <a:pt x="67" y="37"/>
                </a:cubicBezTo>
                <a:cubicBezTo>
                  <a:pt x="71" y="37"/>
                  <a:pt x="75" y="33"/>
                  <a:pt x="75" y="28"/>
                </a:cubicBezTo>
                <a:cubicBezTo>
                  <a:pt x="75" y="24"/>
                  <a:pt x="71" y="20"/>
                  <a:pt x="67" y="20"/>
                </a:cubicBezTo>
                <a:cubicBezTo>
                  <a:pt x="67" y="9"/>
                  <a:pt x="67" y="9"/>
                  <a:pt x="67" y="9"/>
                </a:cubicBezTo>
                <a:cubicBezTo>
                  <a:pt x="75" y="6"/>
                  <a:pt x="84" y="4"/>
                  <a:pt x="93" y="3"/>
                </a:cubicBezTo>
                <a:close/>
                <a:moveTo>
                  <a:pt x="93" y="50"/>
                </a:moveTo>
                <a:cubicBezTo>
                  <a:pt x="93" y="70"/>
                  <a:pt x="93" y="70"/>
                  <a:pt x="93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50"/>
                  <a:pt x="67" y="50"/>
                  <a:pt x="67" y="50"/>
                </a:cubicBezTo>
                <a:cubicBezTo>
                  <a:pt x="93" y="50"/>
                  <a:pt x="93" y="50"/>
                  <a:pt x="93" y="50"/>
                </a:cubicBezTo>
                <a:close/>
                <a:moveTo>
                  <a:pt x="93" y="120"/>
                </a:moveTo>
                <a:cubicBezTo>
                  <a:pt x="93" y="147"/>
                  <a:pt x="93" y="147"/>
                  <a:pt x="93" y="147"/>
                </a:cubicBezTo>
                <a:cubicBezTo>
                  <a:pt x="92" y="147"/>
                  <a:pt x="92" y="147"/>
                  <a:pt x="92" y="147"/>
                </a:cubicBezTo>
                <a:cubicBezTo>
                  <a:pt x="92" y="159"/>
                  <a:pt x="92" y="159"/>
                  <a:pt x="92" y="159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79"/>
                  <a:pt x="92" y="179"/>
                  <a:pt x="92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2" y="187"/>
                  <a:pt x="92" y="187"/>
                  <a:pt x="92" y="187"/>
                </a:cubicBezTo>
                <a:cubicBezTo>
                  <a:pt x="92" y="198"/>
                  <a:pt x="92" y="198"/>
                  <a:pt x="92" y="198"/>
                </a:cubicBezTo>
                <a:cubicBezTo>
                  <a:pt x="93" y="198"/>
                  <a:pt x="93" y="198"/>
                  <a:pt x="93" y="198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67" y="220"/>
                  <a:pt x="67" y="220"/>
                  <a:pt x="67" y="220"/>
                </a:cubicBezTo>
                <a:cubicBezTo>
                  <a:pt x="67" y="188"/>
                  <a:pt x="67" y="188"/>
                  <a:pt x="67" y="188"/>
                </a:cubicBezTo>
                <a:cubicBezTo>
                  <a:pt x="68" y="186"/>
                  <a:pt x="69" y="183"/>
                  <a:pt x="69" y="180"/>
                </a:cubicBezTo>
                <a:cubicBezTo>
                  <a:pt x="69" y="176"/>
                  <a:pt x="68" y="173"/>
                  <a:pt x="67" y="171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93" y="120"/>
                  <a:pt x="93" y="120"/>
                  <a:pt x="93" y="120"/>
                </a:cubicBezTo>
                <a:close/>
                <a:moveTo>
                  <a:pt x="67" y="257"/>
                </a:moveTo>
                <a:cubicBezTo>
                  <a:pt x="67" y="232"/>
                  <a:pt x="67" y="232"/>
                  <a:pt x="67" y="232"/>
                </a:cubicBezTo>
                <a:cubicBezTo>
                  <a:pt x="69" y="232"/>
                  <a:pt x="69" y="232"/>
                  <a:pt x="69" y="232"/>
                </a:cubicBezTo>
                <a:cubicBezTo>
                  <a:pt x="69" y="249"/>
                  <a:pt x="69" y="249"/>
                  <a:pt x="69" y="249"/>
                </a:cubicBezTo>
                <a:cubicBezTo>
                  <a:pt x="69" y="252"/>
                  <a:pt x="68" y="254"/>
                  <a:pt x="67" y="257"/>
                </a:cubicBezTo>
                <a:close/>
                <a:moveTo>
                  <a:pt x="67" y="9"/>
                </a:moveTo>
                <a:cubicBezTo>
                  <a:pt x="67" y="20"/>
                  <a:pt x="67" y="20"/>
                  <a:pt x="67" y="20"/>
                </a:cubicBezTo>
                <a:cubicBezTo>
                  <a:pt x="62" y="20"/>
                  <a:pt x="58" y="24"/>
                  <a:pt x="58" y="28"/>
                </a:cubicBezTo>
                <a:cubicBezTo>
                  <a:pt x="58" y="33"/>
                  <a:pt x="62" y="37"/>
                  <a:pt x="67" y="37"/>
                </a:cubicBezTo>
                <a:cubicBezTo>
                  <a:pt x="67" y="44"/>
                  <a:pt x="67" y="44"/>
                  <a:pt x="67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6" y="13"/>
                  <a:pt x="61" y="11"/>
                  <a:pt x="67" y="9"/>
                </a:cubicBezTo>
                <a:close/>
                <a:moveTo>
                  <a:pt x="67" y="50"/>
                </a:moveTo>
                <a:cubicBezTo>
                  <a:pt x="67" y="70"/>
                  <a:pt x="67" y="70"/>
                  <a:pt x="67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67" y="171"/>
                  <a:pt x="67" y="171"/>
                  <a:pt x="67" y="171"/>
                </a:cubicBezTo>
                <a:cubicBezTo>
                  <a:pt x="64" y="166"/>
                  <a:pt x="58" y="162"/>
                  <a:pt x="52" y="162"/>
                </a:cubicBezTo>
                <a:cubicBezTo>
                  <a:pt x="52" y="50"/>
                  <a:pt x="52" y="50"/>
                  <a:pt x="52" y="50"/>
                </a:cubicBezTo>
                <a:cubicBezTo>
                  <a:pt x="67" y="50"/>
                  <a:pt x="67" y="50"/>
                  <a:pt x="67" y="50"/>
                </a:cubicBezTo>
                <a:close/>
                <a:moveTo>
                  <a:pt x="67" y="188"/>
                </a:moveTo>
                <a:cubicBezTo>
                  <a:pt x="67" y="220"/>
                  <a:pt x="67" y="220"/>
                  <a:pt x="67" y="220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2" y="197"/>
                  <a:pt x="52" y="197"/>
                  <a:pt x="52" y="197"/>
                </a:cubicBezTo>
                <a:cubicBezTo>
                  <a:pt x="58" y="197"/>
                  <a:pt x="64" y="193"/>
                  <a:pt x="67" y="188"/>
                </a:cubicBezTo>
                <a:close/>
                <a:moveTo>
                  <a:pt x="67" y="232"/>
                </a:moveTo>
                <a:cubicBezTo>
                  <a:pt x="67" y="257"/>
                  <a:pt x="67" y="257"/>
                  <a:pt x="67" y="257"/>
                </a:cubicBezTo>
                <a:cubicBezTo>
                  <a:pt x="64" y="260"/>
                  <a:pt x="60" y="262"/>
                  <a:pt x="56" y="262"/>
                </a:cubicBezTo>
                <a:cubicBezTo>
                  <a:pt x="52" y="262"/>
                  <a:pt x="52" y="262"/>
                  <a:pt x="52" y="262"/>
                </a:cubicBezTo>
                <a:cubicBezTo>
                  <a:pt x="52" y="232"/>
                  <a:pt x="52" y="232"/>
                  <a:pt x="52" y="232"/>
                </a:cubicBezTo>
                <a:lnTo>
                  <a:pt x="67" y="232"/>
                </a:lnTo>
                <a:close/>
                <a:moveTo>
                  <a:pt x="52" y="15"/>
                </a:moveTo>
                <a:cubicBezTo>
                  <a:pt x="52" y="44"/>
                  <a:pt x="52" y="44"/>
                  <a:pt x="52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33"/>
                  <a:pt x="36" y="23"/>
                  <a:pt x="52" y="15"/>
                </a:cubicBezTo>
                <a:close/>
                <a:moveTo>
                  <a:pt x="52" y="50"/>
                </a:moveTo>
                <a:cubicBezTo>
                  <a:pt x="52" y="162"/>
                  <a:pt x="52" y="162"/>
                  <a:pt x="52" y="162"/>
                </a:cubicBezTo>
                <a:cubicBezTo>
                  <a:pt x="42" y="162"/>
                  <a:pt x="35" y="170"/>
                  <a:pt x="35" y="180"/>
                </a:cubicBezTo>
                <a:cubicBezTo>
                  <a:pt x="35" y="189"/>
                  <a:pt x="42" y="197"/>
                  <a:pt x="52" y="197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12" y="220"/>
                  <a:pt x="12" y="220"/>
                  <a:pt x="12" y="220"/>
                </a:cubicBezTo>
                <a:cubicBezTo>
                  <a:pt x="12" y="154"/>
                  <a:pt x="12" y="154"/>
                  <a:pt x="12" y="154"/>
                </a:cubicBezTo>
                <a:cubicBezTo>
                  <a:pt x="15" y="150"/>
                  <a:pt x="21" y="146"/>
                  <a:pt x="27" y="146"/>
                </a:cubicBezTo>
                <a:cubicBezTo>
                  <a:pt x="27" y="50"/>
                  <a:pt x="27" y="50"/>
                  <a:pt x="27" y="50"/>
                </a:cubicBezTo>
                <a:cubicBezTo>
                  <a:pt x="52" y="50"/>
                  <a:pt x="52" y="50"/>
                  <a:pt x="52" y="50"/>
                </a:cubicBezTo>
                <a:close/>
                <a:moveTo>
                  <a:pt x="52" y="232"/>
                </a:moveTo>
                <a:cubicBezTo>
                  <a:pt x="52" y="262"/>
                  <a:pt x="52" y="262"/>
                  <a:pt x="52" y="262"/>
                </a:cubicBezTo>
                <a:cubicBezTo>
                  <a:pt x="48" y="262"/>
                  <a:pt x="48" y="262"/>
                  <a:pt x="48" y="262"/>
                </a:cubicBezTo>
                <a:cubicBezTo>
                  <a:pt x="41" y="262"/>
                  <a:pt x="35" y="257"/>
                  <a:pt x="35" y="249"/>
                </a:cubicBezTo>
                <a:cubicBezTo>
                  <a:pt x="35" y="232"/>
                  <a:pt x="35" y="232"/>
                  <a:pt x="35" y="232"/>
                </a:cubicBezTo>
                <a:cubicBezTo>
                  <a:pt x="52" y="232"/>
                  <a:pt x="52" y="232"/>
                  <a:pt x="52" y="232"/>
                </a:cubicBezTo>
                <a:close/>
                <a:moveTo>
                  <a:pt x="12" y="114"/>
                </a:moveTo>
                <a:cubicBezTo>
                  <a:pt x="14" y="114"/>
                  <a:pt x="15" y="112"/>
                  <a:pt x="15" y="110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4"/>
                  <a:pt x="14" y="71"/>
                  <a:pt x="12" y="70"/>
                </a:cubicBezTo>
                <a:lnTo>
                  <a:pt x="12" y="114"/>
                </a:lnTo>
                <a:close/>
                <a:moveTo>
                  <a:pt x="12" y="70"/>
                </a:moveTo>
                <a:cubicBezTo>
                  <a:pt x="12" y="114"/>
                  <a:pt x="12" y="114"/>
                  <a:pt x="12" y="114"/>
                </a:cubicBezTo>
                <a:cubicBezTo>
                  <a:pt x="12" y="114"/>
                  <a:pt x="11" y="114"/>
                  <a:pt x="11" y="113"/>
                </a:cubicBezTo>
                <a:cubicBezTo>
                  <a:pt x="4" y="111"/>
                  <a:pt x="4" y="111"/>
                  <a:pt x="4" y="111"/>
                </a:cubicBezTo>
                <a:cubicBezTo>
                  <a:pt x="2" y="110"/>
                  <a:pt x="0" y="107"/>
                  <a:pt x="0" y="10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7"/>
                  <a:pt x="2" y="66"/>
                  <a:pt x="4" y="67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70"/>
                  <a:pt x="12" y="70"/>
                  <a:pt x="12" y="70"/>
                </a:cubicBezTo>
                <a:close/>
                <a:moveTo>
                  <a:pt x="12" y="154"/>
                </a:moveTo>
                <a:cubicBezTo>
                  <a:pt x="12" y="220"/>
                  <a:pt x="12" y="220"/>
                  <a:pt x="12" y="220"/>
                </a:cubicBezTo>
                <a:cubicBezTo>
                  <a:pt x="9" y="220"/>
                  <a:pt x="9" y="220"/>
                  <a:pt x="9" y="220"/>
                </a:cubicBezTo>
                <a:cubicBezTo>
                  <a:pt x="9" y="164"/>
                  <a:pt x="9" y="164"/>
                  <a:pt x="9" y="164"/>
                </a:cubicBezTo>
                <a:cubicBezTo>
                  <a:pt x="9" y="160"/>
                  <a:pt x="10" y="157"/>
                  <a:pt x="12" y="15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Freeform 76"/>
          <p:cNvSpPr>
            <a:spLocks noEditPoints="1"/>
          </p:cNvSpPr>
          <p:nvPr/>
        </p:nvSpPr>
        <p:spPr bwMode="auto">
          <a:xfrm>
            <a:off x="1325973" y="3529233"/>
            <a:ext cx="509002" cy="385836"/>
          </a:xfrm>
          <a:custGeom>
            <a:avLst/>
            <a:gdLst>
              <a:gd name="T0" fmla="*/ 271 w 295"/>
              <a:gd name="T1" fmla="*/ 0 h 224"/>
              <a:gd name="T2" fmla="*/ 277 w 295"/>
              <a:gd name="T3" fmla="*/ 35 h 224"/>
              <a:gd name="T4" fmla="*/ 224 w 295"/>
              <a:gd name="T5" fmla="*/ 224 h 224"/>
              <a:gd name="T6" fmla="*/ 248 w 295"/>
              <a:gd name="T7" fmla="*/ 188 h 224"/>
              <a:gd name="T8" fmla="*/ 249 w 295"/>
              <a:gd name="T9" fmla="*/ 29 h 224"/>
              <a:gd name="T10" fmla="*/ 224 w 295"/>
              <a:gd name="T11" fmla="*/ 194 h 224"/>
              <a:gd name="T12" fmla="*/ 224 w 295"/>
              <a:gd name="T13" fmla="*/ 16 h 224"/>
              <a:gd name="T14" fmla="*/ 224 w 295"/>
              <a:gd name="T15" fmla="*/ 208 h 224"/>
              <a:gd name="T16" fmla="*/ 224 w 295"/>
              <a:gd name="T17" fmla="*/ 179 h 224"/>
              <a:gd name="T18" fmla="*/ 224 w 295"/>
              <a:gd name="T19" fmla="*/ 194 h 224"/>
              <a:gd name="T20" fmla="*/ 201 w 295"/>
              <a:gd name="T21" fmla="*/ 128 h 224"/>
              <a:gd name="T22" fmla="*/ 203 w 295"/>
              <a:gd name="T23" fmla="*/ 98 h 224"/>
              <a:gd name="T24" fmla="*/ 195 w 295"/>
              <a:gd name="T25" fmla="*/ 67 h 224"/>
              <a:gd name="T26" fmla="*/ 187 w 295"/>
              <a:gd name="T27" fmla="*/ 128 h 224"/>
              <a:gd name="T28" fmla="*/ 187 w 295"/>
              <a:gd name="T29" fmla="*/ 100 h 224"/>
              <a:gd name="T30" fmla="*/ 190 w 295"/>
              <a:gd name="T31" fmla="*/ 75 h 224"/>
              <a:gd name="T32" fmla="*/ 187 w 295"/>
              <a:gd name="T33" fmla="*/ 0 h 224"/>
              <a:gd name="T34" fmla="*/ 187 w 295"/>
              <a:gd name="T35" fmla="*/ 0 h 224"/>
              <a:gd name="T36" fmla="*/ 147 w 295"/>
              <a:gd name="T37" fmla="*/ 208 h 224"/>
              <a:gd name="T38" fmla="*/ 182 w 295"/>
              <a:gd name="T39" fmla="*/ 67 h 224"/>
              <a:gd name="T40" fmla="*/ 168 w 295"/>
              <a:gd name="T41" fmla="*/ 109 h 224"/>
              <a:gd name="T42" fmla="*/ 187 w 295"/>
              <a:gd name="T43" fmla="*/ 194 h 224"/>
              <a:gd name="T44" fmla="*/ 148 w 295"/>
              <a:gd name="T45" fmla="*/ 125 h 224"/>
              <a:gd name="T46" fmla="*/ 147 w 295"/>
              <a:gd name="T47" fmla="*/ 106 h 224"/>
              <a:gd name="T48" fmla="*/ 184 w 295"/>
              <a:gd name="T49" fmla="*/ 70 h 224"/>
              <a:gd name="T50" fmla="*/ 187 w 295"/>
              <a:gd name="T51" fmla="*/ 91 h 224"/>
              <a:gd name="T52" fmla="*/ 179 w 295"/>
              <a:gd name="T53" fmla="*/ 116 h 224"/>
              <a:gd name="T54" fmla="*/ 187 w 295"/>
              <a:gd name="T55" fmla="*/ 100 h 224"/>
              <a:gd name="T56" fmla="*/ 147 w 295"/>
              <a:gd name="T57" fmla="*/ 16 h 224"/>
              <a:gd name="T58" fmla="*/ 147 w 295"/>
              <a:gd name="T59" fmla="*/ 208 h 224"/>
              <a:gd name="T60" fmla="*/ 147 w 295"/>
              <a:gd name="T61" fmla="*/ 106 h 224"/>
              <a:gd name="T62" fmla="*/ 127 w 295"/>
              <a:gd name="T63" fmla="*/ 121 h 224"/>
              <a:gd name="T64" fmla="*/ 147 w 295"/>
              <a:gd name="T65" fmla="*/ 137 h 224"/>
              <a:gd name="T66" fmla="*/ 102 w 295"/>
              <a:gd name="T67" fmla="*/ 156 h 224"/>
              <a:gd name="T68" fmla="*/ 109 w 295"/>
              <a:gd name="T69" fmla="*/ 113 h 224"/>
              <a:gd name="T70" fmla="*/ 100 w 295"/>
              <a:gd name="T71" fmla="*/ 93 h 224"/>
              <a:gd name="T72" fmla="*/ 111 w 295"/>
              <a:gd name="T73" fmla="*/ 97 h 224"/>
              <a:gd name="T74" fmla="*/ 99 w 295"/>
              <a:gd name="T75" fmla="*/ 88 h 224"/>
              <a:gd name="T76" fmla="*/ 101 w 295"/>
              <a:gd name="T77" fmla="*/ 150 h 224"/>
              <a:gd name="T78" fmla="*/ 99 w 295"/>
              <a:gd name="T79" fmla="*/ 123 h 224"/>
              <a:gd name="T80" fmla="*/ 0 w 295"/>
              <a:gd name="T81" fmla="*/ 23 h 224"/>
              <a:gd name="T82" fmla="*/ 99 w 295"/>
              <a:gd name="T83" fmla="*/ 208 h 224"/>
              <a:gd name="T84" fmla="*/ 17 w 295"/>
              <a:gd name="T85" fmla="*/ 35 h 224"/>
              <a:gd name="T86" fmla="*/ 99 w 295"/>
              <a:gd name="T87" fmla="*/ 29 h 224"/>
              <a:gd name="T88" fmla="*/ 79 w 295"/>
              <a:gd name="T89" fmla="*/ 129 h 224"/>
              <a:gd name="T90" fmla="*/ 99 w 295"/>
              <a:gd name="T91" fmla="*/ 157 h 224"/>
              <a:gd name="T92" fmla="*/ 30 w 295"/>
              <a:gd name="T93" fmla="*/ 45 h 224"/>
              <a:gd name="T94" fmla="*/ 99 w 295"/>
              <a:gd name="T95" fmla="*/ 115 h 224"/>
              <a:gd name="T96" fmla="*/ 99 w 295"/>
              <a:gd name="T97" fmla="*/ 123 h 224"/>
              <a:gd name="T98" fmla="*/ 91 w 295"/>
              <a:gd name="T99" fmla="*/ 13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95" h="224">
                <a:moveTo>
                  <a:pt x="271" y="224"/>
                </a:moveTo>
                <a:cubicBezTo>
                  <a:pt x="284" y="224"/>
                  <a:pt x="295" y="213"/>
                  <a:pt x="295" y="200"/>
                </a:cubicBezTo>
                <a:cubicBezTo>
                  <a:pt x="295" y="23"/>
                  <a:pt x="295" y="23"/>
                  <a:pt x="295" y="23"/>
                </a:cubicBezTo>
                <a:cubicBezTo>
                  <a:pt x="295" y="10"/>
                  <a:pt x="284" y="0"/>
                  <a:pt x="271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58" y="16"/>
                  <a:pt x="258" y="16"/>
                  <a:pt x="258" y="16"/>
                </a:cubicBezTo>
                <a:cubicBezTo>
                  <a:pt x="268" y="16"/>
                  <a:pt x="277" y="24"/>
                  <a:pt x="277" y="35"/>
                </a:cubicBezTo>
                <a:cubicBezTo>
                  <a:pt x="277" y="189"/>
                  <a:pt x="277" y="189"/>
                  <a:pt x="277" y="189"/>
                </a:cubicBezTo>
                <a:cubicBezTo>
                  <a:pt x="277" y="199"/>
                  <a:pt x="268" y="208"/>
                  <a:pt x="258" y="208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224" y="224"/>
                  <a:pt x="224" y="224"/>
                  <a:pt x="224" y="224"/>
                </a:cubicBezTo>
                <a:cubicBezTo>
                  <a:pt x="271" y="224"/>
                  <a:pt x="271" y="224"/>
                  <a:pt x="271" y="224"/>
                </a:cubicBezTo>
                <a:close/>
                <a:moveTo>
                  <a:pt x="224" y="194"/>
                </a:moveTo>
                <a:cubicBezTo>
                  <a:pt x="224" y="188"/>
                  <a:pt x="224" y="188"/>
                  <a:pt x="224" y="188"/>
                </a:cubicBezTo>
                <a:cubicBezTo>
                  <a:pt x="248" y="188"/>
                  <a:pt x="248" y="188"/>
                  <a:pt x="248" y="188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24" y="179"/>
                  <a:pt x="224" y="179"/>
                  <a:pt x="224" y="179"/>
                </a:cubicBezTo>
                <a:cubicBezTo>
                  <a:pt x="224" y="29"/>
                  <a:pt x="224" y="29"/>
                  <a:pt x="224" y="29"/>
                </a:cubicBezTo>
                <a:cubicBezTo>
                  <a:pt x="249" y="29"/>
                  <a:pt x="249" y="29"/>
                  <a:pt x="249" y="29"/>
                </a:cubicBezTo>
                <a:cubicBezTo>
                  <a:pt x="257" y="29"/>
                  <a:pt x="264" y="36"/>
                  <a:pt x="264" y="45"/>
                </a:cubicBezTo>
                <a:cubicBezTo>
                  <a:pt x="264" y="179"/>
                  <a:pt x="264" y="179"/>
                  <a:pt x="264" y="179"/>
                </a:cubicBezTo>
                <a:cubicBezTo>
                  <a:pt x="264" y="187"/>
                  <a:pt x="257" y="194"/>
                  <a:pt x="249" y="194"/>
                </a:cubicBezTo>
                <a:lnTo>
                  <a:pt x="224" y="194"/>
                </a:lnTo>
                <a:close/>
                <a:moveTo>
                  <a:pt x="224" y="0"/>
                </a:moveTo>
                <a:cubicBezTo>
                  <a:pt x="187" y="0"/>
                  <a:pt x="187" y="0"/>
                  <a:pt x="187" y="0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24" y="0"/>
                  <a:pt x="224" y="0"/>
                  <a:pt x="224" y="0"/>
                </a:cubicBezTo>
                <a:close/>
                <a:moveTo>
                  <a:pt x="187" y="224"/>
                </a:moveTo>
                <a:cubicBezTo>
                  <a:pt x="224" y="224"/>
                  <a:pt x="224" y="224"/>
                  <a:pt x="224" y="224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87" y="224"/>
                  <a:pt x="187" y="224"/>
                  <a:pt x="187" y="224"/>
                </a:cubicBezTo>
                <a:close/>
                <a:moveTo>
                  <a:pt x="224" y="29"/>
                </a:moveTo>
                <a:cubicBezTo>
                  <a:pt x="224" y="179"/>
                  <a:pt x="224" y="179"/>
                  <a:pt x="224" y="179"/>
                </a:cubicBezTo>
                <a:cubicBezTo>
                  <a:pt x="200" y="179"/>
                  <a:pt x="200" y="179"/>
                  <a:pt x="200" y="179"/>
                </a:cubicBezTo>
                <a:cubicBezTo>
                  <a:pt x="200" y="188"/>
                  <a:pt x="200" y="188"/>
                  <a:pt x="200" y="188"/>
                </a:cubicBezTo>
                <a:cubicBezTo>
                  <a:pt x="224" y="188"/>
                  <a:pt x="224" y="188"/>
                  <a:pt x="224" y="188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87" y="135"/>
                  <a:pt x="187" y="135"/>
                  <a:pt x="187" y="135"/>
                </a:cubicBezTo>
                <a:cubicBezTo>
                  <a:pt x="188" y="135"/>
                  <a:pt x="189" y="134"/>
                  <a:pt x="189" y="134"/>
                </a:cubicBezTo>
                <a:cubicBezTo>
                  <a:pt x="194" y="133"/>
                  <a:pt x="197" y="131"/>
                  <a:pt x="201" y="128"/>
                </a:cubicBezTo>
                <a:cubicBezTo>
                  <a:pt x="204" y="124"/>
                  <a:pt x="206" y="121"/>
                  <a:pt x="207" y="117"/>
                </a:cubicBezTo>
                <a:cubicBezTo>
                  <a:pt x="208" y="115"/>
                  <a:pt x="208" y="113"/>
                  <a:pt x="208" y="111"/>
                </a:cubicBezTo>
                <a:cubicBezTo>
                  <a:pt x="208" y="109"/>
                  <a:pt x="208" y="107"/>
                  <a:pt x="207" y="104"/>
                </a:cubicBezTo>
                <a:cubicBezTo>
                  <a:pt x="207" y="102"/>
                  <a:pt x="205" y="100"/>
                  <a:pt x="203" y="98"/>
                </a:cubicBezTo>
                <a:cubicBezTo>
                  <a:pt x="200" y="96"/>
                  <a:pt x="197" y="94"/>
                  <a:pt x="193" y="94"/>
                </a:cubicBezTo>
                <a:cubicBezTo>
                  <a:pt x="197" y="91"/>
                  <a:pt x="199" y="88"/>
                  <a:pt x="201" y="85"/>
                </a:cubicBezTo>
                <a:cubicBezTo>
                  <a:pt x="202" y="81"/>
                  <a:pt x="202" y="78"/>
                  <a:pt x="201" y="74"/>
                </a:cubicBezTo>
                <a:cubicBezTo>
                  <a:pt x="200" y="71"/>
                  <a:pt x="198" y="69"/>
                  <a:pt x="195" y="67"/>
                </a:cubicBezTo>
                <a:cubicBezTo>
                  <a:pt x="193" y="66"/>
                  <a:pt x="190" y="66"/>
                  <a:pt x="187" y="66"/>
                </a:cubicBezTo>
                <a:cubicBezTo>
                  <a:pt x="187" y="29"/>
                  <a:pt x="187" y="29"/>
                  <a:pt x="187" y="29"/>
                </a:cubicBezTo>
                <a:cubicBezTo>
                  <a:pt x="224" y="29"/>
                  <a:pt x="224" y="29"/>
                  <a:pt x="224" y="29"/>
                </a:cubicBezTo>
                <a:close/>
                <a:moveTo>
                  <a:pt x="187" y="128"/>
                </a:moveTo>
                <a:cubicBezTo>
                  <a:pt x="187" y="128"/>
                  <a:pt x="188" y="128"/>
                  <a:pt x="188" y="128"/>
                </a:cubicBezTo>
                <a:cubicBezTo>
                  <a:pt x="191" y="127"/>
                  <a:pt x="193" y="125"/>
                  <a:pt x="194" y="122"/>
                </a:cubicBezTo>
                <a:cubicBezTo>
                  <a:pt x="195" y="118"/>
                  <a:pt x="195" y="115"/>
                  <a:pt x="194" y="111"/>
                </a:cubicBezTo>
                <a:cubicBezTo>
                  <a:pt x="193" y="106"/>
                  <a:pt x="191" y="103"/>
                  <a:pt x="187" y="100"/>
                </a:cubicBezTo>
                <a:cubicBezTo>
                  <a:pt x="187" y="128"/>
                  <a:pt x="187" y="128"/>
                  <a:pt x="187" y="128"/>
                </a:cubicBezTo>
                <a:close/>
                <a:moveTo>
                  <a:pt x="187" y="91"/>
                </a:moveTo>
                <a:cubicBezTo>
                  <a:pt x="189" y="87"/>
                  <a:pt x="190" y="84"/>
                  <a:pt x="190" y="80"/>
                </a:cubicBezTo>
                <a:cubicBezTo>
                  <a:pt x="190" y="78"/>
                  <a:pt x="190" y="77"/>
                  <a:pt x="190" y="75"/>
                </a:cubicBezTo>
                <a:cubicBezTo>
                  <a:pt x="189" y="74"/>
                  <a:pt x="189" y="72"/>
                  <a:pt x="188" y="71"/>
                </a:cubicBezTo>
                <a:cubicBezTo>
                  <a:pt x="187" y="71"/>
                  <a:pt x="187" y="71"/>
                  <a:pt x="187" y="71"/>
                </a:cubicBezTo>
                <a:lnTo>
                  <a:pt x="187" y="91"/>
                </a:lnTo>
                <a:close/>
                <a:moveTo>
                  <a:pt x="187" y="0"/>
                </a:moveTo>
                <a:cubicBezTo>
                  <a:pt x="147" y="0"/>
                  <a:pt x="147" y="0"/>
                  <a:pt x="147" y="0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187" y="0"/>
                  <a:pt x="187" y="0"/>
                  <a:pt x="187" y="0"/>
                </a:cubicBezTo>
                <a:close/>
                <a:moveTo>
                  <a:pt x="147" y="224"/>
                </a:moveTo>
                <a:cubicBezTo>
                  <a:pt x="187" y="224"/>
                  <a:pt x="187" y="224"/>
                  <a:pt x="187" y="224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147" y="224"/>
                  <a:pt x="147" y="224"/>
                  <a:pt x="147" y="224"/>
                </a:cubicBezTo>
                <a:close/>
                <a:moveTo>
                  <a:pt x="187" y="29"/>
                </a:moveTo>
                <a:cubicBezTo>
                  <a:pt x="187" y="66"/>
                  <a:pt x="187" y="66"/>
                  <a:pt x="187" y="66"/>
                </a:cubicBezTo>
                <a:cubicBezTo>
                  <a:pt x="185" y="66"/>
                  <a:pt x="184" y="66"/>
                  <a:pt x="182" y="67"/>
                </a:cubicBezTo>
                <a:cubicBezTo>
                  <a:pt x="176" y="68"/>
                  <a:pt x="172" y="71"/>
                  <a:pt x="169" y="75"/>
                </a:cubicBezTo>
                <a:cubicBezTo>
                  <a:pt x="167" y="80"/>
                  <a:pt x="166" y="84"/>
                  <a:pt x="167" y="88"/>
                </a:cubicBezTo>
                <a:cubicBezTo>
                  <a:pt x="168" y="93"/>
                  <a:pt x="172" y="97"/>
                  <a:pt x="177" y="98"/>
                </a:cubicBezTo>
                <a:cubicBezTo>
                  <a:pt x="173" y="101"/>
                  <a:pt x="169" y="105"/>
                  <a:pt x="168" y="109"/>
                </a:cubicBezTo>
                <a:cubicBezTo>
                  <a:pt x="166" y="113"/>
                  <a:pt x="165" y="117"/>
                  <a:pt x="167" y="122"/>
                </a:cubicBezTo>
                <a:cubicBezTo>
                  <a:pt x="168" y="126"/>
                  <a:pt x="170" y="130"/>
                  <a:pt x="175" y="133"/>
                </a:cubicBezTo>
                <a:cubicBezTo>
                  <a:pt x="178" y="135"/>
                  <a:pt x="182" y="135"/>
                  <a:pt x="187" y="135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48" y="125"/>
                  <a:pt x="148" y="125"/>
                  <a:pt x="148" y="125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147" y="115"/>
                  <a:pt x="147" y="115"/>
                  <a:pt x="147" y="115"/>
                </a:cubicBezTo>
                <a:cubicBezTo>
                  <a:pt x="147" y="106"/>
                  <a:pt x="147" y="106"/>
                  <a:pt x="147" y="106"/>
                </a:cubicBezTo>
                <a:cubicBezTo>
                  <a:pt x="147" y="29"/>
                  <a:pt x="147" y="29"/>
                  <a:pt x="147" y="29"/>
                </a:cubicBezTo>
                <a:cubicBezTo>
                  <a:pt x="187" y="29"/>
                  <a:pt x="187" y="29"/>
                  <a:pt x="187" y="29"/>
                </a:cubicBezTo>
                <a:close/>
                <a:moveTo>
                  <a:pt x="187" y="71"/>
                </a:moveTo>
                <a:cubicBezTo>
                  <a:pt x="186" y="70"/>
                  <a:pt x="185" y="70"/>
                  <a:pt x="184" y="70"/>
                </a:cubicBezTo>
                <a:cubicBezTo>
                  <a:pt x="181" y="71"/>
                  <a:pt x="179" y="73"/>
                  <a:pt x="178" y="76"/>
                </a:cubicBezTo>
                <a:cubicBezTo>
                  <a:pt x="177" y="78"/>
                  <a:pt x="177" y="81"/>
                  <a:pt x="178" y="83"/>
                </a:cubicBezTo>
                <a:cubicBezTo>
                  <a:pt x="179" y="88"/>
                  <a:pt x="181" y="91"/>
                  <a:pt x="185" y="93"/>
                </a:cubicBezTo>
                <a:cubicBezTo>
                  <a:pt x="186" y="92"/>
                  <a:pt x="187" y="91"/>
                  <a:pt x="187" y="91"/>
                </a:cubicBezTo>
                <a:cubicBezTo>
                  <a:pt x="187" y="71"/>
                  <a:pt x="187" y="71"/>
                  <a:pt x="187" y="71"/>
                </a:cubicBezTo>
                <a:close/>
                <a:moveTo>
                  <a:pt x="187" y="100"/>
                </a:moveTo>
                <a:cubicBezTo>
                  <a:pt x="187" y="100"/>
                  <a:pt x="186" y="100"/>
                  <a:pt x="186" y="99"/>
                </a:cubicBezTo>
                <a:cubicBezTo>
                  <a:pt x="181" y="104"/>
                  <a:pt x="179" y="110"/>
                  <a:pt x="179" y="116"/>
                </a:cubicBezTo>
                <a:cubicBezTo>
                  <a:pt x="179" y="118"/>
                  <a:pt x="179" y="120"/>
                  <a:pt x="180" y="121"/>
                </a:cubicBezTo>
                <a:cubicBezTo>
                  <a:pt x="180" y="124"/>
                  <a:pt x="182" y="126"/>
                  <a:pt x="183" y="127"/>
                </a:cubicBezTo>
                <a:cubicBezTo>
                  <a:pt x="184" y="128"/>
                  <a:pt x="186" y="128"/>
                  <a:pt x="187" y="128"/>
                </a:cubicBezTo>
                <a:lnTo>
                  <a:pt x="187" y="100"/>
                </a:lnTo>
                <a:close/>
                <a:moveTo>
                  <a:pt x="147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16"/>
                  <a:pt x="99" y="16"/>
                  <a:pt x="99" y="16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7" y="0"/>
                  <a:pt x="147" y="0"/>
                  <a:pt x="147" y="0"/>
                </a:cubicBezTo>
                <a:close/>
                <a:moveTo>
                  <a:pt x="99" y="224"/>
                </a:moveTo>
                <a:cubicBezTo>
                  <a:pt x="147" y="224"/>
                  <a:pt x="147" y="224"/>
                  <a:pt x="147" y="224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24"/>
                  <a:pt x="99" y="224"/>
                  <a:pt x="99" y="224"/>
                </a:cubicBezTo>
                <a:close/>
                <a:moveTo>
                  <a:pt x="147" y="29"/>
                </a:moveTo>
                <a:cubicBezTo>
                  <a:pt x="147" y="106"/>
                  <a:pt x="147" y="106"/>
                  <a:pt x="147" y="106"/>
                </a:cubicBezTo>
                <a:cubicBezTo>
                  <a:pt x="147" y="104"/>
                  <a:pt x="147" y="104"/>
                  <a:pt x="147" y="104"/>
                </a:cubicBezTo>
                <a:cubicBezTo>
                  <a:pt x="137" y="107"/>
                  <a:pt x="137" y="107"/>
                  <a:pt x="137" y="107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27" y="121"/>
                  <a:pt x="127" y="121"/>
                  <a:pt x="127" y="12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8" y="128"/>
                  <a:pt x="138" y="128"/>
                  <a:pt x="138" y="128"/>
                </a:cubicBezTo>
                <a:cubicBezTo>
                  <a:pt x="138" y="139"/>
                  <a:pt x="138" y="139"/>
                  <a:pt x="138" y="139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99" y="157"/>
                  <a:pt x="99" y="157"/>
                  <a:pt x="99" y="157"/>
                </a:cubicBezTo>
                <a:cubicBezTo>
                  <a:pt x="100" y="157"/>
                  <a:pt x="101" y="157"/>
                  <a:pt x="102" y="156"/>
                </a:cubicBezTo>
                <a:cubicBezTo>
                  <a:pt x="109" y="155"/>
                  <a:pt x="113" y="151"/>
                  <a:pt x="117" y="145"/>
                </a:cubicBezTo>
                <a:cubicBezTo>
                  <a:pt x="120" y="139"/>
                  <a:pt x="121" y="132"/>
                  <a:pt x="119" y="124"/>
                </a:cubicBezTo>
                <a:cubicBezTo>
                  <a:pt x="118" y="120"/>
                  <a:pt x="116" y="117"/>
                  <a:pt x="114" y="115"/>
                </a:cubicBezTo>
                <a:cubicBezTo>
                  <a:pt x="112" y="114"/>
                  <a:pt x="111" y="113"/>
                  <a:pt x="109" y="113"/>
                </a:cubicBezTo>
                <a:cubicBezTo>
                  <a:pt x="108" y="112"/>
                  <a:pt x="105" y="113"/>
                  <a:pt x="103" y="113"/>
                </a:cubicBezTo>
                <a:cubicBezTo>
                  <a:pt x="101" y="114"/>
                  <a:pt x="100" y="114"/>
                  <a:pt x="99" y="115"/>
                </a:cubicBezTo>
                <a:cubicBezTo>
                  <a:pt x="99" y="93"/>
                  <a:pt x="99" y="93"/>
                  <a:pt x="99" y="93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2" y="93"/>
                  <a:pt x="103" y="93"/>
                  <a:pt x="104" y="94"/>
                </a:cubicBezTo>
                <a:cubicBezTo>
                  <a:pt x="105" y="94"/>
                  <a:pt x="106" y="95"/>
                  <a:pt x="106" y="97"/>
                </a:cubicBezTo>
                <a:cubicBezTo>
                  <a:pt x="106" y="98"/>
                  <a:pt x="106" y="99"/>
                  <a:pt x="105" y="100"/>
                </a:cubicBezTo>
                <a:cubicBezTo>
                  <a:pt x="108" y="99"/>
                  <a:pt x="110" y="98"/>
                  <a:pt x="111" y="97"/>
                </a:cubicBezTo>
                <a:cubicBezTo>
                  <a:pt x="112" y="95"/>
                  <a:pt x="112" y="93"/>
                  <a:pt x="111" y="92"/>
                </a:cubicBezTo>
                <a:cubicBezTo>
                  <a:pt x="111" y="90"/>
                  <a:pt x="110" y="89"/>
                  <a:pt x="107" y="88"/>
                </a:cubicBezTo>
                <a:cubicBezTo>
                  <a:pt x="105" y="87"/>
                  <a:pt x="103" y="87"/>
                  <a:pt x="100" y="88"/>
                </a:cubicBezTo>
                <a:cubicBezTo>
                  <a:pt x="99" y="88"/>
                  <a:pt x="99" y="88"/>
                  <a:pt x="99" y="88"/>
                </a:cubicBezTo>
                <a:cubicBezTo>
                  <a:pt x="99" y="29"/>
                  <a:pt x="99" y="29"/>
                  <a:pt x="99" y="29"/>
                </a:cubicBezTo>
                <a:cubicBezTo>
                  <a:pt x="147" y="29"/>
                  <a:pt x="147" y="29"/>
                  <a:pt x="147" y="29"/>
                </a:cubicBezTo>
                <a:close/>
                <a:moveTo>
                  <a:pt x="99" y="150"/>
                </a:moveTo>
                <a:cubicBezTo>
                  <a:pt x="100" y="150"/>
                  <a:pt x="101" y="150"/>
                  <a:pt x="101" y="150"/>
                </a:cubicBezTo>
                <a:cubicBezTo>
                  <a:pt x="105" y="149"/>
                  <a:pt x="107" y="146"/>
                  <a:pt x="109" y="142"/>
                </a:cubicBezTo>
                <a:cubicBezTo>
                  <a:pt x="110" y="137"/>
                  <a:pt x="111" y="133"/>
                  <a:pt x="110" y="129"/>
                </a:cubicBezTo>
                <a:cubicBezTo>
                  <a:pt x="108" y="123"/>
                  <a:pt x="106" y="120"/>
                  <a:pt x="103" y="121"/>
                </a:cubicBezTo>
                <a:cubicBezTo>
                  <a:pt x="101" y="121"/>
                  <a:pt x="100" y="122"/>
                  <a:pt x="99" y="123"/>
                </a:cubicBezTo>
                <a:lnTo>
                  <a:pt x="99" y="150"/>
                </a:lnTo>
                <a:close/>
                <a:moveTo>
                  <a:pt x="99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3"/>
                  <a:pt x="10" y="224"/>
                  <a:pt x="23" y="224"/>
                </a:cubicBezTo>
                <a:cubicBezTo>
                  <a:pt x="99" y="224"/>
                  <a:pt x="99" y="224"/>
                  <a:pt x="99" y="224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26" y="208"/>
                  <a:pt x="17" y="199"/>
                  <a:pt x="17" y="189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0"/>
                  <a:pt x="99" y="0"/>
                  <a:pt x="99" y="0"/>
                </a:cubicBezTo>
                <a:close/>
                <a:moveTo>
                  <a:pt x="99" y="29"/>
                </a:moveTo>
                <a:cubicBezTo>
                  <a:pt x="99" y="88"/>
                  <a:pt x="99" y="88"/>
                  <a:pt x="99" y="88"/>
                </a:cubicBezTo>
                <a:cubicBezTo>
                  <a:pt x="93" y="89"/>
                  <a:pt x="89" y="93"/>
                  <a:pt x="85" y="97"/>
                </a:cubicBezTo>
                <a:cubicBezTo>
                  <a:pt x="82" y="102"/>
                  <a:pt x="80" y="109"/>
                  <a:pt x="79" y="116"/>
                </a:cubicBezTo>
                <a:cubicBezTo>
                  <a:pt x="78" y="120"/>
                  <a:pt x="78" y="124"/>
                  <a:pt x="79" y="129"/>
                </a:cubicBezTo>
                <a:cubicBezTo>
                  <a:pt x="79" y="134"/>
                  <a:pt x="80" y="138"/>
                  <a:pt x="81" y="142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2" y="146"/>
                  <a:pt x="82" y="148"/>
                  <a:pt x="83" y="150"/>
                </a:cubicBezTo>
                <a:cubicBezTo>
                  <a:pt x="86" y="156"/>
                  <a:pt x="92" y="158"/>
                  <a:pt x="99" y="157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46" y="194"/>
                  <a:pt x="46" y="194"/>
                  <a:pt x="46" y="194"/>
                </a:cubicBezTo>
                <a:cubicBezTo>
                  <a:pt x="37" y="194"/>
                  <a:pt x="30" y="187"/>
                  <a:pt x="30" y="179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36"/>
                  <a:pt x="37" y="29"/>
                  <a:pt x="46" y="29"/>
                </a:cubicBezTo>
                <a:cubicBezTo>
                  <a:pt x="99" y="29"/>
                  <a:pt x="99" y="29"/>
                  <a:pt x="99" y="29"/>
                </a:cubicBezTo>
                <a:close/>
                <a:moveTo>
                  <a:pt x="99" y="93"/>
                </a:moveTo>
                <a:cubicBezTo>
                  <a:pt x="99" y="115"/>
                  <a:pt x="99" y="115"/>
                  <a:pt x="99" y="115"/>
                </a:cubicBezTo>
                <a:cubicBezTo>
                  <a:pt x="98" y="115"/>
                  <a:pt x="97" y="116"/>
                  <a:pt x="96" y="118"/>
                </a:cubicBezTo>
                <a:cubicBezTo>
                  <a:pt x="94" y="120"/>
                  <a:pt x="93" y="122"/>
                  <a:pt x="94" y="125"/>
                </a:cubicBezTo>
                <a:cubicBezTo>
                  <a:pt x="94" y="127"/>
                  <a:pt x="95" y="128"/>
                  <a:pt x="97" y="129"/>
                </a:cubicBezTo>
                <a:cubicBezTo>
                  <a:pt x="97" y="127"/>
                  <a:pt x="98" y="125"/>
                  <a:pt x="99" y="12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8" y="150"/>
                  <a:pt x="97" y="149"/>
                  <a:pt x="96" y="149"/>
                </a:cubicBezTo>
                <a:cubicBezTo>
                  <a:pt x="95" y="148"/>
                  <a:pt x="94" y="146"/>
                  <a:pt x="93" y="142"/>
                </a:cubicBezTo>
                <a:cubicBezTo>
                  <a:pt x="92" y="140"/>
                  <a:pt x="92" y="137"/>
                  <a:pt x="91" y="133"/>
                </a:cubicBezTo>
                <a:cubicBezTo>
                  <a:pt x="91" y="128"/>
                  <a:pt x="90" y="124"/>
                  <a:pt x="90" y="119"/>
                </a:cubicBezTo>
                <a:cubicBezTo>
                  <a:pt x="90" y="111"/>
                  <a:pt x="91" y="104"/>
                  <a:pt x="93" y="100"/>
                </a:cubicBezTo>
                <a:cubicBezTo>
                  <a:pt x="95" y="97"/>
                  <a:pt x="97" y="94"/>
                  <a:pt x="99" y="9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Freeform 77"/>
          <p:cNvSpPr>
            <a:spLocks/>
          </p:cNvSpPr>
          <p:nvPr/>
        </p:nvSpPr>
        <p:spPr bwMode="auto">
          <a:xfrm>
            <a:off x="1548426" y="2963675"/>
            <a:ext cx="169668" cy="126937"/>
          </a:xfrm>
          <a:custGeom>
            <a:avLst/>
            <a:gdLst>
              <a:gd name="T0" fmla="*/ 69 w 98"/>
              <a:gd name="T1" fmla="*/ 0 h 74"/>
              <a:gd name="T2" fmla="*/ 49 w 98"/>
              <a:gd name="T3" fmla="*/ 8 h 74"/>
              <a:gd name="T4" fmla="*/ 30 w 98"/>
              <a:gd name="T5" fmla="*/ 0 h 74"/>
              <a:gd name="T6" fmla="*/ 0 w 98"/>
              <a:gd name="T7" fmla="*/ 29 h 74"/>
              <a:gd name="T8" fmla="*/ 51 w 98"/>
              <a:gd name="T9" fmla="*/ 74 h 74"/>
              <a:gd name="T10" fmla="*/ 98 w 98"/>
              <a:gd name="T11" fmla="*/ 29 h 74"/>
              <a:gd name="T12" fmla="*/ 69 w 98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74">
                <a:moveTo>
                  <a:pt x="69" y="0"/>
                </a:moveTo>
                <a:cubicBezTo>
                  <a:pt x="61" y="0"/>
                  <a:pt x="54" y="3"/>
                  <a:pt x="49" y="8"/>
                </a:cubicBezTo>
                <a:cubicBezTo>
                  <a:pt x="44" y="3"/>
                  <a:pt x="37" y="0"/>
                  <a:pt x="30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47"/>
                  <a:pt x="15" y="74"/>
                  <a:pt x="51" y="74"/>
                </a:cubicBezTo>
                <a:cubicBezTo>
                  <a:pt x="88" y="74"/>
                  <a:pt x="98" y="45"/>
                  <a:pt x="98" y="29"/>
                </a:cubicBezTo>
                <a:cubicBezTo>
                  <a:pt x="98" y="13"/>
                  <a:pt x="85" y="0"/>
                  <a:pt x="69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Freeform 78"/>
          <p:cNvSpPr>
            <a:spLocks/>
          </p:cNvSpPr>
          <p:nvPr/>
        </p:nvSpPr>
        <p:spPr bwMode="auto">
          <a:xfrm>
            <a:off x="1623834" y="2930999"/>
            <a:ext cx="46502" cy="57813"/>
          </a:xfrm>
          <a:custGeom>
            <a:avLst/>
            <a:gdLst>
              <a:gd name="T0" fmla="*/ 6 w 27"/>
              <a:gd name="T1" fmla="*/ 34 h 34"/>
              <a:gd name="T2" fmla="*/ 13 w 27"/>
              <a:gd name="T3" fmla="*/ 0 h 34"/>
              <a:gd name="T4" fmla="*/ 27 w 27"/>
              <a:gd name="T5" fmla="*/ 3 h 34"/>
              <a:gd name="T6" fmla="*/ 6 w 27"/>
              <a:gd name="T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34">
                <a:moveTo>
                  <a:pt x="6" y="34"/>
                </a:moveTo>
                <a:cubicBezTo>
                  <a:pt x="0" y="22"/>
                  <a:pt x="4" y="9"/>
                  <a:pt x="13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14" y="10"/>
                  <a:pt x="6" y="18"/>
                  <a:pt x="6" y="34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Freeform 79"/>
          <p:cNvSpPr>
            <a:spLocks noEditPoints="1"/>
          </p:cNvSpPr>
          <p:nvPr/>
        </p:nvSpPr>
        <p:spPr bwMode="auto">
          <a:xfrm>
            <a:off x="1359907" y="3989220"/>
            <a:ext cx="178465" cy="247589"/>
          </a:xfrm>
          <a:custGeom>
            <a:avLst/>
            <a:gdLst>
              <a:gd name="T0" fmla="*/ 87 w 103"/>
              <a:gd name="T1" fmla="*/ 88 h 143"/>
              <a:gd name="T2" fmla="*/ 103 w 103"/>
              <a:gd name="T3" fmla="*/ 112 h 143"/>
              <a:gd name="T4" fmla="*/ 102 w 103"/>
              <a:gd name="T5" fmla="*/ 143 h 143"/>
              <a:gd name="T6" fmla="*/ 87 w 103"/>
              <a:gd name="T7" fmla="*/ 137 h 143"/>
              <a:gd name="T8" fmla="*/ 87 w 103"/>
              <a:gd name="T9" fmla="*/ 134 h 143"/>
              <a:gd name="T10" fmla="*/ 91 w 103"/>
              <a:gd name="T11" fmla="*/ 136 h 143"/>
              <a:gd name="T12" fmla="*/ 100 w 103"/>
              <a:gd name="T13" fmla="*/ 130 h 143"/>
              <a:gd name="T14" fmla="*/ 100 w 103"/>
              <a:gd name="T15" fmla="*/ 113 h 143"/>
              <a:gd name="T16" fmla="*/ 100 w 103"/>
              <a:gd name="T17" fmla="*/ 113 h 143"/>
              <a:gd name="T18" fmla="*/ 99 w 103"/>
              <a:gd name="T19" fmla="*/ 111 h 143"/>
              <a:gd name="T20" fmla="*/ 92 w 103"/>
              <a:gd name="T21" fmla="*/ 110 h 143"/>
              <a:gd name="T22" fmla="*/ 90 w 103"/>
              <a:gd name="T23" fmla="*/ 116 h 143"/>
              <a:gd name="T24" fmla="*/ 87 w 103"/>
              <a:gd name="T25" fmla="*/ 115 h 143"/>
              <a:gd name="T26" fmla="*/ 87 w 103"/>
              <a:gd name="T27" fmla="*/ 88 h 143"/>
              <a:gd name="T28" fmla="*/ 73 w 103"/>
              <a:gd name="T29" fmla="*/ 132 h 143"/>
              <a:gd name="T30" fmla="*/ 32 w 103"/>
              <a:gd name="T31" fmla="*/ 70 h 143"/>
              <a:gd name="T32" fmla="*/ 28 w 103"/>
              <a:gd name="T33" fmla="*/ 68 h 143"/>
              <a:gd name="T34" fmla="*/ 28 w 103"/>
              <a:gd name="T35" fmla="*/ 67 h 143"/>
              <a:gd name="T36" fmla="*/ 28 w 103"/>
              <a:gd name="T37" fmla="*/ 63 h 143"/>
              <a:gd name="T38" fmla="*/ 29 w 103"/>
              <a:gd name="T39" fmla="*/ 65 h 143"/>
              <a:gd name="T40" fmla="*/ 34 w 103"/>
              <a:gd name="T41" fmla="*/ 66 h 143"/>
              <a:gd name="T42" fmla="*/ 41 w 103"/>
              <a:gd name="T43" fmla="*/ 61 h 143"/>
              <a:gd name="T44" fmla="*/ 41 w 103"/>
              <a:gd name="T45" fmla="*/ 61 h 143"/>
              <a:gd name="T46" fmla="*/ 37 w 103"/>
              <a:gd name="T47" fmla="*/ 59 h 143"/>
              <a:gd name="T48" fmla="*/ 28 w 103"/>
              <a:gd name="T49" fmla="*/ 45 h 143"/>
              <a:gd name="T50" fmla="*/ 28 w 103"/>
              <a:gd name="T51" fmla="*/ 26 h 143"/>
              <a:gd name="T52" fmla="*/ 39 w 103"/>
              <a:gd name="T53" fmla="*/ 19 h 143"/>
              <a:gd name="T54" fmla="*/ 44 w 103"/>
              <a:gd name="T55" fmla="*/ 21 h 143"/>
              <a:gd name="T56" fmla="*/ 61 w 103"/>
              <a:gd name="T57" fmla="*/ 46 h 143"/>
              <a:gd name="T58" fmla="*/ 61 w 103"/>
              <a:gd name="T59" fmla="*/ 50 h 143"/>
              <a:gd name="T60" fmla="*/ 87 w 103"/>
              <a:gd name="T61" fmla="*/ 88 h 143"/>
              <a:gd name="T62" fmla="*/ 87 w 103"/>
              <a:gd name="T63" fmla="*/ 115 h 143"/>
              <a:gd name="T64" fmla="*/ 84 w 103"/>
              <a:gd name="T65" fmla="*/ 116 h 143"/>
              <a:gd name="T66" fmla="*/ 82 w 103"/>
              <a:gd name="T67" fmla="*/ 122 h 143"/>
              <a:gd name="T68" fmla="*/ 75 w 103"/>
              <a:gd name="T69" fmla="*/ 121 h 143"/>
              <a:gd name="T70" fmla="*/ 74 w 103"/>
              <a:gd name="T71" fmla="*/ 128 h 143"/>
              <a:gd name="T72" fmla="*/ 75 w 103"/>
              <a:gd name="T73" fmla="*/ 130 h 143"/>
              <a:gd name="T74" fmla="*/ 87 w 103"/>
              <a:gd name="T75" fmla="*/ 134 h 143"/>
              <a:gd name="T76" fmla="*/ 87 w 103"/>
              <a:gd name="T77" fmla="*/ 137 h 143"/>
              <a:gd name="T78" fmla="*/ 73 w 103"/>
              <a:gd name="T79" fmla="*/ 132 h 143"/>
              <a:gd name="T80" fmla="*/ 28 w 103"/>
              <a:gd name="T81" fmla="*/ 4 h 143"/>
              <a:gd name="T82" fmla="*/ 28 w 103"/>
              <a:gd name="T83" fmla="*/ 24 h 143"/>
              <a:gd name="T84" fmla="*/ 36 w 103"/>
              <a:gd name="T85" fmla="*/ 15 h 143"/>
              <a:gd name="T86" fmla="*/ 32 w 103"/>
              <a:gd name="T87" fmla="*/ 8 h 143"/>
              <a:gd name="T88" fmla="*/ 28 w 103"/>
              <a:gd name="T89" fmla="*/ 4 h 143"/>
              <a:gd name="T90" fmla="*/ 28 w 103"/>
              <a:gd name="T91" fmla="*/ 67 h 143"/>
              <a:gd name="T92" fmla="*/ 11 w 103"/>
              <a:gd name="T93" fmla="*/ 43 h 143"/>
              <a:gd name="T94" fmla="*/ 11 w 103"/>
              <a:gd name="T95" fmla="*/ 37 h 143"/>
              <a:gd name="T96" fmla="*/ 5 w 103"/>
              <a:gd name="T97" fmla="*/ 27 h 143"/>
              <a:gd name="T98" fmla="*/ 9 w 103"/>
              <a:gd name="T99" fmla="*/ 4 h 143"/>
              <a:gd name="T100" fmla="*/ 28 w 103"/>
              <a:gd name="T101" fmla="*/ 4 h 143"/>
              <a:gd name="T102" fmla="*/ 28 w 103"/>
              <a:gd name="T103" fmla="*/ 24 h 143"/>
              <a:gd name="T104" fmla="*/ 21 w 103"/>
              <a:gd name="T105" fmla="*/ 31 h 143"/>
              <a:gd name="T106" fmla="*/ 28 w 103"/>
              <a:gd name="T107" fmla="*/ 26 h 143"/>
              <a:gd name="T108" fmla="*/ 28 w 103"/>
              <a:gd name="T109" fmla="*/ 45 h 143"/>
              <a:gd name="T110" fmla="*/ 22 w 103"/>
              <a:gd name="T111" fmla="*/ 37 h 143"/>
              <a:gd name="T112" fmla="*/ 22 w 103"/>
              <a:gd name="T113" fmla="*/ 33 h 143"/>
              <a:gd name="T114" fmla="*/ 15 w 103"/>
              <a:gd name="T115" fmla="*/ 37 h 143"/>
              <a:gd name="T116" fmla="*/ 14 w 103"/>
              <a:gd name="T117" fmla="*/ 43 h 143"/>
              <a:gd name="T118" fmla="*/ 28 w 103"/>
              <a:gd name="T119" fmla="*/ 63 h 143"/>
              <a:gd name="T120" fmla="*/ 28 w 103"/>
              <a:gd name="T121" fmla="*/ 6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3" h="143">
                <a:moveTo>
                  <a:pt x="87" y="88"/>
                </a:moveTo>
                <a:cubicBezTo>
                  <a:pt x="103" y="112"/>
                  <a:pt x="103" y="112"/>
                  <a:pt x="103" y="112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100" y="130"/>
                  <a:pt x="100" y="130"/>
                  <a:pt x="100" y="130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8" y="109"/>
                  <a:pt x="95" y="108"/>
                  <a:pt x="92" y="110"/>
                </a:cubicBezTo>
                <a:cubicBezTo>
                  <a:pt x="90" y="111"/>
                  <a:pt x="89" y="114"/>
                  <a:pt x="90" y="116"/>
                </a:cubicBezTo>
                <a:cubicBezTo>
                  <a:pt x="89" y="115"/>
                  <a:pt x="88" y="115"/>
                  <a:pt x="87" y="115"/>
                </a:cubicBezTo>
                <a:lnTo>
                  <a:pt x="87" y="88"/>
                </a:lnTo>
                <a:close/>
                <a:moveTo>
                  <a:pt x="73" y="132"/>
                </a:moveTo>
                <a:cubicBezTo>
                  <a:pt x="32" y="70"/>
                  <a:pt x="32" y="70"/>
                  <a:pt x="32" y="70"/>
                </a:cubicBezTo>
                <a:cubicBezTo>
                  <a:pt x="30" y="70"/>
                  <a:pt x="29" y="69"/>
                  <a:pt x="28" y="68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3"/>
                  <a:pt x="28" y="63"/>
                  <a:pt x="28" y="63"/>
                </a:cubicBezTo>
                <a:cubicBezTo>
                  <a:pt x="29" y="65"/>
                  <a:pt x="29" y="65"/>
                  <a:pt x="29" y="65"/>
                </a:cubicBezTo>
                <a:cubicBezTo>
                  <a:pt x="30" y="67"/>
                  <a:pt x="33" y="67"/>
                  <a:pt x="34" y="66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0" y="61"/>
                  <a:pt x="38" y="61"/>
                  <a:pt x="37" y="59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26"/>
                  <a:pt x="28" y="26"/>
                  <a:pt x="28" y="26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8"/>
                  <a:pt x="43" y="19"/>
                  <a:pt x="44" y="21"/>
                </a:cubicBezTo>
                <a:cubicBezTo>
                  <a:pt x="61" y="46"/>
                  <a:pt x="61" y="46"/>
                  <a:pt x="61" y="46"/>
                </a:cubicBezTo>
                <a:cubicBezTo>
                  <a:pt x="62" y="47"/>
                  <a:pt x="62" y="49"/>
                  <a:pt x="61" y="50"/>
                </a:cubicBezTo>
                <a:cubicBezTo>
                  <a:pt x="87" y="88"/>
                  <a:pt x="87" y="88"/>
                  <a:pt x="87" y="88"/>
                </a:cubicBezTo>
                <a:cubicBezTo>
                  <a:pt x="87" y="115"/>
                  <a:pt x="87" y="115"/>
                  <a:pt x="87" y="115"/>
                </a:cubicBezTo>
                <a:cubicBezTo>
                  <a:pt x="86" y="115"/>
                  <a:pt x="85" y="115"/>
                  <a:pt x="84" y="116"/>
                </a:cubicBezTo>
                <a:cubicBezTo>
                  <a:pt x="82" y="117"/>
                  <a:pt x="81" y="120"/>
                  <a:pt x="82" y="122"/>
                </a:cubicBezTo>
                <a:cubicBezTo>
                  <a:pt x="80" y="120"/>
                  <a:pt x="77" y="120"/>
                  <a:pt x="75" y="121"/>
                </a:cubicBezTo>
                <a:cubicBezTo>
                  <a:pt x="73" y="123"/>
                  <a:pt x="72" y="126"/>
                  <a:pt x="74" y="128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73" y="132"/>
                  <a:pt x="73" y="132"/>
                  <a:pt x="73" y="132"/>
                </a:cubicBezTo>
                <a:close/>
                <a:moveTo>
                  <a:pt x="28" y="4"/>
                </a:moveTo>
                <a:cubicBezTo>
                  <a:pt x="28" y="24"/>
                  <a:pt x="28" y="24"/>
                  <a:pt x="28" y="24"/>
                </a:cubicBezTo>
                <a:cubicBezTo>
                  <a:pt x="36" y="15"/>
                  <a:pt x="36" y="15"/>
                  <a:pt x="36" y="15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7"/>
                  <a:pt x="29" y="5"/>
                  <a:pt x="28" y="4"/>
                </a:cubicBezTo>
                <a:close/>
                <a:moveTo>
                  <a:pt x="28" y="67"/>
                </a:moveTo>
                <a:cubicBezTo>
                  <a:pt x="11" y="43"/>
                  <a:pt x="11" y="43"/>
                  <a:pt x="11" y="43"/>
                </a:cubicBezTo>
                <a:cubicBezTo>
                  <a:pt x="10" y="41"/>
                  <a:pt x="10" y="38"/>
                  <a:pt x="11" y="37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19"/>
                  <a:pt x="2" y="9"/>
                  <a:pt x="9" y="4"/>
                </a:cubicBezTo>
                <a:cubicBezTo>
                  <a:pt x="15" y="0"/>
                  <a:pt x="22" y="0"/>
                  <a:pt x="28" y="4"/>
                </a:cubicBezTo>
                <a:cubicBezTo>
                  <a:pt x="28" y="24"/>
                  <a:pt x="28" y="24"/>
                  <a:pt x="28" y="24"/>
                </a:cubicBezTo>
                <a:cubicBezTo>
                  <a:pt x="21" y="31"/>
                  <a:pt x="21" y="31"/>
                  <a:pt x="21" y="31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45"/>
                  <a:pt x="28" y="45"/>
                  <a:pt x="28" y="45"/>
                </a:cubicBezTo>
                <a:cubicBezTo>
                  <a:pt x="22" y="37"/>
                  <a:pt x="22" y="37"/>
                  <a:pt x="22" y="37"/>
                </a:cubicBezTo>
                <a:cubicBezTo>
                  <a:pt x="21" y="36"/>
                  <a:pt x="21" y="34"/>
                  <a:pt x="22" y="33"/>
                </a:cubicBezTo>
                <a:cubicBezTo>
                  <a:pt x="15" y="37"/>
                  <a:pt x="15" y="37"/>
                  <a:pt x="15" y="37"/>
                </a:cubicBezTo>
                <a:cubicBezTo>
                  <a:pt x="14" y="39"/>
                  <a:pt x="13" y="41"/>
                  <a:pt x="14" y="43"/>
                </a:cubicBezTo>
                <a:cubicBezTo>
                  <a:pt x="28" y="63"/>
                  <a:pt x="28" y="63"/>
                  <a:pt x="28" y="63"/>
                </a:cubicBezTo>
                <a:lnTo>
                  <a:pt x="28" y="67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Freeform 80"/>
          <p:cNvSpPr>
            <a:spLocks noEditPoints="1"/>
          </p:cNvSpPr>
          <p:nvPr/>
        </p:nvSpPr>
        <p:spPr bwMode="auto">
          <a:xfrm>
            <a:off x="2731070" y="2719857"/>
            <a:ext cx="223710" cy="245075"/>
          </a:xfrm>
          <a:custGeom>
            <a:avLst/>
            <a:gdLst>
              <a:gd name="T0" fmla="*/ 101 w 130"/>
              <a:gd name="T1" fmla="*/ 65 h 142"/>
              <a:gd name="T2" fmla="*/ 97 w 130"/>
              <a:gd name="T3" fmla="*/ 81 h 142"/>
              <a:gd name="T4" fmla="*/ 97 w 130"/>
              <a:gd name="T5" fmla="*/ 94 h 142"/>
              <a:gd name="T6" fmla="*/ 100 w 130"/>
              <a:gd name="T7" fmla="*/ 95 h 142"/>
              <a:gd name="T8" fmla="*/ 111 w 130"/>
              <a:gd name="T9" fmla="*/ 112 h 142"/>
              <a:gd name="T10" fmla="*/ 97 w 130"/>
              <a:gd name="T11" fmla="*/ 103 h 142"/>
              <a:gd name="T12" fmla="*/ 97 w 130"/>
              <a:gd name="T13" fmla="*/ 28 h 142"/>
              <a:gd name="T14" fmla="*/ 111 w 130"/>
              <a:gd name="T15" fmla="*/ 19 h 142"/>
              <a:gd name="T16" fmla="*/ 100 w 130"/>
              <a:gd name="T17" fmla="*/ 35 h 142"/>
              <a:gd name="T18" fmla="*/ 97 w 130"/>
              <a:gd name="T19" fmla="*/ 36 h 142"/>
              <a:gd name="T20" fmla="*/ 127 w 130"/>
              <a:gd name="T21" fmla="*/ 62 h 142"/>
              <a:gd name="T22" fmla="*/ 108 w 130"/>
              <a:gd name="T23" fmla="*/ 65 h 142"/>
              <a:gd name="T24" fmla="*/ 127 w 130"/>
              <a:gd name="T25" fmla="*/ 69 h 142"/>
              <a:gd name="T26" fmla="*/ 127 w 130"/>
              <a:gd name="T27" fmla="*/ 62 h 142"/>
              <a:gd name="T28" fmla="*/ 67 w 130"/>
              <a:gd name="T29" fmla="*/ 142 h 142"/>
              <a:gd name="T30" fmla="*/ 85 w 130"/>
              <a:gd name="T31" fmla="*/ 95 h 142"/>
              <a:gd name="T32" fmla="*/ 97 w 130"/>
              <a:gd name="T33" fmla="*/ 50 h 142"/>
              <a:gd name="T34" fmla="*/ 65 w 130"/>
              <a:gd name="T35" fmla="*/ 37 h 142"/>
              <a:gd name="T36" fmla="*/ 93 w 130"/>
              <a:gd name="T37" fmla="*/ 65 h 142"/>
              <a:gd name="T38" fmla="*/ 79 w 130"/>
              <a:gd name="T39" fmla="*/ 90 h 142"/>
              <a:gd name="T40" fmla="*/ 78 w 130"/>
              <a:gd name="T41" fmla="*/ 110 h 142"/>
              <a:gd name="T42" fmla="*/ 65 w 130"/>
              <a:gd name="T43" fmla="*/ 142 h 142"/>
              <a:gd name="T44" fmla="*/ 97 w 130"/>
              <a:gd name="T45" fmla="*/ 36 h 142"/>
              <a:gd name="T46" fmla="*/ 95 w 130"/>
              <a:gd name="T47" fmla="*/ 31 h 142"/>
              <a:gd name="T48" fmla="*/ 97 w 130"/>
              <a:gd name="T49" fmla="*/ 94 h 142"/>
              <a:gd name="T50" fmla="*/ 95 w 130"/>
              <a:gd name="T51" fmla="*/ 100 h 142"/>
              <a:gd name="T52" fmla="*/ 97 w 130"/>
              <a:gd name="T53" fmla="*/ 94 h 142"/>
              <a:gd name="T54" fmla="*/ 65 w 130"/>
              <a:gd name="T55" fmla="*/ 0 h 142"/>
              <a:gd name="T56" fmla="*/ 68 w 130"/>
              <a:gd name="T57" fmla="*/ 3 h 142"/>
              <a:gd name="T58" fmla="*/ 65 w 130"/>
              <a:gd name="T59" fmla="*/ 23 h 142"/>
              <a:gd name="T60" fmla="*/ 65 w 130"/>
              <a:gd name="T61" fmla="*/ 23 h 142"/>
              <a:gd name="T62" fmla="*/ 32 w 130"/>
              <a:gd name="T63" fmla="*/ 50 h 142"/>
              <a:gd name="T64" fmla="*/ 45 w 130"/>
              <a:gd name="T65" fmla="*/ 96 h 142"/>
              <a:gd name="T66" fmla="*/ 63 w 130"/>
              <a:gd name="T67" fmla="*/ 142 h 142"/>
              <a:gd name="T68" fmla="*/ 65 w 130"/>
              <a:gd name="T69" fmla="*/ 110 h 142"/>
              <a:gd name="T70" fmla="*/ 52 w 130"/>
              <a:gd name="T71" fmla="*/ 93 h 142"/>
              <a:gd name="T72" fmla="*/ 36 w 130"/>
              <a:gd name="T73" fmla="*/ 65 h 142"/>
              <a:gd name="T74" fmla="*/ 65 w 130"/>
              <a:gd name="T75" fmla="*/ 37 h 142"/>
              <a:gd name="T76" fmla="*/ 65 w 130"/>
              <a:gd name="T77" fmla="*/ 29 h 142"/>
              <a:gd name="T78" fmla="*/ 65 w 130"/>
              <a:gd name="T79" fmla="*/ 0 h 142"/>
              <a:gd name="T80" fmla="*/ 62 w 130"/>
              <a:gd name="T81" fmla="*/ 20 h 142"/>
              <a:gd name="T82" fmla="*/ 65 w 130"/>
              <a:gd name="T83" fmla="*/ 0 h 142"/>
              <a:gd name="T84" fmla="*/ 32 w 130"/>
              <a:gd name="T85" fmla="*/ 94 h 142"/>
              <a:gd name="T86" fmla="*/ 35 w 130"/>
              <a:gd name="T87" fmla="*/ 100 h 142"/>
              <a:gd name="T88" fmla="*/ 32 w 130"/>
              <a:gd name="T89" fmla="*/ 36 h 142"/>
              <a:gd name="T90" fmla="*/ 35 w 130"/>
              <a:gd name="T91" fmla="*/ 31 h 142"/>
              <a:gd name="T92" fmla="*/ 32 w 130"/>
              <a:gd name="T93" fmla="*/ 36 h 142"/>
              <a:gd name="T94" fmla="*/ 29 w 130"/>
              <a:gd name="T95" fmla="*/ 65 h 142"/>
              <a:gd name="T96" fmla="*/ 32 w 130"/>
              <a:gd name="T97" fmla="*/ 50 h 142"/>
              <a:gd name="T98" fmla="*/ 32 w 130"/>
              <a:gd name="T99" fmla="*/ 36 h 142"/>
              <a:gd name="T100" fmla="*/ 30 w 130"/>
              <a:gd name="T101" fmla="*/ 35 h 142"/>
              <a:gd name="T102" fmla="*/ 19 w 130"/>
              <a:gd name="T103" fmla="*/ 19 h 142"/>
              <a:gd name="T104" fmla="*/ 32 w 130"/>
              <a:gd name="T105" fmla="*/ 28 h 142"/>
              <a:gd name="T106" fmla="*/ 32 w 130"/>
              <a:gd name="T107" fmla="*/ 103 h 142"/>
              <a:gd name="T108" fmla="*/ 19 w 130"/>
              <a:gd name="T109" fmla="*/ 112 h 142"/>
              <a:gd name="T110" fmla="*/ 30 w 130"/>
              <a:gd name="T111" fmla="*/ 95 h 142"/>
              <a:gd name="T112" fmla="*/ 32 w 130"/>
              <a:gd name="T113" fmla="*/ 94 h 142"/>
              <a:gd name="T114" fmla="*/ 22 w 130"/>
              <a:gd name="T115" fmla="*/ 65 h 142"/>
              <a:gd name="T116" fmla="*/ 3 w 130"/>
              <a:gd name="T117" fmla="*/ 62 h 142"/>
              <a:gd name="T118" fmla="*/ 3 w 130"/>
              <a:gd name="T119" fmla="*/ 69 h 142"/>
              <a:gd name="T120" fmla="*/ 22 w 130"/>
              <a:gd name="T121" fmla="*/ 6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0" h="142">
                <a:moveTo>
                  <a:pt x="97" y="81"/>
                </a:moveTo>
                <a:cubicBezTo>
                  <a:pt x="100" y="76"/>
                  <a:pt x="101" y="71"/>
                  <a:pt x="101" y="65"/>
                </a:cubicBezTo>
                <a:cubicBezTo>
                  <a:pt x="101" y="60"/>
                  <a:pt x="100" y="55"/>
                  <a:pt x="97" y="50"/>
                </a:cubicBezTo>
                <a:cubicBezTo>
                  <a:pt x="97" y="81"/>
                  <a:pt x="97" y="81"/>
                  <a:pt x="97" y="81"/>
                </a:cubicBezTo>
                <a:close/>
                <a:moveTo>
                  <a:pt x="97" y="103"/>
                </a:moveTo>
                <a:cubicBezTo>
                  <a:pt x="97" y="94"/>
                  <a:pt x="97" y="94"/>
                  <a:pt x="97" y="94"/>
                </a:cubicBezTo>
                <a:cubicBezTo>
                  <a:pt x="98" y="94"/>
                  <a:pt x="99" y="95"/>
                  <a:pt x="100" y="95"/>
                </a:cubicBezTo>
                <a:cubicBezTo>
                  <a:pt x="100" y="95"/>
                  <a:pt x="100" y="95"/>
                  <a:pt x="100" y="95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3" y="108"/>
                  <a:pt x="113" y="110"/>
                  <a:pt x="111" y="112"/>
                </a:cubicBezTo>
                <a:cubicBezTo>
                  <a:pt x="110" y="113"/>
                  <a:pt x="108" y="113"/>
                  <a:pt x="106" y="112"/>
                </a:cubicBezTo>
                <a:cubicBezTo>
                  <a:pt x="97" y="103"/>
                  <a:pt x="97" y="103"/>
                  <a:pt x="97" y="103"/>
                </a:cubicBezTo>
                <a:close/>
                <a:moveTo>
                  <a:pt x="97" y="36"/>
                </a:moveTo>
                <a:cubicBezTo>
                  <a:pt x="97" y="28"/>
                  <a:pt x="97" y="28"/>
                  <a:pt x="97" y="28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8" y="18"/>
                  <a:pt x="110" y="18"/>
                  <a:pt x="111" y="19"/>
                </a:cubicBezTo>
                <a:cubicBezTo>
                  <a:pt x="113" y="20"/>
                  <a:pt x="113" y="23"/>
                  <a:pt x="111" y="24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99" y="36"/>
                  <a:pt x="98" y="36"/>
                  <a:pt x="97" y="36"/>
                </a:cubicBezTo>
                <a:close/>
                <a:moveTo>
                  <a:pt x="127" y="62"/>
                </a:moveTo>
                <a:cubicBezTo>
                  <a:pt x="127" y="62"/>
                  <a:pt x="127" y="62"/>
                  <a:pt x="127" y="62"/>
                </a:cubicBezTo>
                <a:cubicBezTo>
                  <a:pt x="111" y="62"/>
                  <a:pt x="111" y="62"/>
                  <a:pt x="111" y="62"/>
                </a:cubicBezTo>
                <a:cubicBezTo>
                  <a:pt x="109" y="62"/>
                  <a:pt x="108" y="64"/>
                  <a:pt x="108" y="65"/>
                </a:cubicBezTo>
                <a:cubicBezTo>
                  <a:pt x="108" y="67"/>
                  <a:pt x="109" y="69"/>
                  <a:pt x="111" y="69"/>
                </a:cubicBezTo>
                <a:cubicBezTo>
                  <a:pt x="127" y="69"/>
                  <a:pt x="127" y="69"/>
                  <a:pt x="127" y="69"/>
                </a:cubicBezTo>
                <a:cubicBezTo>
                  <a:pt x="129" y="69"/>
                  <a:pt x="130" y="67"/>
                  <a:pt x="130" y="65"/>
                </a:cubicBezTo>
                <a:cubicBezTo>
                  <a:pt x="130" y="64"/>
                  <a:pt x="129" y="62"/>
                  <a:pt x="127" y="62"/>
                </a:cubicBezTo>
                <a:close/>
                <a:moveTo>
                  <a:pt x="65" y="142"/>
                </a:moveTo>
                <a:cubicBezTo>
                  <a:pt x="67" y="142"/>
                  <a:pt x="67" y="142"/>
                  <a:pt x="67" y="142"/>
                </a:cubicBezTo>
                <a:cubicBezTo>
                  <a:pt x="77" y="142"/>
                  <a:pt x="85" y="134"/>
                  <a:pt x="85" y="124"/>
                </a:cubicBezTo>
                <a:cubicBezTo>
                  <a:pt x="85" y="95"/>
                  <a:pt x="85" y="95"/>
                  <a:pt x="85" y="95"/>
                </a:cubicBezTo>
                <a:cubicBezTo>
                  <a:pt x="90" y="92"/>
                  <a:pt x="95" y="87"/>
                  <a:pt x="97" y="81"/>
                </a:cubicBezTo>
                <a:cubicBezTo>
                  <a:pt x="97" y="50"/>
                  <a:pt x="97" y="50"/>
                  <a:pt x="97" y="50"/>
                </a:cubicBezTo>
                <a:cubicBezTo>
                  <a:pt x="92" y="38"/>
                  <a:pt x="79" y="29"/>
                  <a:pt x="65" y="29"/>
                </a:cubicBezTo>
                <a:cubicBezTo>
                  <a:pt x="65" y="37"/>
                  <a:pt x="65" y="37"/>
                  <a:pt x="65" y="37"/>
                </a:cubicBezTo>
                <a:cubicBezTo>
                  <a:pt x="73" y="37"/>
                  <a:pt x="80" y="40"/>
                  <a:pt x="85" y="45"/>
                </a:cubicBezTo>
                <a:cubicBezTo>
                  <a:pt x="90" y="50"/>
                  <a:pt x="93" y="57"/>
                  <a:pt x="93" y="65"/>
                </a:cubicBezTo>
                <a:cubicBezTo>
                  <a:pt x="93" y="76"/>
                  <a:pt x="88" y="85"/>
                  <a:pt x="79" y="90"/>
                </a:cubicBezTo>
                <a:cubicBezTo>
                  <a:pt x="79" y="90"/>
                  <a:pt x="79" y="90"/>
                  <a:pt x="79" y="90"/>
                </a:cubicBezTo>
                <a:cubicBezTo>
                  <a:pt x="78" y="91"/>
                  <a:pt x="78" y="92"/>
                  <a:pt x="78" y="93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65" y="142"/>
                  <a:pt x="65" y="142"/>
                  <a:pt x="65" y="142"/>
                </a:cubicBezTo>
                <a:close/>
                <a:moveTo>
                  <a:pt x="97" y="28"/>
                </a:moveTo>
                <a:cubicBezTo>
                  <a:pt x="97" y="36"/>
                  <a:pt x="97" y="36"/>
                  <a:pt x="97" y="36"/>
                </a:cubicBezTo>
                <a:cubicBezTo>
                  <a:pt x="97" y="36"/>
                  <a:pt x="96" y="36"/>
                  <a:pt x="95" y="35"/>
                </a:cubicBezTo>
                <a:cubicBezTo>
                  <a:pt x="94" y="34"/>
                  <a:pt x="94" y="32"/>
                  <a:pt x="95" y="31"/>
                </a:cubicBezTo>
                <a:cubicBezTo>
                  <a:pt x="97" y="28"/>
                  <a:pt x="97" y="28"/>
                  <a:pt x="97" y="28"/>
                </a:cubicBezTo>
                <a:close/>
                <a:moveTo>
                  <a:pt x="97" y="94"/>
                </a:moveTo>
                <a:cubicBezTo>
                  <a:pt x="97" y="103"/>
                  <a:pt x="97" y="103"/>
                  <a:pt x="97" y="103"/>
                </a:cubicBezTo>
                <a:cubicBezTo>
                  <a:pt x="95" y="100"/>
                  <a:pt x="95" y="100"/>
                  <a:pt x="95" y="100"/>
                </a:cubicBezTo>
                <a:cubicBezTo>
                  <a:pt x="94" y="99"/>
                  <a:pt x="94" y="97"/>
                  <a:pt x="95" y="95"/>
                </a:cubicBezTo>
                <a:cubicBezTo>
                  <a:pt x="96" y="95"/>
                  <a:pt x="97" y="94"/>
                  <a:pt x="97" y="94"/>
                </a:cubicBezTo>
                <a:close/>
                <a:moveTo>
                  <a:pt x="65" y="23"/>
                </a:moveTo>
                <a:cubicBezTo>
                  <a:pt x="65" y="0"/>
                  <a:pt x="65" y="0"/>
                  <a:pt x="6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7" y="0"/>
                  <a:pt x="68" y="2"/>
                  <a:pt x="68" y="3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1"/>
                  <a:pt x="67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lose/>
                <a:moveTo>
                  <a:pt x="65" y="29"/>
                </a:moveTo>
                <a:cubicBezTo>
                  <a:pt x="50" y="29"/>
                  <a:pt x="38" y="37"/>
                  <a:pt x="32" y="50"/>
                </a:cubicBezTo>
                <a:cubicBezTo>
                  <a:pt x="32" y="81"/>
                  <a:pt x="32" y="81"/>
                  <a:pt x="32" y="81"/>
                </a:cubicBezTo>
                <a:cubicBezTo>
                  <a:pt x="35" y="87"/>
                  <a:pt x="40" y="92"/>
                  <a:pt x="45" y="96"/>
                </a:cubicBezTo>
                <a:cubicBezTo>
                  <a:pt x="45" y="124"/>
                  <a:pt x="45" y="124"/>
                  <a:pt x="45" y="124"/>
                </a:cubicBezTo>
                <a:cubicBezTo>
                  <a:pt x="45" y="134"/>
                  <a:pt x="53" y="142"/>
                  <a:pt x="63" y="142"/>
                </a:cubicBezTo>
                <a:cubicBezTo>
                  <a:pt x="65" y="142"/>
                  <a:pt x="65" y="142"/>
                  <a:pt x="65" y="142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2" y="93"/>
                  <a:pt x="52" y="93"/>
                  <a:pt x="52" y="93"/>
                </a:cubicBezTo>
                <a:cubicBezTo>
                  <a:pt x="52" y="92"/>
                  <a:pt x="52" y="91"/>
                  <a:pt x="51" y="90"/>
                </a:cubicBezTo>
                <a:cubicBezTo>
                  <a:pt x="42" y="85"/>
                  <a:pt x="36" y="76"/>
                  <a:pt x="36" y="65"/>
                </a:cubicBezTo>
                <a:cubicBezTo>
                  <a:pt x="36" y="57"/>
                  <a:pt x="39" y="50"/>
                  <a:pt x="44" y="45"/>
                </a:cubicBezTo>
                <a:cubicBezTo>
                  <a:pt x="50" y="40"/>
                  <a:pt x="57" y="37"/>
                  <a:pt x="65" y="37"/>
                </a:cubicBezTo>
                <a:cubicBezTo>
                  <a:pt x="65" y="37"/>
                  <a:pt x="65" y="37"/>
                  <a:pt x="65" y="37"/>
                </a:cubicBezTo>
                <a:cubicBezTo>
                  <a:pt x="65" y="29"/>
                  <a:pt x="65" y="29"/>
                  <a:pt x="65" y="29"/>
                </a:cubicBezTo>
                <a:cubicBezTo>
                  <a:pt x="65" y="29"/>
                  <a:pt x="65" y="29"/>
                  <a:pt x="65" y="29"/>
                </a:cubicBezTo>
                <a:close/>
                <a:moveTo>
                  <a:pt x="65" y="0"/>
                </a:moveTo>
                <a:cubicBezTo>
                  <a:pt x="65" y="23"/>
                  <a:pt x="65" y="23"/>
                  <a:pt x="65" y="23"/>
                </a:cubicBezTo>
                <a:cubicBezTo>
                  <a:pt x="63" y="23"/>
                  <a:pt x="62" y="21"/>
                  <a:pt x="62" y="20"/>
                </a:cubicBezTo>
                <a:cubicBezTo>
                  <a:pt x="62" y="3"/>
                  <a:pt x="62" y="3"/>
                  <a:pt x="62" y="3"/>
                </a:cubicBezTo>
                <a:cubicBezTo>
                  <a:pt x="62" y="2"/>
                  <a:pt x="63" y="0"/>
                  <a:pt x="65" y="0"/>
                </a:cubicBezTo>
                <a:close/>
                <a:moveTo>
                  <a:pt x="32" y="103"/>
                </a:moveTo>
                <a:cubicBezTo>
                  <a:pt x="32" y="94"/>
                  <a:pt x="32" y="94"/>
                  <a:pt x="32" y="94"/>
                </a:cubicBezTo>
                <a:cubicBezTo>
                  <a:pt x="33" y="94"/>
                  <a:pt x="34" y="95"/>
                  <a:pt x="35" y="95"/>
                </a:cubicBezTo>
                <a:cubicBezTo>
                  <a:pt x="36" y="97"/>
                  <a:pt x="36" y="99"/>
                  <a:pt x="35" y="100"/>
                </a:cubicBezTo>
                <a:cubicBezTo>
                  <a:pt x="32" y="103"/>
                  <a:pt x="32" y="103"/>
                  <a:pt x="32" y="103"/>
                </a:cubicBezTo>
                <a:close/>
                <a:moveTo>
                  <a:pt x="32" y="36"/>
                </a:moveTo>
                <a:cubicBezTo>
                  <a:pt x="32" y="28"/>
                  <a:pt x="32" y="28"/>
                  <a:pt x="32" y="28"/>
                </a:cubicBezTo>
                <a:cubicBezTo>
                  <a:pt x="35" y="31"/>
                  <a:pt x="35" y="31"/>
                  <a:pt x="35" y="31"/>
                </a:cubicBezTo>
                <a:cubicBezTo>
                  <a:pt x="36" y="32"/>
                  <a:pt x="36" y="34"/>
                  <a:pt x="35" y="35"/>
                </a:cubicBezTo>
                <a:cubicBezTo>
                  <a:pt x="34" y="36"/>
                  <a:pt x="33" y="36"/>
                  <a:pt x="32" y="36"/>
                </a:cubicBezTo>
                <a:close/>
                <a:moveTo>
                  <a:pt x="32" y="50"/>
                </a:moveTo>
                <a:cubicBezTo>
                  <a:pt x="30" y="54"/>
                  <a:pt x="29" y="60"/>
                  <a:pt x="29" y="65"/>
                </a:cubicBezTo>
                <a:cubicBezTo>
                  <a:pt x="29" y="71"/>
                  <a:pt x="30" y="76"/>
                  <a:pt x="32" y="81"/>
                </a:cubicBezTo>
                <a:cubicBezTo>
                  <a:pt x="32" y="50"/>
                  <a:pt x="32" y="50"/>
                  <a:pt x="32" y="50"/>
                </a:cubicBezTo>
                <a:close/>
                <a:moveTo>
                  <a:pt x="32" y="28"/>
                </a:moveTo>
                <a:cubicBezTo>
                  <a:pt x="32" y="36"/>
                  <a:pt x="32" y="36"/>
                  <a:pt x="32" y="36"/>
                </a:cubicBezTo>
                <a:cubicBezTo>
                  <a:pt x="32" y="36"/>
                  <a:pt x="31" y="36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19" y="24"/>
                  <a:pt x="19" y="24"/>
                  <a:pt x="19" y="24"/>
                </a:cubicBezTo>
                <a:cubicBezTo>
                  <a:pt x="17" y="23"/>
                  <a:pt x="17" y="20"/>
                  <a:pt x="19" y="19"/>
                </a:cubicBezTo>
                <a:cubicBezTo>
                  <a:pt x="20" y="18"/>
                  <a:pt x="22" y="18"/>
                  <a:pt x="24" y="19"/>
                </a:cubicBezTo>
                <a:cubicBezTo>
                  <a:pt x="32" y="28"/>
                  <a:pt x="32" y="28"/>
                  <a:pt x="32" y="28"/>
                </a:cubicBezTo>
                <a:close/>
                <a:moveTo>
                  <a:pt x="32" y="94"/>
                </a:moveTo>
                <a:cubicBezTo>
                  <a:pt x="32" y="103"/>
                  <a:pt x="32" y="103"/>
                  <a:pt x="32" y="103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2" y="113"/>
                  <a:pt x="20" y="113"/>
                  <a:pt x="19" y="112"/>
                </a:cubicBezTo>
                <a:cubicBezTo>
                  <a:pt x="17" y="110"/>
                  <a:pt x="17" y="108"/>
                  <a:pt x="19" y="107"/>
                </a:cubicBezTo>
                <a:cubicBezTo>
                  <a:pt x="30" y="95"/>
                  <a:pt x="30" y="95"/>
                  <a:pt x="30" y="95"/>
                </a:cubicBezTo>
                <a:cubicBezTo>
                  <a:pt x="30" y="95"/>
                  <a:pt x="30" y="95"/>
                  <a:pt x="30" y="95"/>
                </a:cubicBezTo>
                <a:cubicBezTo>
                  <a:pt x="31" y="95"/>
                  <a:pt x="32" y="95"/>
                  <a:pt x="32" y="94"/>
                </a:cubicBezTo>
                <a:close/>
                <a:moveTo>
                  <a:pt x="22" y="65"/>
                </a:moveTo>
                <a:cubicBezTo>
                  <a:pt x="22" y="65"/>
                  <a:pt x="22" y="65"/>
                  <a:pt x="22" y="65"/>
                </a:cubicBezTo>
                <a:cubicBezTo>
                  <a:pt x="22" y="64"/>
                  <a:pt x="21" y="62"/>
                  <a:pt x="19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1" y="62"/>
                  <a:pt x="0" y="64"/>
                  <a:pt x="0" y="65"/>
                </a:cubicBezTo>
                <a:cubicBezTo>
                  <a:pt x="0" y="67"/>
                  <a:pt x="1" y="69"/>
                  <a:pt x="3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1" y="69"/>
                  <a:pt x="22" y="67"/>
                  <a:pt x="22" y="6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Freeform 81"/>
          <p:cNvSpPr>
            <a:spLocks noEditPoints="1"/>
          </p:cNvSpPr>
          <p:nvPr/>
        </p:nvSpPr>
        <p:spPr bwMode="auto">
          <a:xfrm>
            <a:off x="1612522" y="2390577"/>
            <a:ext cx="338078" cy="486380"/>
          </a:xfrm>
          <a:custGeom>
            <a:avLst/>
            <a:gdLst>
              <a:gd name="T0" fmla="*/ 98 w 196"/>
              <a:gd name="T1" fmla="*/ 5 h 282"/>
              <a:gd name="T2" fmla="*/ 113 w 196"/>
              <a:gd name="T3" fmla="*/ 0 h 282"/>
              <a:gd name="T4" fmla="*/ 155 w 196"/>
              <a:gd name="T5" fmla="*/ 128 h 282"/>
              <a:gd name="T6" fmla="*/ 108 w 196"/>
              <a:gd name="T7" fmla="*/ 143 h 282"/>
              <a:gd name="T8" fmla="*/ 98 w 196"/>
              <a:gd name="T9" fmla="*/ 111 h 282"/>
              <a:gd name="T10" fmla="*/ 98 w 196"/>
              <a:gd name="T11" fmla="*/ 5 h 282"/>
              <a:gd name="T12" fmla="*/ 98 w 196"/>
              <a:gd name="T13" fmla="*/ 222 h 282"/>
              <a:gd name="T14" fmla="*/ 136 w 196"/>
              <a:gd name="T15" fmla="*/ 209 h 282"/>
              <a:gd name="T16" fmla="*/ 107 w 196"/>
              <a:gd name="T17" fmla="*/ 209 h 282"/>
              <a:gd name="T18" fmla="*/ 107 w 196"/>
              <a:gd name="T19" fmla="*/ 192 h 282"/>
              <a:gd name="T20" fmla="*/ 152 w 196"/>
              <a:gd name="T21" fmla="*/ 192 h 282"/>
              <a:gd name="T22" fmla="*/ 189 w 196"/>
              <a:gd name="T23" fmla="*/ 192 h 282"/>
              <a:gd name="T24" fmla="*/ 196 w 196"/>
              <a:gd name="T25" fmla="*/ 192 h 282"/>
              <a:gd name="T26" fmla="*/ 196 w 196"/>
              <a:gd name="T27" fmla="*/ 209 h 282"/>
              <a:gd name="T28" fmla="*/ 180 w 196"/>
              <a:gd name="T29" fmla="*/ 209 h 282"/>
              <a:gd name="T30" fmla="*/ 134 w 196"/>
              <a:gd name="T31" fmla="*/ 247 h 282"/>
              <a:gd name="T32" fmla="*/ 169 w 196"/>
              <a:gd name="T33" fmla="*/ 267 h 282"/>
              <a:gd name="T34" fmla="*/ 169 w 196"/>
              <a:gd name="T35" fmla="*/ 282 h 282"/>
              <a:gd name="T36" fmla="*/ 98 w 196"/>
              <a:gd name="T37" fmla="*/ 282 h 282"/>
              <a:gd name="T38" fmla="*/ 98 w 196"/>
              <a:gd name="T39" fmla="*/ 268 h 282"/>
              <a:gd name="T40" fmla="*/ 111 w 196"/>
              <a:gd name="T41" fmla="*/ 255 h 282"/>
              <a:gd name="T42" fmla="*/ 98 w 196"/>
              <a:gd name="T43" fmla="*/ 242 h 282"/>
              <a:gd name="T44" fmla="*/ 98 w 196"/>
              <a:gd name="T45" fmla="*/ 222 h 282"/>
              <a:gd name="T46" fmla="*/ 67 w 196"/>
              <a:gd name="T47" fmla="*/ 15 h 282"/>
              <a:gd name="T48" fmla="*/ 98 w 196"/>
              <a:gd name="T49" fmla="*/ 5 h 282"/>
              <a:gd name="T50" fmla="*/ 98 w 196"/>
              <a:gd name="T51" fmla="*/ 111 h 282"/>
              <a:gd name="T52" fmla="*/ 92 w 196"/>
              <a:gd name="T53" fmla="*/ 92 h 282"/>
              <a:gd name="T54" fmla="*/ 33 w 196"/>
              <a:gd name="T55" fmla="*/ 157 h 282"/>
              <a:gd name="T56" fmla="*/ 98 w 196"/>
              <a:gd name="T57" fmla="*/ 222 h 282"/>
              <a:gd name="T58" fmla="*/ 98 w 196"/>
              <a:gd name="T59" fmla="*/ 222 h 282"/>
              <a:gd name="T60" fmla="*/ 98 w 196"/>
              <a:gd name="T61" fmla="*/ 242 h 282"/>
              <a:gd name="T62" fmla="*/ 85 w 196"/>
              <a:gd name="T63" fmla="*/ 255 h 282"/>
              <a:gd name="T64" fmla="*/ 98 w 196"/>
              <a:gd name="T65" fmla="*/ 268 h 282"/>
              <a:gd name="T66" fmla="*/ 98 w 196"/>
              <a:gd name="T67" fmla="*/ 282 h 282"/>
              <a:gd name="T68" fmla="*/ 27 w 196"/>
              <a:gd name="T69" fmla="*/ 282 h 282"/>
              <a:gd name="T70" fmla="*/ 27 w 196"/>
              <a:gd name="T71" fmla="*/ 267 h 282"/>
              <a:gd name="T72" fmla="*/ 61 w 196"/>
              <a:gd name="T73" fmla="*/ 247 h 282"/>
              <a:gd name="T74" fmla="*/ 0 w 196"/>
              <a:gd name="T75" fmla="*/ 157 h 282"/>
              <a:gd name="T76" fmla="*/ 82 w 196"/>
              <a:gd name="T77" fmla="*/ 61 h 282"/>
              <a:gd name="T78" fmla="*/ 67 w 196"/>
              <a:gd name="T79" fmla="*/ 15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6" h="282">
                <a:moveTo>
                  <a:pt x="98" y="5"/>
                </a:moveTo>
                <a:cubicBezTo>
                  <a:pt x="113" y="0"/>
                  <a:pt x="113" y="0"/>
                  <a:pt x="113" y="0"/>
                </a:cubicBezTo>
                <a:cubicBezTo>
                  <a:pt x="155" y="128"/>
                  <a:pt x="155" y="128"/>
                  <a:pt x="155" y="128"/>
                </a:cubicBezTo>
                <a:cubicBezTo>
                  <a:pt x="108" y="143"/>
                  <a:pt x="108" y="143"/>
                  <a:pt x="108" y="143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8" y="5"/>
                  <a:pt x="98" y="5"/>
                  <a:pt x="98" y="5"/>
                </a:cubicBezTo>
                <a:close/>
                <a:moveTo>
                  <a:pt x="98" y="222"/>
                </a:moveTo>
                <a:cubicBezTo>
                  <a:pt x="112" y="222"/>
                  <a:pt x="125" y="217"/>
                  <a:pt x="136" y="209"/>
                </a:cubicBezTo>
                <a:cubicBezTo>
                  <a:pt x="107" y="209"/>
                  <a:pt x="107" y="209"/>
                  <a:pt x="107" y="209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52" y="192"/>
                  <a:pt x="152" y="192"/>
                  <a:pt x="152" y="192"/>
                </a:cubicBezTo>
                <a:cubicBezTo>
                  <a:pt x="189" y="192"/>
                  <a:pt x="189" y="192"/>
                  <a:pt x="189" y="192"/>
                </a:cubicBezTo>
                <a:cubicBezTo>
                  <a:pt x="196" y="192"/>
                  <a:pt x="196" y="192"/>
                  <a:pt x="196" y="192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80" y="209"/>
                  <a:pt x="180" y="209"/>
                  <a:pt x="180" y="209"/>
                </a:cubicBezTo>
                <a:cubicBezTo>
                  <a:pt x="169" y="226"/>
                  <a:pt x="153" y="239"/>
                  <a:pt x="134" y="247"/>
                </a:cubicBezTo>
                <a:cubicBezTo>
                  <a:pt x="154" y="251"/>
                  <a:pt x="169" y="257"/>
                  <a:pt x="169" y="267"/>
                </a:cubicBezTo>
                <a:cubicBezTo>
                  <a:pt x="169" y="282"/>
                  <a:pt x="169" y="282"/>
                  <a:pt x="169" y="282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98" y="268"/>
                  <a:pt x="98" y="268"/>
                  <a:pt x="98" y="268"/>
                </a:cubicBezTo>
                <a:cubicBezTo>
                  <a:pt x="105" y="268"/>
                  <a:pt x="111" y="262"/>
                  <a:pt x="111" y="255"/>
                </a:cubicBezTo>
                <a:cubicBezTo>
                  <a:pt x="111" y="248"/>
                  <a:pt x="105" y="242"/>
                  <a:pt x="98" y="242"/>
                </a:cubicBezTo>
                <a:lnTo>
                  <a:pt x="98" y="222"/>
                </a:lnTo>
                <a:close/>
                <a:moveTo>
                  <a:pt x="67" y="15"/>
                </a:moveTo>
                <a:cubicBezTo>
                  <a:pt x="98" y="5"/>
                  <a:pt x="98" y="5"/>
                  <a:pt x="98" y="5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2" y="92"/>
                  <a:pt x="92" y="92"/>
                  <a:pt x="92" y="92"/>
                </a:cubicBezTo>
                <a:cubicBezTo>
                  <a:pt x="59" y="95"/>
                  <a:pt x="33" y="123"/>
                  <a:pt x="33" y="157"/>
                </a:cubicBezTo>
                <a:cubicBezTo>
                  <a:pt x="33" y="193"/>
                  <a:pt x="62" y="222"/>
                  <a:pt x="98" y="22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98" y="242"/>
                  <a:pt x="98" y="242"/>
                  <a:pt x="98" y="242"/>
                </a:cubicBezTo>
                <a:cubicBezTo>
                  <a:pt x="91" y="242"/>
                  <a:pt x="85" y="248"/>
                  <a:pt x="85" y="255"/>
                </a:cubicBezTo>
                <a:cubicBezTo>
                  <a:pt x="85" y="262"/>
                  <a:pt x="91" y="268"/>
                  <a:pt x="98" y="268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27" y="282"/>
                  <a:pt x="27" y="282"/>
                  <a:pt x="27" y="282"/>
                </a:cubicBezTo>
                <a:cubicBezTo>
                  <a:pt x="27" y="267"/>
                  <a:pt x="27" y="267"/>
                  <a:pt x="27" y="267"/>
                </a:cubicBezTo>
                <a:cubicBezTo>
                  <a:pt x="27" y="257"/>
                  <a:pt x="41" y="251"/>
                  <a:pt x="61" y="247"/>
                </a:cubicBezTo>
                <a:cubicBezTo>
                  <a:pt x="26" y="233"/>
                  <a:pt x="0" y="198"/>
                  <a:pt x="0" y="157"/>
                </a:cubicBezTo>
                <a:cubicBezTo>
                  <a:pt x="0" y="108"/>
                  <a:pt x="36" y="68"/>
                  <a:pt x="82" y="61"/>
                </a:cubicBezTo>
                <a:lnTo>
                  <a:pt x="67" y="15"/>
                </a:lnTo>
                <a:close/>
              </a:path>
            </a:pathLst>
          </a:custGeom>
          <a:solidFill>
            <a:srgbClr val="7F8C8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Freeform 82"/>
          <p:cNvSpPr>
            <a:spLocks noEditPoints="1"/>
          </p:cNvSpPr>
          <p:nvPr/>
        </p:nvSpPr>
        <p:spPr bwMode="auto">
          <a:xfrm>
            <a:off x="1491870" y="2321454"/>
            <a:ext cx="194804" cy="172181"/>
          </a:xfrm>
          <a:custGeom>
            <a:avLst/>
            <a:gdLst>
              <a:gd name="T0" fmla="*/ 103 w 113"/>
              <a:gd name="T1" fmla="*/ 31 h 100"/>
              <a:gd name="T2" fmla="*/ 57 w 113"/>
              <a:gd name="T3" fmla="*/ 0 h 100"/>
              <a:gd name="T4" fmla="*/ 57 w 113"/>
              <a:gd name="T5" fmla="*/ 9 h 100"/>
              <a:gd name="T6" fmla="*/ 95 w 113"/>
              <a:gd name="T7" fmla="*/ 35 h 100"/>
              <a:gd name="T8" fmla="*/ 72 w 113"/>
              <a:gd name="T9" fmla="*/ 88 h 100"/>
              <a:gd name="T10" fmla="*/ 57 w 113"/>
              <a:gd name="T11" fmla="*/ 91 h 100"/>
              <a:gd name="T12" fmla="*/ 57 w 113"/>
              <a:gd name="T13" fmla="*/ 100 h 100"/>
              <a:gd name="T14" fmla="*/ 75 w 113"/>
              <a:gd name="T15" fmla="*/ 96 h 100"/>
              <a:gd name="T16" fmla="*/ 103 w 113"/>
              <a:gd name="T17" fmla="*/ 31 h 100"/>
              <a:gd name="T18" fmla="*/ 57 w 113"/>
              <a:gd name="T19" fmla="*/ 0 h 100"/>
              <a:gd name="T20" fmla="*/ 38 w 113"/>
              <a:gd name="T21" fmla="*/ 4 h 100"/>
              <a:gd name="T22" fmla="*/ 11 w 113"/>
              <a:gd name="T23" fmla="*/ 68 h 100"/>
              <a:gd name="T24" fmla="*/ 57 w 113"/>
              <a:gd name="T25" fmla="*/ 100 h 100"/>
              <a:gd name="T26" fmla="*/ 57 w 113"/>
              <a:gd name="T27" fmla="*/ 91 h 100"/>
              <a:gd name="T28" fmla="*/ 19 w 113"/>
              <a:gd name="T29" fmla="*/ 65 h 100"/>
              <a:gd name="T30" fmla="*/ 19 w 113"/>
              <a:gd name="T31" fmla="*/ 65 h 100"/>
              <a:gd name="T32" fmla="*/ 42 w 113"/>
              <a:gd name="T33" fmla="*/ 12 h 100"/>
              <a:gd name="T34" fmla="*/ 57 w 113"/>
              <a:gd name="T35" fmla="*/ 9 h 100"/>
              <a:gd name="T36" fmla="*/ 57 w 113"/>
              <a:gd name="T3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3" h="100">
                <a:moveTo>
                  <a:pt x="103" y="31"/>
                </a:moveTo>
                <a:cubicBezTo>
                  <a:pt x="95" y="12"/>
                  <a:pt x="77" y="0"/>
                  <a:pt x="57" y="0"/>
                </a:cubicBezTo>
                <a:cubicBezTo>
                  <a:pt x="57" y="9"/>
                  <a:pt x="57" y="9"/>
                  <a:pt x="57" y="9"/>
                </a:cubicBezTo>
                <a:cubicBezTo>
                  <a:pt x="73" y="9"/>
                  <a:pt x="88" y="19"/>
                  <a:pt x="95" y="35"/>
                </a:cubicBezTo>
                <a:cubicBezTo>
                  <a:pt x="103" y="56"/>
                  <a:pt x="93" y="79"/>
                  <a:pt x="72" y="88"/>
                </a:cubicBezTo>
                <a:cubicBezTo>
                  <a:pt x="67" y="90"/>
                  <a:pt x="62" y="91"/>
                  <a:pt x="57" y="91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63" y="100"/>
                  <a:pt x="69" y="99"/>
                  <a:pt x="75" y="96"/>
                </a:cubicBezTo>
                <a:cubicBezTo>
                  <a:pt x="101" y="86"/>
                  <a:pt x="113" y="57"/>
                  <a:pt x="103" y="31"/>
                </a:cubicBezTo>
                <a:close/>
                <a:moveTo>
                  <a:pt x="57" y="0"/>
                </a:moveTo>
                <a:cubicBezTo>
                  <a:pt x="51" y="0"/>
                  <a:pt x="44" y="1"/>
                  <a:pt x="38" y="4"/>
                </a:cubicBezTo>
                <a:cubicBezTo>
                  <a:pt x="13" y="14"/>
                  <a:pt x="0" y="43"/>
                  <a:pt x="11" y="68"/>
                </a:cubicBezTo>
                <a:cubicBezTo>
                  <a:pt x="18" y="88"/>
                  <a:pt x="37" y="100"/>
                  <a:pt x="57" y="100"/>
                </a:cubicBezTo>
                <a:cubicBezTo>
                  <a:pt x="57" y="91"/>
                  <a:pt x="57" y="91"/>
                  <a:pt x="57" y="91"/>
                </a:cubicBezTo>
                <a:cubicBezTo>
                  <a:pt x="41" y="90"/>
                  <a:pt x="26" y="81"/>
                  <a:pt x="19" y="65"/>
                </a:cubicBezTo>
                <a:cubicBezTo>
                  <a:pt x="19" y="65"/>
                  <a:pt x="19" y="65"/>
                  <a:pt x="19" y="65"/>
                </a:cubicBezTo>
                <a:cubicBezTo>
                  <a:pt x="11" y="44"/>
                  <a:pt x="21" y="21"/>
                  <a:pt x="42" y="12"/>
                </a:cubicBezTo>
                <a:cubicBezTo>
                  <a:pt x="47" y="10"/>
                  <a:pt x="52" y="9"/>
                  <a:pt x="57" y="9"/>
                </a:cubicBezTo>
                <a:lnTo>
                  <a:pt x="57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Freeform 83"/>
          <p:cNvSpPr>
            <a:spLocks/>
          </p:cNvSpPr>
          <p:nvPr/>
        </p:nvSpPr>
        <p:spPr bwMode="auto">
          <a:xfrm>
            <a:off x="1436571" y="2424511"/>
            <a:ext cx="85462" cy="54043"/>
          </a:xfrm>
          <a:custGeom>
            <a:avLst/>
            <a:gdLst>
              <a:gd name="T0" fmla="*/ 7 w 68"/>
              <a:gd name="T1" fmla="*/ 43 h 43"/>
              <a:gd name="T2" fmla="*/ 0 w 68"/>
              <a:gd name="T3" fmla="*/ 25 h 43"/>
              <a:gd name="T4" fmla="*/ 62 w 68"/>
              <a:gd name="T5" fmla="*/ 0 h 43"/>
              <a:gd name="T6" fmla="*/ 68 w 68"/>
              <a:gd name="T7" fmla="*/ 18 h 43"/>
              <a:gd name="T8" fmla="*/ 7 w 68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43">
                <a:moveTo>
                  <a:pt x="7" y="43"/>
                </a:moveTo>
                <a:lnTo>
                  <a:pt x="0" y="25"/>
                </a:lnTo>
                <a:lnTo>
                  <a:pt x="62" y="0"/>
                </a:lnTo>
                <a:lnTo>
                  <a:pt x="68" y="18"/>
                </a:lnTo>
                <a:lnTo>
                  <a:pt x="7" y="4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Freeform 84"/>
          <p:cNvSpPr>
            <a:spLocks/>
          </p:cNvSpPr>
          <p:nvPr/>
        </p:nvSpPr>
        <p:spPr bwMode="auto">
          <a:xfrm>
            <a:off x="1382529" y="2432052"/>
            <a:ext cx="115625" cy="70381"/>
          </a:xfrm>
          <a:custGeom>
            <a:avLst/>
            <a:gdLst>
              <a:gd name="T0" fmla="*/ 16 w 67"/>
              <a:gd name="T1" fmla="*/ 39 h 41"/>
              <a:gd name="T2" fmla="*/ 2 w 67"/>
              <a:gd name="T3" fmla="*/ 33 h 41"/>
              <a:gd name="T4" fmla="*/ 8 w 67"/>
              <a:gd name="T5" fmla="*/ 19 h 41"/>
              <a:gd name="T6" fmla="*/ 50 w 67"/>
              <a:gd name="T7" fmla="*/ 2 h 41"/>
              <a:gd name="T8" fmla="*/ 64 w 67"/>
              <a:gd name="T9" fmla="*/ 8 h 41"/>
              <a:gd name="T10" fmla="*/ 58 w 67"/>
              <a:gd name="T11" fmla="*/ 22 h 41"/>
              <a:gd name="T12" fmla="*/ 16 w 67"/>
              <a:gd name="T13" fmla="*/ 3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41">
                <a:moveTo>
                  <a:pt x="16" y="39"/>
                </a:moveTo>
                <a:cubicBezTo>
                  <a:pt x="10" y="41"/>
                  <a:pt x="4" y="39"/>
                  <a:pt x="2" y="33"/>
                </a:cubicBezTo>
                <a:cubicBezTo>
                  <a:pt x="0" y="28"/>
                  <a:pt x="2" y="21"/>
                  <a:pt x="8" y="19"/>
                </a:cubicBezTo>
                <a:cubicBezTo>
                  <a:pt x="50" y="2"/>
                  <a:pt x="50" y="2"/>
                  <a:pt x="50" y="2"/>
                </a:cubicBezTo>
                <a:cubicBezTo>
                  <a:pt x="56" y="0"/>
                  <a:pt x="62" y="3"/>
                  <a:pt x="64" y="8"/>
                </a:cubicBezTo>
                <a:cubicBezTo>
                  <a:pt x="67" y="14"/>
                  <a:pt x="64" y="20"/>
                  <a:pt x="58" y="22"/>
                </a:cubicBezTo>
                <a:lnTo>
                  <a:pt x="16" y="3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Freeform 85"/>
          <p:cNvSpPr>
            <a:spLocks noEditPoints="1"/>
          </p:cNvSpPr>
          <p:nvPr/>
        </p:nvSpPr>
        <p:spPr bwMode="auto">
          <a:xfrm>
            <a:off x="1315919" y="3349512"/>
            <a:ext cx="353160" cy="125679"/>
          </a:xfrm>
          <a:custGeom>
            <a:avLst/>
            <a:gdLst>
              <a:gd name="T0" fmla="*/ 142 w 205"/>
              <a:gd name="T1" fmla="*/ 5 h 73"/>
              <a:gd name="T2" fmla="*/ 157 w 205"/>
              <a:gd name="T3" fmla="*/ 2 h 73"/>
              <a:gd name="T4" fmla="*/ 164 w 205"/>
              <a:gd name="T5" fmla="*/ 5 h 73"/>
              <a:gd name="T6" fmla="*/ 179 w 205"/>
              <a:gd name="T7" fmla="*/ 2 h 73"/>
              <a:gd name="T8" fmla="*/ 202 w 205"/>
              <a:gd name="T9" fmla="*/ 18 h 73"/>
              <a:gd name="T10" fmla="*/ 187 w 205"/>
              <a:gd name="T11" fmla="*/ 42 h 73"/>
              <a:gd name="T12" fmla="*/ 177 w 205"/>
              <a:gd name="T13" fmla="*/ 43 h 73"/>
              <a:gd name="T14" fmla="*/ 166 w 205"/>
              <a:gd name="T15" fmla="*/ 18 h 73"/>
              <a:gd name="T16" fmla="*/ 172 w 205"/>
              <a:gd name="T17" fmla="*/ 45 h 73"/>
              <a:gd name="T18" fmla="*/ 167 w 205"/>
              <a:gd name="T19" fmla="*/ 50 h 73"/>
              <a:gd name="T20" fmla="*/ 142 w 205"/>
              <a:gd name="T21" fmla="*/ 55 h 73"/>
              <a:gd name="T22" fmla="*/ 142 w 205"/>
              <a:gd name="T23" fmla="*/ 20 h 73"/>
              <a:gd name="T24" fmla="*/ 158 w 205"/>
              <a:gd name="T25" fmla="*/ 17 h 73"/>
              <a:gd name="T26" fmla="*/ 163 w 205"/>
              <a:gd name="T27" fmla="*/ 19 h 73"/>
              <a:gd name="T28" fmla="*/ 161 w 205"/>
              <a:gd name="T29" fmla="*/ 9 h 73"/>
              <a:gd name="T30" fmla="*/ 155 w 205"/>
              <a:gd name="T31" fmla="*/ 5 h 73"/>
              <a:gd name="T32" fmla="*/ 142 w 205"/>
              <a:gd name="T33" fmla="*/ 8 h 73"/>
              <a:gd name="T34" fmla="*/ 142 w 205"/>
              <a:gd name="T35" fmla="*/ 5 h 73"/>
              <a:gd name="T36" fmla="*/ 28 w 205"/>
              <a:gd name="T37" fmla="*/ 30 h 73"/>
              <a:gd name="T38" fmla="*/ 116 w 205"/>
              <a:gd name="T39" fmla="*/ 13 h 73"/>
              <a:gd name="T40" fmla="*/ 121 w 205"/>
              <a:gd name="T41" fmla="*/ 9 h 73"/>
              <a:gd name="T42" fmla="*/ 142 w 205"/>
              <a:gd name="T43" fmla="*/ 5 h 73"/>
              <a:gd name="T44" fmla="*/ 142 w 205"/>
              <a:gd name="T45" fmla="*/ 8 h 73"/>
              <a:gd name="T46" fmla="*/ 124 w 205"/>
              <a:gd name="T47" fmla="*/ 11 h 73"/>
              <a:gd name="T48" fmla="*/ 120 w 205"/>
              <a:gd name="T49" fmla="*/ 17 h 73"/>
              <a:gd name="T50" fmla="*/ 122 w 205"/>
              <a:gd name="T51" fmla="*/ 28 h 73"/>
              <a:gd name="T52" fmla="*/ 122 w 205"/>
              <a:gd name="T53" fmla="*/ 28 h 73"/>
              <a:gd name="T54" fmla="*/ 126 w 205"/>
              <a:gd name="T55" fmla="*/ 24 h 73"/>
              <a:gd name="T56" fmla="*/ 142 w 205"/>
              <a:gd name="T57" fmla="*/ 20 h 73"/>
              <a:gd name="T58" fmla="*/ 142 w 205"/>
              <a:gd name="T59" fmla="*/ 55 h 73"/>
              <a:gd name="T60" fmla="*/ 130 w 205"/>
              <a:gd name="T61" fmla="*/ 57 h 73"/>
              <a:gd name="T62" fmla="*/ 125 w 205"/>
              <a:gd name="T63" fmla="*/ 56 h 73"/>
              <a:gd name="T64" fmla="*/ 35 w 205"/>
              <a:gd name="T65" fmla="*/ 73 h 73"/>
              <a:gd name="T66" fmla="*/ 28 w 205"/>
              <a:gd name="T67" fmla="*/ 70 h 73"/>
              <a:gd name="T68" fmla="*/ 28 w 205"/>
              <a:gd name="T69" fmla="*/ 67 h 73"/>
              <a:gd name="T70" fmla="*/ 35 w 205"/>
              <a:gd name="T71" fmla="*/ 70 h 73"/>
              <a:gd name="T72" fmla="*/ 35 w 205"/>
              <a:gd name="T73" fmla="*/ 70 h 73"/>
              <a:gd name="T74" fmla="*/ 37 w 205"/>
              <a:gd name="T75" fmla="*/ 70 h 73"/>
              <a:gd name="T76" fmla="*/ 42 w 205"/>
              <a:gd name="T77" fmla="*/ 62 h 73"/>
              <a:gd name="T78" fmla="*/ 36 w 205"/>
              <a:gd name="T79" fmla="*/ 57 h 73"/>
              <a:gd name="T80" fmla="*/ 40 w 205"/>
              <a:gd name="T81" fmla="*/ 50 h 73"/>
              <a:gd name="T82" fmla="*/ 34 w 205"/>
              <a:gd name="T83" fmla="*/ 45 h 73"/>
              <a:gd name="T84" fmla="*/ 37 w 205"/>
              <a:gd name="T85" fmla="*/ 38 h 73"/>
              <a:gd name="T86" fmla="*/ 30 w 205"/>
              <a:gd name="T87" fmla="*/ 33 h 73"/>
              <a:gd name="T88" fmla="*/ 28 w 205"/>
              <a:gd name="T89" fmla="*/ 33 h 73"/>
              <a:gd name="T90" fmla="*/ 28 w 205"/>
              <a:gd name="T91" fmla="*/ 34 h 73"/>
              <a:gd name="T92" fmla="*/ 28 w 205"/>
              <a:gd name="T93" fmla="*/ 30 h 73"/>
              <a:gd name="T94" fmla="*/ 26 w 205"/>
              <a:gd name="T95" fmla="*/ 31 h 73"/>
              <a:gd name="T96" fmla="*/ 28 w 205"/>
              <a:gd name="T97" fmla="*/ 30 h 73"/>
              <a:gd name="T98" fmla="*/ 28 w 205"/>
              <a:gd name="T99" fmla="*/ 34 h 73"/>
              <a:gd name="T100" fmla="*/ 13 w 205"/>
              <a:gd name="T101" fmla="*/ 49 h 73"/>
              <a:gd name="T102" fmla="*/ 15 w 205"/>
              <a:gd name="T103" fmla="*/ 62 h 73"/>
              <a:gd name="T104" fmla="*/ 28 w 205"/>
              <a:gd name="T105" fmla="*/ 67 h 73"/>
              <a:gd name="T106" fmla="*/ 28 w 205"/>
              <a:gd name="T107" fmla="*/ 70 h 73"/>
              <a:gd name="T108" fmla="*/ 0 w 205"/>
              <a:gd name="T109" fmla="*/ 58 h 73"/>
              <a:gd name="T110" fmla="*/ 26 w 205"/>
              <a:gd name="T111" fmla="*/ 3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5" h="73">
                <a:moveTo>
                  <a:pt x="142" y="5"/>
                </a:moveTo>
                <a:cubicBezTo>
                  <a:pt x="157" y="2"/>
                  <a:pt x="157" y="2"/>
                  <a:pt x="157" y="2"/>
                </a:cubicBezTo>
                <a:cubicBezTo>
                  <a:pt x="160" y="1"/>
                  <a:pt x="163" y="3"/>
                  <a:pt x="164" y="5"/>
                </a:cubicBezTo>
                <a:cubicBezTo>
                  <a:pt x="179" y="2"/>
                  <a:pt x="179" y="2"/>
                  <a:pt x="179" y="2"/>
                </a:cubicBezTo>
                <a:cubicBezTo>
                  <a:pt x="190" y="0"/>
                  <a:pt x="200" y="7"/>
                  <a:pt x="202" y="18"/>
                </a:cubicBezTo>
                <a:cubicBezTo>
                  <a:pt x="205" y="29"/>
                  <a:pt x="197" y="39"/>
                  <a:pt x="187" y="42"/>
                </a:cubicBezTo>
                <a:cubicBezTo>
                  <a:pt x="177" y="43"/>
                  <a:pt x="177" y="43"/>
                  <a:pt x="177" y="43"/>
                </a:cubicBezTo>
                <a:cubicBezTo>
                  <a:pt x="166" y="18"/>
                  <a:pt x="166" y="18"/>
                  <a:pt x="166" y="18"/>
                </a:cubicBezTo>
                <a:cubicBezTo>
                  <a:pt x="172" y="45"/>
                  <a:pt x="172" y="45"/>
                  <a:pt x="172" y="45"/>
                </a:cubicBezTo>
                <a:cubicBezTo>
                  <a:pt x="172" y="47"/>
                  <a:pt x="170" y="50"/>
                  <a:pt x="167" y="5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58" y="17"/>
                  <a:pt x="158" y="17"/>
                  <a:pt x="158" y="17"/>
                </a:cubicBezTo>
                <a:cubicBezTo>
                  <a:pt x="160" y="17"/>
                  <a:pt x="162" y="18"/>
                  <a:pt x="163" y="19"/>
                </a:cubicBezTo>
                <a:cubicBezTo>
                  <a:pt x="161" y="9"/>
                  <a:pt x="161" y="9"/>
                  <a:pt x="161" y="9"/>
                </a:cubicBezTo>
                <a:cubicBezTo>
                  <a:pt x="161" y="6"/>
                  <a:pt x="158" y="5"/>
                  <a:pt x="155" y="5"/>
                </a:cubicBezTo>
                <a:cubicBezTo>
                  <a:pt x="142" y="8"/>
                  <a:pt x="142" y="8"/>
                  <a:pt x="142" y="8"/>
                </a:cubicBezTo>
                <a:lnTo>
                  <a:pt x="142" y="5"/>
                </a:lnTo>
                <a:close/>
                <a:moveTo>
                  <a:pt x="28" y="30"/>
                </a:moveTo>
                <a:cubicBezTo>
                  <a:pt x="116" y="13"/>
                  <a:pt x="116" y="13"/>
                  <a:pt x="116" y="13"/>
                </a:cubicBezTo>
                <a:cubicBezTo>
                  <a:pt x="117" y="11"/>
                  <a:pt x="119" y="9"/>
                  <a:pt x="121" y="9"/>
                </a:cubicBezTo>
                <a:cubicBezTo>
                  <a:pt x="142" y="5"/>
                  <a:pt x="142" y="5"/>
                  <a:pt x="142" y="5"/>
                </a:cubicBezTo>
                <a:cubicBezTo>
                  <a:pt x="142" y="8"/>
                  <a:pt x="142" y="8"/>
                  <a:pt x="142" y="8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1" y="12"/>
                  <a:pt x="119" y="15"/>
                  <a:pt x="120" y="17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6"/>
                  <a:pt x="124" y="24"/>
                  <a:pt x="126" y="24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28" y="58"/>
                  <a:pt x="126" y="57"/>
                  <a:pt x="125" y="56"/>
                </a:cubicBezTo>
                <a:cubicBezTo>
                  <a:pt x="35" y="73"/>
                  <a:pt x="35" y="73"/>
                  <a:pt x="35" y="73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67"/>
                  <a:pt x="28" y="67"/>
                  <a:pt x="28" y="67"/>
                </a:cubicBezTo>
                <a:cubicBezTo>
                  <a:pt x="35" y="70"/>
                  <a:pt x="35" y="70"/>
                  <a:pt x="35" y="70"/>
                </a:cubicBezTo>
                <a:cubicBezTo>
                  <a:pt x="35" y="70"/>
                  <a:pt x="35" y="70"/>
                  <a:pt x="35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41" y="69"/>
                  <a:pt x="43" y="66"/>
                  <a:pt x="42" y="62"/>
                </a:cubicBezTo>
                <a:cubicBezTo>
                  <a:pt x="42" y="59"/>
                  <a:pt x="39" y="57"/>
                  <a:pt x="36" y="57"/>
                </a:cubicBezTo>
                <a:cubicBezTo>
                  <a:pt x="39" y="56"/>
                  <a:pt x="40" y="53"/>
                  <a:pt x="40" y="50"/>
                </a:cubicBezTo>
                <a:cubicBezTo>
                  <a:pt x="39" y="47"/>
                  <a:pt x="37" y="45"/>
                  <a:pt x="34" y="45"/>
                </a:cubicBezTo>
                <a:cubicBezTo>
                  <a:pt x="36" y="44"/>
                  <a:pt x="38" y="41"/>
                  <a:pt x="37" y="38"/>
                </a:cubicBezTo>
                <a:cubicBezTo>
                  <a:pt x="37" y="34"/>
                  <a:pt x="33" y="32"/>
                  <a:pt x="30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4"/>
                  <a:pt x="28" y="34"/>
                  <a:pt x="28" y="34"/>
                </a:cubicBezTo>
                <a:lnTo>
                  <a:pt x="28" y="30"/>
                </a:lnTo>
                <a:close/>
                <a:moveTo>
                  <a:pt x="26" y="31"/>
                </a:moveTo>
                <a:cubicBezTo>
                  <a:pt x="28" y="30"/>
                  <a:pt x="28" y="30"/>
                  <a:pt x="28" y="30"/>
                </a:cubicBezTo>
                <a:cubicBezTo>
                  <a:pt x="28" y="34"/>
                  <a:pt x="28" y="34"/>
                  <a:pt x="28" y="3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62"/>
                  <a:pt x="15" y="62"/>
                  <a:pt x="15" y="62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70"/>
                  <a:pt x="28" y="70"/>
                  <a:pt x="28" y="70"/>
                </a:cubicBezTo>
                <a:cubicBezTo>
                  <a:pt x="0" y="58"/>
                  <a:pt x="0" y="58"/>
                  <a:pt x="0" y="58"/>
                </a:cubicBezTo>
                <a:lnTo>
                  <a:pt x="26" y="3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Freeform 86"/>
          <p:cNvSpPr>
            <a:spLocks/>
          </p:cNvSpPr>
          <p:nvPr/>
        </p:nvSpPr>
        <p:spPr bwMode="auto">
          <a:xfrm>
            <a:off x="2778828" y="3673765"/>
            <a:ext cx="194804" cy="250103"/>
          </a:xfrm>
          <a:custGeom>
            <a:avLst/>
            <a:gdLst>
              <a:gd name="T0" fmla="*/ 113 w 113"/>
              <a:gd name="T1" fmla="*/ 25 h 145"/>
              <a:gd name="T2" fmla="*/ 108 w 113"/>
              <a:gd name="T3" fmla="*/ 22 h 145"/>
              <a:gd name="T4" fmla="*/ 42 w 113"/>
              <a:gd name="T5" fmla="*/ 128 h 145"/>
              <a:gd name="T6" fmla="*/ 19 w 113"/>
              <a:gd name="T7" fmla="*/ 132 h 145"/>
              <a:gd name="T8" fmla="*/ 12 w 113"/>
              <a:gd name="T9" fmla="*/ 109 h 145"/>
              <a:gd name="T10" fmla="*/ 78 w 113"/>
              <a:gd name="T11" fmla="*/ 3 h 145"/>
              <a:gd name="T12" fmla="*/ 73 w 113"/>
              <a:gd name="T13" fmla="*/ 0 h 145"/>
              <a:gd name="T14" fmla="*/ 6 w 113"/>
              <a:gd name="T15" fmla="*/ 107 h 145"/>
              <a:gd name="T16" fmla="*/ 15 w 113"/>
              <a:gd name="T17" fmla="*/ 138 h 145"/>
              <a:gd name="T18" fmla="*/ 47 w 113"/>
              <a:gd name="T19" fmla="*/ 132 h 145"/>
              <a:gd name="T20" fmla="*/ 113 w 113"/>
              <a:gd name="T21" fmla="*/ 2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" h="145">
                <a:moveTo>
                  <a:pt x="113" y="25"/>
                </a:moveTo>
                <a:cubicBezTo>
                  <a:pt x="108" y="22"/>
                  <a:pt x="108" y="22"/>
                  <a:pt x="108" y="22"/>
                </a:cubicBezTo>
                <a:cubicBezTo>
                  <a:pt x="42" y="128"/>
                  <a:pt x="42" y="128"/>
                  <a:pt x="42" y="128"/>
                </a:cubicBezTo>
                <a:cubicBezTo>
                  <a:pt x="38" y="135"/>
                  <a:pt x="27" y="137"/>
                  <a:pt x="19" y="132"/>
                </a:cubicBezTo>
                <a:cubicBezTo>
                  <a:pt x="11" y="127"/>
                  <a:pt x="8" y="117"/>
                  <a:pt x="12" y="109"/>
                </a:cubicBezTo>
                <a:cubicBezTo>
                  <a:pt x="78" y="3"/>
                  <a:pt x="78" y="3"/>
                  <a:pt x="78" y="3"/>
                </a:cubicBezTo>
                <a:cubicBezTo>
                  <a:pt x="73" y="0"/>
                  <a:pt x="73" y="0"/>
                  <a:pt x="73" y="0"/>
                </a:cubicBezTo>
                <a:cubicBezTo>
                  <a:pt x="6" y="107"/>
                  <a:pt x="6" y="107"/>
                  <a:pt x="6" y="107"/>
                </a:cubicBezTo>
                <a:cubicBezTo>
                  <a:pt x="0" y="117"/>
                  <a:pt x="4" y="131"/>
                  <a:pt x="15" y="138"/>
                </a:cubicBezTo>
                <a:cubicBezTo>
                  <a:pt x="26" y="145"/>
                  <a:pt x="40" y="142"/>
                  <a:pt x="47" y="132"/>
                </a:cubicBezTo>
                <a:lnTo>
                  <a:pt x="113" y="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Freeform 87"/>
          <p:cNvSpPr>
            <a:spLocks/>
          </p:cNvSpPr>
          <p:nvPr/>
        </p:nvSpPr>
        <p:spPr bwMode="auto">
          <a:xfrm>
            <a:off x="2889426" y="3664967"/>
            <a:ext cx="94260" cy="65353"/>
          </a:xfrm>
          <a:custGeom>
            <a:avLst/>
            <a:gdLst>
              <a:gd name="T0" fmla="*/ 54 w 55"/>
              <a:gd name="T1" fmla="*/ 35 h 38"/>
              <a:gd name="T2" fmla="*/ 48 w 55"/>
              <a:gd name="T3" fmla="*/ 37 h 38"/>
              <a:gd name="T4" fmla="*/ 3 w 55"/>
              <a:gd name="T5" fmla="*/ 9 h 38"/>
              <a:gd name="T6" fmla="*/ 2 w 55"/>
              <a:gd name="T7" fmla="*/ 3 h 38"/>
              <a:gd name="T8" fmla="*/ 8 w 55"/>
              <a:gd name="T9" fmla="*/ 1 h 38"/>
              <a:gd name="T10" fmla="*/ 53 w 55"/>
              <a:gd name="T11" fmla="*/ 29 h 38"/>
              <a:gd name="T12" fmla="*/ 54 w 55"/>
              <a:gd name="T13" fmla="*/ 3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38">
                <a:moveTo>
                  <a:pt x="54" y="35"/>
                </a:moveTo>
                <a:cubicBezTo>
                  <a:pt x="53" y="37"/>
                  <a:pt x="50" y="38"/>
                  <a:pt x="48" y="37"/>
                </a:cubicBezTo>
                <a:cubicBezTo>
                  <a:pt x="3" y="9"/>
                  <a:pt x="3" y="9"/>
                  <a:pt x="3" y="9"/>
                </a:cubicBezTo>
                <a:cubicBezTo>
                  <a:pt x="1" y="7"/>
                  <a:pt x="0" y="5"/>
                  <a:pt x="2" y="3"/>
                </a:cubicBezTo>
                <a:cubicBezTo>
                  <a:pt x="3" y="1"/>
                  <a:pt x="6" y="0"/>
                  <a:pt x="8" y="1"/>
                </a:cubicBezTo>
                <a:cubicBezTo>
                  <a:pt x="53" y="29"/>
                  <a:pt x="53" y="29"/>
                  <a:pt x="53" y="29"/>
                </a:cubicBezTo>
                <a:cubicBezTo>
                  <a:pt x="55" y="31"/>
                  <a:pt x="55" y="33"/>
                  <a:pt x="54" y="3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Freeform 88"/>
          <p:cNvSpPr>
            <a:spLocks/>
          </p:cNvSpPr>
          <p:nvPr/>
        </p:nvSpPr>
        <p:spPr bwMode="auto">
          <a:xfrm>
            <a:off x="2816532" y="3716496"/>
            <a:ext cx="129450" cy="179722"/>
          </a:xfrm>
          <a:custGeom>
            <a:avLst/>
            <a:gdLst>
              <a:gd name="T0" fmla="*/ 75 w 75"/>
              <a:gd name="T1" fmla="*/ 4 h 104"/>
              <a:gd name="T2" fmla="*/ 69 w 75"/>
              <a:gd name="T3" fmla="*/ 0 h 104"/>
              <a:gd name="T4" fmla="*/ 10 w 75"/>
              <a:gd name="T5" fmla="*/ 95 h 104"/>
              <a:gd name="T6" fmla="*/ 0 w 75"/>
              <a:gd name="T7" fmla="*/ 100 h 104"/>
              <a:gd name="T8" fmla="*/ 1 w 75"/>
              <a:gd name="T9" fmla="*/ 101 h 104"/>
              <a:gd name="T10" fmla="*/ 17 w 75"/>
              <a:gd name="T11" fmla="*/ 98 h 104"/>
              <a:gd name="T12" fmla="*/ 75 w 75"/>
              <a:gd name="T13" fmla="*/ 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" h="104">
                <a:moveTo>
                  <a:pt x="75" y="4"/>
                </a:moveTo>
                <a:cubicBezTo>
                  <a:pt x="69" y="0"/>
                  <a:pt x="69" y="0"/>
                  <a:pt x="69" y="0"/>
                </a:cubicBezTo>
                <a:cubicBezTo>
                  <a:pt x="10" y="95"/>
                  <a:pt x="10" y="95"/>
                  <a:pt x="10" y="95"/>
                </a:cubicBezTo>
                <a:cubicBezTo>
                  <a:pt x="8" y="98"/>
                  <a:pt x="4" y="100"/>
                  <a:pt x="0" y="100"/>
                </a:cubicBezTo>
                <a:cubicBezTo>
                  <a:pt x="0" y="100"/>
                  <a:pt x="1" y="100"/>
                  <a:pt x="1" y="101"/>
                </a:cubicBezTo>
                <a:cubicBezTo>
                  <a:pt x="7" y="104"/>
                  <a:pt x="14" y="103"/>
                  <a:pt x="17" y="98"/>
                </a:cubicBezTo>
                <a:lnTo>
                  <a:pt x="75" y="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Freeform 89"/>
          <p:cNvSpPr>
            <a:spLocks noEditPoints="1"/>
          </p:cNvSpPr>
          <p:nvPr/>
        </p:nvSpPr>
        <p:spPr bwMode="auto">
          <a:xfrm>
            <a:off x="2514901" y="2693465"/>
            <a:ext cx="175951" cy="128193"/>
          </a:xfrm>
          <a:custGeom>
            <a:avLst/>
            <a:gdLst>
              <a:gd name="T0" fmla="*/ 84 w 102"/>
              <a:gd name="T1" fmla="*/ 71 h 74"/>
              <a:gd name="T2" fmla="*/ 79 w 102"/>
              <a:gd name="T3" fmla="*/ 69 h 74"/>
              <a:gd name="T4" fmla="*/ 79 w 102"/>
              <a:gd name="T5" fmla="*/ 69 h 74"/>
              <a:gd name="T6" fmla="*/ 79 w 102"/>
              <a:gd name="T7" fmla="*/ 52 h 74"/>
              <a:gd name="T8" fmla="*/ 86 w 102"/>
              <a:gd name="T9" fmla="*/ 49 h 74"/>
              <a:gd name="T10" fmla="*/ 90 w 102"/>
              <a:gd name="T11" fmla="*/ 38 h 74"/>
              <a:gd name="T12" fmla="*/ 79 w 102"/>
              <a:gd name="T13" fmla="*/ 31 h 74"/>
              <a:gd name="T14" fmla="*/ 85 w 102"/>
              <a:gd name="T15" fmla="*/ 20 h 74"/>
              <a:gd name="T16" fmla="*/ 79 w 102"/>
              <a:gd name="T17" fmla="*/ 16 h 74"/>
              <a:gd name="T18" fmla="*/ 72 w 102"/>
              <a:gd name="T19" fmla="*/ 3 h 74"/>
              <a:gd name="T20" fmla="*/ 79 w 102"/>
              <a:gd name="T21" fmla="*/ 16 h 74"/>
              <a:gd name="T22" fmla="*/ 72 w 102"/>
              <a:gd name="T23" fmla="*/ 21 h 74"/>
              <a:gd name="T24" fmla="*/ 72 w 102"/>
              <a:gd name="T25" fmla="*/ 9 h 74"/>
              <a:gd name="T26" fmla="*/ 79 w 102"/>
              <a:gd name="T27" fmla="*/ 73 h 74"/>
              <a:gd name="T28" fmla="*/ 72 w 102"/>
              <a:gd name="T29" fmla="*/ 69 h 74"/>
              <a:gd name="T30" fmla="*/ 79 w 102"/>
              <a:gd name="T31" fmla="*/ 73 h 74"/>
              <a:gd name="T32" fmla="*/ 79 w 102"/>
              <a:gd name="T33" fmla="*/ 34 h 74"/>
              <a:gd name="T34" fmla="*/ 75 w 102"/>
              <a:gd name="T35" fmla="*/ 45 h 74"/>
              <a:gd name="T36" fmla="*/ 79 w 102"/>
              <a:gd name="T37" fmla="*/ 52 h 74"/>
              <a:gd name="T38" fmla="*/ 72 w 102"/>
              <a:gd name="T39" fmla="*/ 25 h 74"/>
              <a:gd name="T40" fmla="*/ 79 w 102"/>
              <a:gd name="T41" fmla="*/ 31 h 74"/>
              <a:gd name="T42" fmla="*/ 72 w 102"/>
              <a:gd name="T43" fmla="*/ 3 h 74"/>
              <a:gd name="T44" fmla="*/ 71 w 102"/>
              <a:gd name="T45" fmla="*/ 8 h 74"/>
              <a:gd name="T46" fmla="*/ 66 w 102"/>
              <a:gd name="T47" fmla="*/ 2 h 74"/>
              <a:gd name="T48" fmla="*/ 66 w 102"/>
              <a:gd name="T49" fmla="*/ 73 h 74"/>
              <a:gd name="T50" fmla="*/ 67 w 102"/>
              <a:gd name="T51" fmla="*/ 65 h 74"/>
              <a:gd name="T52" fmla="*/ 72 w 102"/>
              <a:gd name="T53" fmla="*/ 74 h 74"/>
              <a:gd name="T54" fmla="*/ 72 w 102"/>
              <a:gd name="T55" fmla="*/ 21 h 74"/>
              <a:gd name="T56" fmla="*/ 72 w 102"/>
              <a:gd name="T57" fmla="*/ 52 h 74"/>
              <a:gd name="T58" fmla="*/ 66 w 102"/>
              <a:gd name="T59" fmla="*/ 57 h 74"/>
              <a:gd name="T60" fmla="*/ 69 w 102"/>
              <a:gd name="T61" fmla="*/ 16 h 74"/>
              <a:gd name="T62" fmla="*/ 22 w 102"/>
              <a:gd name="T63" fmla="*/ 10 h 74"/>
              <a:gd name="T64" fmla="*/ 66 w 102"/>
              <a:gd name="T65" fmla="*/ 5 h 74"/>
              <a:gd name="T66" fmla="*/ 64 w 102"/>
              <a:gd name="T67" fmla="*/ 6 h 74"/>
              <a:gd name="T68" fmla="*/ 66 w 102"/>
              <a:gd name="T69" fmla="*/ 16 h 74"/>
              <a:gd name="T70" fmla="*/ 66 w 102"/>
              <a:gd name="T71" fmla="*/ 64 h 74"/>
              <a:gd name="T72" fmla="*/ 37 w 102"/>
              <a:gd name="T73" fmla="*/ 57 h 74"/>
              <a:gd name="T74" fmla="*/ 22 w 102"/>
              <a:gd name="T75" fmla="*/ 49 h 74"/>
              <a:gd name="T76" fmla="*/ 27 w 102"/>
              <a:gd name="T77" fmla="*/ 48 h 74"/>
              <a:gd name="T78" fmla="*/ 22 w 102"/>
              <a:gd name="T79" fmla="*/ 27 h 74"/>
              <a:gd name="T80" fmla="*/ 2 w 102"/>
              <a:gd name="T81" fmla="*/ 41 h 74"/>
              <a:gd name="T82" fmla="*/ 22 w 102"/>
              <a:gd name="T83" fmla="*/ 10 h 74"/>
              <a:gd name="T84" fmla="*/ 17 w 102"/>
              <a:gd name="T85" fmla="*/ 28 h 74"/>
              <a:gd name="T86" fmla="*/ 22 w 102"/>
              <a:gd name="T87" fmla="*/ 49 h 74"/>
              <a:gd name="T88" fmla="*/ 2 w 102"/>
              <a:gd name="T89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2" h="74">
                <a:moveTo>
                  <a:pt x="79" y="7"/>
                </a:moveTo>
                <a:cubicBezTo>
                  <a:pt x="102" y="22"/>
                  <a:pt x="98" y="62"/>
                  <a:pt x="84" y="71"/>
                </a:cubicBezTo>
                <a:cubicBezTo>
                  <a:pt x="82" y="72"/>
                  <a:pt x="80" y="73"/>
                  <a:pt x="79" y="73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83" y="67"/>
                  <a:pt x="85" y="61"/>
                  <a:pt x="83" y="57"/>
                </a:cubicBezTo>
                <a:cubicBezTo>
                  <a:pt x="82" y="55"/>
                  <a:pt x="80" y="53"/>
                  <a:pt x="79" y="52"/>
                </a:cubicBezTo>
                <a:cubicBezTo>
                  <a:pt x="79" y="49"/>
                  <a:pt x="79" y="49"/>
                  <a:pt x="79" y="49"/>
                </a:cubicBezTo>
                <a:cubicBezTo>
                  <a:pt x="81" y="50"/>
                  <a:pt x="84" y="50"/>
                  <a:pt x="86" y="49"/>
                </a:cubicBezTo>
                <a:cubicBezTo>
                  <a:pt x="86" y="49"/>
                  <a:pt x="86" y="49"/>
                  <a:pt x="86" y="49"/>
                </a:cubicBezTo>
                <a:cubicBezTo>
                  <a:pt x="90" y="47"/>
                  <a:pt x="92" y="42"/>
                  <a:pt x="90" y="38"/>
                </a:cubicBezTo>
                <a:cubicBezTo>
                  <a:pt x="88" y="34"/>
                  <a:pt x="83" y="32"/>
                  <a:pt x="79" y="34"/>
                </a:cubicBezTo>
                <a:cubicBezTo>
                  <a:pt x="79" y="31"/>
                  <a:pt x="79" y="31"/>
                  <a:pt x="79" y="31"/>
                </a:cubicBezTo>
                <a:cubicBezTo>
                  <a:pt x="80" y="31"/>
                  <a:pt x="81" y="30"/>
                  <a:pt x="82" y="30"/>
                </a:cubicBezTo>
                <a:cubicBezTo>
                  <a:pt x="86" y="28"/>
                  <a:pt x="87" y="24"/>
                  <a:pt x="85" y="20"/>
                </a:cubicBezTo>
                <a:cubicBezTo>
                  <a:pt x="85" y="20"/>
                  <a:pt x="85" y="20"/>
                  <a:pt x="85" y="20"/>
                </a:cubicBezTo>
                <a:cubicBezTo>
                  <a:pt x="84" y="17"/>
                  <a:pt x="81" y="16"/>
                  <a:pt x="79" y="16"/>
                </a:cubicBezTo>
                <a:lnTo>
                  <a:pt x="79" y="7"/>
                </a:lnTo>
                <a:close/>
                <a:moveTo>
                  <a:pt x="72" y="3"/>
                </a:moveTo>
                <a:cubicBezTo>
                  <a:pt x="74" y="4"/>
                  <a:pt x="76" y="5"/>
                  <a:pt x="79" y="7"/>
                </a:cubicBezTo>
                <a:cubicBezTo>
                  <a:pt x="79" y="16"/>
                  <a:pt x="79" y="16"/>
                  <a:pt x="79" y="16"/>
                </a:cubicBezTo>
                <a:cubicBezTo>
                  <a:pt x="77" y="16"/>
                  <a:pt x="76" y="16"/>
                  <a:pt x="75" y="17"/>
                </a:cubicBezTo>
                <a:cubicBezTo>
                  <a:pt x="73" y="17"/>
                  <a:pt x="72" y="19"/>
                  <a:pt x="72" y="21"/>
                </a:cubicBezTo>
                <a:cubicBezTo>
                  <a:pt x="72" y="13"/>
                  <a:pt x="72" y="13"/>
                  <a:pt x="72" y="13"/>
                </a:cubicBezTo>
                <a:cubicBezTo>
                  <a:pt x="72" y="12"/>
                  <a:pt x="72" y="10"/>
                  <a:pt x="72" y="9"/>
                </a:cubicBezTo>
                <a:cubicBezTo>
                  <a:pt x="72" y="3"/>
                  <a:pt x="72" y="3"/>
                  <a:pt x="72" y="3"/>
                </a:cubicBezTo>
                <a:close/>
                <a:moveTo>
                  <a:pt x="79" y="73"/>
                </a:moveTo>
                <a:cubicBezTo>
                  <a:pt x="76" y="74"/>
                  <a:pt x="74" y="74"/>
                  <a:pt x="72" y="74"/>
                </a:cubicBezTo>
                <a:cubicBezTo>
                  <a:pt x="72" y="69"/>
                  <a:pt x="72" y="69"/>
                  <a:pt x="72" y="69"/>
                </a:cubicBezTo>
                <a:cubicBezTo>
                  <a:pt x="74" y="70"/>
                  <a:pt x="76" y="70"/>
                  <a:pt x="79" y="69"/>
                </a:cubicBezTo>
                <a:cubicBezTo>
                  <a:pt x="79" y="73"/>
                  <a:pt x="79" y="73"/>
                  <a:pt x="79" y="73"/>
                </a:cubicBezTo>
                <a:close/>
                <a:moveTo>
                  <a:pt x="79" y="31"/>
                </a:moveTo>
                <a:cubicBezTo>
                  <a:pt x="79" y="34"/>
                  <a:pt x="79" y="34"/>
                  <a:pt x="79" y="34"/>
                </a:cubicBezTo>
                <a:cubicBezTo>
                  <a:pt x="78" y="34"/>
                  <a:pt x="78" y="34"/>
                  <a:pt x="78" y="34"/>
                </a:cubicBezTo>
                <a:cubicBezTo>
                  <a:pt x="74" y="36"/>
                  <a:pt x="73" y="41"/>
                  <a:pt x="75" y="45"/>
                </a:cubicBezTo>
                <a:cubicBezTo>
                  <a:pt x="76" y="47"/>
                  <a:pt x="77" y="48"/>
                  <a:pt x="79" y="49"/>
                </a:cubicBezTo>
                <a:cubicBezTo>
                  <a:pt x="79" y="52"/>
                  <a:pt x="79" y="52"/>
                  <a:pt x="79" y="52"/>
                </a:cubicBezTo>
                <a:cubicBezTo>
                  <a:pt x="76" y="51"/>
                  <a:pt x="74" y="51"/>
                  <a:pt x="72" y="52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6"/>
                  <a:pt x="72" y="26"/>
                  <a:pt x="72" y="26"/>
                </a:cubicBezTo>
                <a:cubicBezTo>
                  <a:pt x="73" y="29"/>
                  <a:pt x="76" y="31"/>
                  <a:pt x="79" y="31"/>
                </a:cubicBezTo>
                <a:close/>
                <a:moveTo>
                  <a:pt x="66" y="2"/>
                </a:moveTo>
                <a:cubicBezTo>
                  <a:pt x="68" y="2"/>
                  <a:pt x="70" y="3"/>
                  <a:pt x="72" y="3"/>
                </a:cubicBezTo>
                <a:cubicBezTo>
                  <a:pt x="72" y="9"/>
                  <a:pt x="72" y="9"/>
                  <a:pt x="72" y="9"/>
                </a:cubicBezTo>
                <a:cubicBezTo>
                  <a:pt x="71" y="9"/>
                  <a:pt x="71" y="9"/>
                  <a:pt x="71" y="8"/>
                </a:cubicBezTo>
                <a:cubicBezTo>
                  <a:pt x="70" y="7"/>
                  <a:pt x="68" y="5"/>
                  <a:pt x="66" y="5"/>
                </a:cubicBezTo>
                <a:cubicBezTo>
                  <a:pt x="66" y="2"/>
                  <a:pt x="66" y="2"/>
                  <a:pt x="66" y="2"/>
                </a:cubicBezTo>
                <a:close/>
                <a:moveTo>
                  <a:pt x="72" y="74"/>
                </a:moveTo>
                <a:cubicBezTo>
                  <a:pt x="70" y="74"/>
                  <a:pt x="68" y="73"/>
                  <a:pt x="66" y="73"/>
                </a:cubicBezTo>
                <a:cubicBezTo>
                  <a:pt x="66" y="64"/>
                  <a:pt x="66" y="64"/>
                  <a:pt x="66" y="64"/>
                </a:cubicBezTo>
                <a:cubicBezTo>
                  <a:pt x="66" y="64"/>
                  <a:pt x="67" y="64"/>
                  <a:pt x="67" y="65"/>
                </a:cubicBezTo>
                <a:cubicBezTo>
                  <a:pt x="68" y="67"/>
                  <a:pt x="70" y="68"/>
                  <a:pt x="72" y="69"/>
                </a:cubicBezTo>
                <a:cubicBezTo>
                  <a:pt x="72" y="74"/>
                  <a:pt x="72" y="74"/>
                  <a:pt x="72" y="74"/>
                </a:cubicBezTo>
                <a:close/>
                <a:moveTo>
                  <a:pt x="72" y="13"/>
                </a:moveTo>
                <a:cubicBezTo>
                  <a:pt x="72" y="21"/>
                  <a:pt x="72" y="21"/>
                  <a:pt x="72" y="21"/>
                </a:cubicBezTo>
                <a:cubicBezTo>
                  <a:pt x="71" y="22"/>
                  <a:pt x="71" y="24"/>
                  <a:pt x="72" y="25"/>
                </a:cubicBezTo>
                <a:cubicBezTo>
                  <a:pt x="72" y="52"/>
                  <a:pt x="72" y="52"/>
                  <a:pt x="72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69" y="54"/>
                  <a:pt x="67" y="55"/>
                  <a:pt x="66" y="57"/>
                </a:cubicBezTo>
                <a:cubicBezTo>
                  <a:pt x="66" y="16"/>
                  <a:pt x="66" y="16"/>
                  <a:pt x="66" y="16"/>
                </a:cubicBezTo>
                <a:cubicBezTo>
                  <a:pt x="67" y="16"/>
                  <a:pt x="68" y="16"/>
                  <a:pt x="69" y="16"/>
                </a:cubicBezTo>
                <a:cubicBezTo>
                  <a:pt x="70" y="15"/>
                  <a:pt x="71" y="14"/>
                  <a:pt x="72" y="13"/>
                </a:cubicBezTo>
                <a:close/>
                <a:moveTo>
                  <a:pt x="22" y="10"/>
                </a:moveTo>
                <a:cubicBezTo>
                  <a:pt x="41" y="2"/>
                  <a:pt x="55" y="0"/>
                  <a:pt x="66" y="2"/>
                </a:cubicBezTo>
                <a:cubicBezTo>
                  <a:pt x="66" y="5"/>
                  <a:pt x="66" y="5"/>
                  <a:pt x="66" y="5"/>
                </a:cubicBezTo>
                <a:cubicBezTo>
                  <a:pt x="65" y="5"/>
                  <a:pt x="65" y="6"/>
                  <a:pt x="64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61" y="7"/>
                  <a:pt x="60" y="11"/>
                  <a:pt x="61" y="13"/>
                </a:cubicBezTo>
                <a:cubicBezTo>
                  <a:pt x="62" y="15"/>
                  <a:pt x="64" y="16"/>
                  <a:pt x="66" y="16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9"/>
                  <a:pt x="66" y="62"/>
                  <a:pt x="66" y="64"/>
                </a:cubicBezTo>
                <a:cubicBezTo>
                  <a:pt x="66" y="73"/>
                  <a:pt x="66" y="73"/>
                  <a:pt x="66" y="73"/>
                </a:cubicBezTo>
                <a:cubicBezTo>
                  <a:pt x="56" y="68"/>
                  <a:pt x="48" y="56"/>
                  <a:pt x="37" y="57"/>
                </a:cubicBezTo>
                <a:cubicBezTo>
                  <a:pt x="32" y="57"/>
                  <a:pt x="27" y="58"/>
                  <a:pt x="22" y="57"/>
                </a:cubicBezTo>
                <a:cubicBezTo>
                  <a:pt x="22" y="49"/>
                  <a:pt x="22" y="49"/>
                  <a:pt x="22" y="49"/>
                </a:cubicBezTo>
                <a:cubicBezTo>
                  <a:pt x="24" y="49"/>
                  <a:pt x="25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2" y="45"/>
                  <a:pt x="34" y="38"/>
                  <a:pt x="32" y="33"/>
                </a:cubicBezTo>
                <a:cubicBezTo>
                  <a:pt x="30" y="29"/>
                  <a:pt x="26" y="27"/>
                  <a:pt x="22" y="27"/>
                </a:cubicBezTo>
                <a:lnTo>
                  <a:pt x="22" y="10"/>
                </a:lnTo>
                <a:close/>
                <a:moveTo>
                  <a:pt x="2" y="41"/>
                </a:moveTo>
                <a:cubicBezTo>
                  <a:pt x="0" y="23"/>
                  <a:pt x="18" y="12"/>
                  <a:pt x="18" y="12"/>
                </a:cubicBezTo>
                <a:cubicBezTo>
                  <a:pt x="20" y="12"/>
                  <a:pt x="21" y="11"/>
                  <a:pt x="22" y="10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7"/>
                  <a:pt x="19" y="27"/>
                  <a:pt x="17" y="28"/>
                </a:cubicBezTo>
                <a:cubicBezTo>
                  <a:pt x="12" y="31"/>
                  <a:pt x="9" y="37"/>
                  <a:pt x="12" y="43"/>
                </a:cubicBezTo>
                <a:cubicBezTo>
                  <a:pt x="14" y="47"/>
                  <a:pt x="18" y="49"/>
                  <a:pt x="22" y="49"/>
                </a:cubicBezTo>
                <a:cubicBezTo>
                  <a:pt x="22" y="57"/>
                  <a:pt x="22" y="57"/>
                  <a:pt x="22" y="57"/>
                </a:cubicBezTo>
                <a:cubicBezTo>
                  <a:pt x="12" y="57"/>
                  <a:pt x="4" y="53"/>
                  <a:pt x="2" y="4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Freeform 90"/>
          <p:cNvSpPr>
            <a:spLocks/>
          </p:cNvSpPr>
          <p:nvPr/>
        </p:nvSpPr>
        <p:spPr bwMode="auto">
          <a:xfrm>
            <a:off x="1048222" y="3533004"/>
            <a:ext cx="163383" cy="211142"/>
          </a:xfrm>
          <a:custGeom>
            <a:avLst/>
            <a:gdLst>
              <a:gd name="T0" fmla="*/ 0 w 95"/>
              <a:gd name="T1" fmla="*/ 21 h 123"/>
              <a:gd name="T2" fmla="*/ 4 w 95"/>
              <a:gd name="T3" fmla="*/ 19 h 123"/>
              <a:gd name="T4" fmla="*/ 59 w 95"/>
              <a:gd name="T5" fmla="*/ 109 h 123"/>
              <a:gd name="T6" fmla="*/ 79 w 95"/>
              <a:gd name="T7" fmla="*/ 112 h 123"/>
              <a:gd name="T8" fmla="*/ 85 w 95"/>
              <a:gd name="T9" fmla="*/ 93 h 123"/>
              <a:gd name="T10" fmla="*/ 29 w 95"/>
              <a:gd name="T11" fmla="*/ 3 h 123"/>
              <a:gd name="T12" fmla="*/ 34 w 95"/>
              <a:gd name="T13" fmla="*/ 0 h 123"/>
              <a:gd name="T14" fmla="*/ 90 w 95"/>
              <a:gd name="T15" fmla="*/ 91 h 123"/>
              <a:gd name="T16" fmla="*/ 82 w 95"/>
              <a:gd name="T17" fmla="*/ 117 h 123"/>
              <a:gd name="T18" fmla="*/ 56 w 95"/>
              <a:gd name="T19" fmla="*/ 112 h 123"/>
              <a:gd name="T20" fmla="*/ 0 w 95"/>
              <a:gd name="T21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" h="123">
                <a:moveTo>
                  <a:pt x="0" y="21"/>
                </a:moveTo>
                <a:cubicBezTo>
                  <a:pt x="4" y="19"/>
                  <a:pt x="4" y="19"/>
                  <a:pt x="4" y="19"/>
                </a:cubicBezTo>
                <a:cubicBezTo>
                  <a:pt x="59" y="109"/>
                  <a:pt x="59" y="109"/>
                  <a:pt x="59" y="109"/>
                </a:cubicBezTo>
                <a:cubicBezTo>
                  <a:pt x="63" y="115"/>
                  <a:pt x="72" y="117"/>
                  <a:pt x="79" y="112"/>
                </a:cubicBezTo>
                <a:cubicBezTo>
                  <a:pt x="87" y="108"/>
                  <a:pt x="89" y="99"/>
                  <a:pt x="85" y="93"/>
                </a:cubicBezTo>
                <a:cubicBezTo>
                  <a:pt x="29" y="3"/>
                  <a:pt x="29" y="3"/>
                  <a:pt x="29" y="3"/>
                </a:cubicBezTo>
                <a:cubicBezTo>
                  <a:pt x="34" y="0"/>
                  <a:pt x="34" y="0"/>
                  <a:pt x="34" y="0"/>
                </a:cubicBezTo>
                <a:cubicBezTo>
                  <a:pt x="90" y="91"/>
                  <a:pt x="90" y="91"/>
                  <a:pt x="90" y="91"/>
                </a:cubicBezTo>
                <a:cubicBezTo>
                  <a:pt x="95" y="100"/>
                  <a:pt x="92" y="111"/>
                  <a:pt x="82" y="117"/>
                </a:cubicBezTo>
                <a:cubicBezTo>
                  <a:pt x="73" y="123"/>
                  <a:pt x="61" y="121"/>
                  <a:pt x="56" y="112"/>
                </a:cubicBezTo>
                <a:lnTo>
                  <a:pt x="0" y="2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Freeform 91"/>
          <p:cNvSpPr>
            <a:spLocks/>
          </p:cNvSpPr>
          <p:nvPr/>
        </p:nvSpPr>
        <p:spPr bwMode="auto">
          <a:xfrm>
            <a:off x="1038168" y="3525463"/>
            <a:ext cx="80435" cy="55299"/>
          </a:xfrm>
          <a:custGeom>
            <a:avLst/>
            <a:gdLst>
              <a:gd name="T0" fmla="*/ 1 w 47"/>
              <a:gd name="T1" fmla="*/ 30 h 32"/>
              <a:gd name="T2" fmla="*/ 6 w 47"/>
              <a:gd name="T3" fmla="*/ 31 h 32"/>
              <a:gd name="T4" fmla="*/ 44 w 47"/>
              <a:gd name="T5" fmla="*/ 7 h 32"/>
              <a:gd name="T6" fmla="*/ 46 w 47"/>
              <a:gd name="T7" fmla="*/ 2 h 32"/>
              <a:gd name="T8" fmla="*/ 41 w 47"/>
              <a:gd name="T9" fmla="*/ 1 h 32"/>
              <a:gd name="T10" fmla="*/ 2 w 47"/>
              <a:gd name="T11" fmla="*/ 25 h 32"/>
              <a:gd name="T12" fmla="*/ 1 w 47"/>
              <a:gd name="T13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2">
                <a:moveTo>
                  <a:pt x="1" y="30"/>
                </a:moveTo>
                <a:cubicBezTo>
                  <a:pt x="2" y="32"/>
                  <a:pt x="4" y="32"/>
                  <a:pt x="6" y="31"/>
                </a:cubicBezTo>
                <a:cubicBezTo>
                  <a:pt x="44" y="7"/>
                  <a:pt x="44" y="7"/>
                  <a:pt x="44" y="7"/>
                </a:cubicBezTo>
                <a:cubicBezTo>
                  <a:pt x="46" y="6"/>
                  <a:pt x="47" y="4"/>
                  <a:pt x="46" y="2"/>
                </a:cubicBezTo>
                <a:cubicBezTo>
                  <a:pt x="45" y="1"/>
                  <a:pt x="42" y="0"/>
                  <a:pt x="41" y="1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6"/>
                  <a:pt x="0" y="28"/>
                  <a:pt x="1" y="3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Freeform 92"/>
          <p:cNvSpPr>
            <a:spLocks/>
          </p:cNvSpPr>
          <p:nvPr/>
        </p:nvSpPr>
        <p:spPr bwMode="auto">
          <a:xfrm>
            <a:off x="1070844" y="3570708"/>
            <a:ext cx="110598" cy="152073"/>
          </a:xfrm>
          <a:custGeom>
            <a:avLst/>
            <a:gdLst>
              <a:gd name="T0" fmla="*/ 0 w 64"/>
              <a:gd name="T1" fmla="*/ 3 h 88"/>
              <a:gd name="T2" fmla="*/ 5 w 64"/>
              <a:gd name="T3" fmla="*/ 0 h 88"/>
              <a:gd name="T4" fmla="*/ 55 w 64"/>
              <a:gd name="T5" fmla="*/ 80 h 88"/>
              <a:gd name="T6" fmla="*/ 64 w 64"/>
              <a:gd name="T7" fmla="*/ 85 h 88"/>
              <a:gd name="T8" fmla="*/ 63 w 64"/>
              <a:gd name="T9" fmla="*/ 85 h 88"/>
              <a:gd name="T10" fmla="*/ 49 w 64"/>
              <a:gd name="T11" fmla="*/ 82 h 88"/>
              <a:gd name="T12" fmla="*/ 0 w 64"/>
              <a:gd name="T13" fmla="*/ 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88">
                <a:moveTo>
                  <a:pt x="0" y="3"/>
                </a:moveTo>
                <a:cubicBezTo>
                  <a:pt x="5" y="0"/>
                  <a:pt x="5" y="0"/>
                  <a:pt x="5" y="0"/>
                </a:cubicBezTo>
                <a:cubicBezTo>
                  <a:pt x="55" y="80"/>
                  <a:pt x="55" y="80"/>
                  <a:pt x="55" y="80"/>
                </a:cubicBezTo>
                <a:cubicBezTo>
                  <a:pt x="57" y="83"/>
                  <a:pt x="60" y="85"/>
                  <a:pt x="64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58" y="88"/>
                  <a:pt x="52" y="87"/>
                  <a:pt x="49" y="82"/>
                </a:cubicBezTo>
                <a:lnTo>
                  <a:pt x="0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Freeform 93"/>
          <p:cNvSpPr>
            <a:spLocks noEditPoints="1"/>
          </p:cNvSpPr>
          <p:nvPr/>
        </p:nvSpPr>
        <p:spPr bwMode="auto">
          <a:xfrm>
            <a:off x="2125295" y="4840071"/>
            <a:ext cx="173438" cy="189776"/>
          </a:xfrm>
          <a:custGeom>
            <a:avLst/>
            <a:gdLst>
              <a:gd name="T0" fmla="*/ 78 w 101"/>
              <a:gd name="T1" fmla="*/ 51 h 110"/>
              <a:gd name="T2" fmla="*/ 75 w 101"/>
              <a:gd name="T3" fmla="*/ 63 h 110"/>
              <a:gd name="T4" fmla="*/ 75 w 101"/>
              <a:gd name="T5" fmla="*/ 73 h 110"/>
              <a:gd name="T6" fmla="*/ 77 w 101"/>
              <a:gd name="T7" fmla="*/ 74 h 110"/>
              <a:gd name="T8" fmla="*/ 86 w 101"/>
              <a:gd name="T9" fmla="*/ 86 h 110"/>
              <a:gd name="T10" fmla="*/ 75 w 101"/>
              <a:gd name="T11" fmla="*/ 80 h 110"/>
              <a:gd name="T12" fmla="*/ 75 w 101"/>
              <a:gd name="T13" fmla="*/ 22 h 110"/>
              <a:gd name="T14" fmla="*/ 86 w 101"/>
              <a:gd name="T15" fmla="*/ 15 h 110"/>
              <a:gd name="T16" fmla="*/ 77 w 101"/>
              <a:gd name="T17" fmla="*/ 28 h 110"/>
              <a:gd name="T18" fmla="*/ 75 w 101"/>
              <a:gd name="T19" fmla="*/ 28 h 110"/>
              <a:gd name="T20" fmla="*/ 98 w 101"/>
              <a:gd name="T21" fmla="*/ 48 h 110"/>
              <a:gd name="T22" fmla="*/ 83 w 101"/>
              <a:gd name="T23" fmla="*/ 51 h 110"/>
              <a:gd name="T24" fmla="*/ 98 w 101"/>
              <a:gd name="T25" fmla="*/ 53 h 110"/>
              <a:gd name="T26" fmla="*/ 98 w 101"/>
              <a:gd name="T27" fmla="*/ 48 h 110"/>
              <a:gd name="T28" fmla="*/ 52 w 101"/>
              <a:gd name="T29" fmla="*/ 110 h 110"/>
              <a:gd name="T30" fmla="*/ 66 w 101"/>
              <a:gd name="T31" fmla="*/ 74 h 110"/>
              <a:gd name="T32" fmla="*/ 75 w 101"/>
              <a:gd name="T33" fmla="*/ 39 h 110"/>
              <a:gd name="T34" fmla="*/ 50 w 101"/>
              <a:gd name="T35" fmla="*/ 29 h 110"/>
              <a:gd name="T36" fmla="*/ 72 w 101"/>
              <a:gd name="T37" fmla="*/ 51 h 110"/>
              <a:gd name="T38" fmla="*/ 62 w 101"/>
              <a:gd name="T39" fmla="*/ 70 h 110"/>
              <a:gd name="T40" fmla="*/ 60 w 101"/>
              <a:gd name="T41" fmla="*/ 85 h 110"/>
              <a:gd name="T42" fmla="*/ 50 w 101"/>
              <a:gd name="T43" fmla="*/ 110 h 110"/>
              <a:gd name="T44" fmla="*/ 75 w 101"/>
              <a:gd name="T45" fmla="*/ 28 h 110"/>
              <a:gd name="T46" fmla="*/ 74 w 101"/>
              <a:gd name="T47" fmla="*/ 24 h 110"/>
              <a:gd name="T48" fmla="*/ 75 w 101"/>
              <a:gd name="T49" fmla="*/ 73 h 110"/>
              <a:gd name="T50" fmla="*/ 74 w 101"/>
              <a:gd name="T51" fmla="*/ 78 h 110"/>
              <a:gd name="T52" fmla="*/ 75 w 101"/>
              <a:gd name="T53" fmla="*/ 73 h 110"/>
              <a:gd name="T54" fmla="*/ 50 w 101"/>
              <a:gd name="T55" fmla="*/ 0 h 110"/>
              <a:gd name="T56" fmla="*/ 53 w 101"/>
              <a:gd name="T57" fmla="*/ 3 h 110"/>
              <a:gd name="T58" fmla="*/ 50 w 101"/>
              <a:gd name="T59" fmla="*/ 18 h 110"/>
              <a:gd name="T60" fmla="*/ 50 w 101"/>
              <a:gd name="T61" fmla="*/ 23 h 110"/>
              <a:gd name="T62" fmla="*/ 25 w 101"/>
              <a:gd name="T63" fmla="*/ 63 h 110"/>
              <a:gd name="T64" fmla="*/ 35 w 101"/>
              <a:gd name="T65" fmla="*/ 96 h 110"/>
              <a:gd name="T66" fmla="*/ 50 w 101"/>
              <a:gd name="T67" fmla="*/ 110 h 110"/>
              <a:gd name="T68" fmla="*/ 41 w 101"/>
              <a:gd name="T69" fmla="*/ 85 h 110"/>
              <a:gd name="T70" fmla="*/ 39 w 101"/>
              <a:gd name="T71" fmla="*/ 70 h 110"/>
              <a:gd name="T72" fmla="*/ 34 w 101"/>
              <a:gd name="T73" fmla="*/ 35 h 110"/>
              <a:gd name="T74" fmla="*/ 50 w 101"/>
              <a:gd name="T75" fmla="*/ 23 h 110"/>
              <a:gd name="T76" fmla="*/ 50 w 101"/>
              <a:gd name="T77" fmla="*/ 18 h 110"/>
              <a:gd name="T78" fmla="*/ 48 w 101"/>
              <a:gd name="T79" fmla="*/ 3 h 110"/>
              <a:gd name="T80" fmla="*/ 25 w 101"/>
              <a:gd name="T81" fmla="*/ 80 h 110"/>
              <a:gd name="T82" fmla="*/ 27 w 101"/>
              <a:gd name="T83" fmla="*/ 74 h 110"/>
              <a:gd name="T84" fmla="*/ 25 w 101"/>
              <a:gd name="T85" fmla="*/ 80 h 110"/>
              <a:gd name="T86" fmla="*/ 25 w 101"/>
              <a:gd name="T87" fmla="*/ 22 h 110"/>
              <a:gd name="T88" fmla="*/ 27 w 101"/>
              <a:gd name="T89" fmla="*/ 28 h 110"/>
              <a:gd name="T90" fmla="*/ 25 w 101"/>
              <a:gd name="T91" fmla="*/ 39 h 110"/>
              <a:gd name="T92" fmla="*/ 25 w 101"/>
              <a:gd name="T93" fmla="*/ 63 h 110"/>
              <a:gd name="T94" fmla="*/ 25 w 101"/>
              <a:gd name="T95" fmla="*/ 22 h 110"/>
              <a:gd name="T96" fmla="*/ 23 w 101"/>
              <a:gd name="T97" fmla="*/ 28 h 110"/>
              <a:gd name="T98" fmla="*/ 15 w 101"/>
              <a:gd name="T99" fmla="*/ 19 h 110"/>
              <a:gd name="T100" fmla="*/ 18 w 101"/>
              <a:gd name="T101" fmla="*/ 15 h 110"/>
              <a:gd name="T102" fmla="*/ 25 w 101"/>
              <a:gd name="T103" fmla="*/ 73 h 110"/>
              <a:gd name="T104" fmla="*/ 18 w 101"/>
              <a:gd name="T105" fmla="*/ 86 h 110"/>
              <a:gd name="T106" fmla="*/ 15 w 101"/>
              <a:gd name="T107" fmla="*/ 83 h 110"/>
              <a:gd name="T108" fmla="*/ 23 w 101"/>
              <a:gd name="T109" fmla="*/ 74 h 110"/>
              <a:gd name="T110" fmla="*/ 18 w 101"/>
              <a:gd name="T111" fmla="*/ 51 h 110"/>
              <a:gd name="T112" fmla="*/ 15 w 101"/>
              <a:gd name="T113" fmla="*/ 48 h 110"/>
              <a:gd name="T114" fmla="*/ 0 w 101"/>
              <a:gd name="T115" fmla="*/ 51 h 110"/>
              <a:gd name="T116" fmla="*/ 15 w 101"/>
              <a:gd name="T117" fmla="*/ 53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10">
                <a:moveTo>
                  <a:pt x="75" y="63"/>
                </a:moveTo>
                <a:cubicBezTo>
                  <a:pt x="77" y="59"/>
                  <a:pt x="78" y="55"/>
                  <a:pt x="78" y="51"/>
                </a:cubicBezTo>
                <a:cubicBezTo>
                  <a:pt x="78" y="47"/>
                  <a:pt x="77" y="43"/>
                  <a:pt x="75" y="39"/>
                </a:cubicBezTo>
                <a:cubicBezTo>
                  <a:pt x="75" y="63"/>
                  <a:pt x="75" y="63"/>
                  <a:pt x="75" y="63"/>
                </a:cubicBezTo>
                <a:close/>
                <a:moveTo>
                  <a:pt x="75" y="80"/>
                </a:moveTo>
                <a:cubicBezTo>
                  <a:pt x="75" y="73"/>
                  <a:pt x="75" y="73"/>
                  <a:pt x="75" y="73"/>
                </a:cubicBezTo>
                <a:cubicBezTo>
                  <a:pt x="76" y="73"/>
                  <a:pt x="77" y="73"/>
                  <a:pt x="77" y="74"/>
                </a:cubicBezTo>
                <a:cubicBezTo>
                  <a:pt x="77" y="74"/>
                  <a:pt x="77" y="74"/>
                  <a:pt x="77" y="74"/>
                </a:cubicBezTo>
                <a:cubicBezTo>
                  <a:pt x="86" y="83"/>
                  <a:pt x="86" y="83"/>
                  <a:pt x="86" y="83"/>
                </a:cubicBezTo>
                <a:cubicBezTo>
                  <a:pt x="87" y="84"/>
                  <a:pt x="87" y="85"/>
                  <a:pt x="86" y="86"/>
                </a:cubicBezTo>
                <a:cubicBezTo>
                  <a:pt x="85" y="87"/>
                  <a:pt x="83" y="87"/>
                  <a:pt x="82" y="86"/>
                </a:cubicBezTo>
                <a:cubicBezTo>
                  <a:pt x="75" y="80"/>
                  <a:pt x="75" y="80"/>
                  <a:pt x="75" y="80"/>
                </a:cubicBezTo>
                <a:close/>
                <a:moveTo>
                  <a:pt x="75" y="28"/>
                </a:moveTo>
                <a:cubicBezTo>
                  <a:pt x="75" y="22"/>
                  <a:pt x="75" y="22"/>
                  <a:pt x="75" y="22"/>
                </a:cubicBezTo>
                <a:cubicBezTo>
                  <a:pt x="82" y="15"/>
                  <a:pt x="82" y="15"/>
                  <a:pt x="82" y="15"/>
                </a:cubicBezTo>
                <a:cubicBezTo>
                  <a:pt x="83" y="14"/>
                  <a:pt x="85" y="14"/>
                  <a:pt x="86" y="15"/>
                </a:cubicBezTo>
                <a:cubicBezTo>
                  <a:pt x="87" y="16"/>
                  <a:pt x="87" y="18"/>
                  <a:pt x="86" y="19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6" y="28"/>
                  <a:pt x="75" y="28"/>
                </a:cubicBezTo>
                <a:close/>
                <a:moveTo>
                  <a:pt x="98" y="48"/>
                </a:moveTo>
                <a:cubicBezTo>
                  <a:pt x="98" y="48"/>
                  <a:pt x="98" y="48"/>
                  <a:pt x="9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4" y="48"/>
                  <a:pt x="83" y="49"/>
                  <a:pt x="83" y="51"/>
                </a:cubicBezTo>
                <a:cubicBezTo>
                  <a:pt x="83" y="52"/>
                  <a:pt x="84" y="53"/>
                  <a:pt x="86" y="53"/>
                </a:cubicBezTo>
                <a:cubicBezTo>
                  <a:pt x="98" y="53"/>
                  <a:pt x="98" y="53"/>
                  <a:pt x="98" y="53"/>
                </a:cubicBezTo>
                <a:cubicBezTo>
                  <a:pt x="100" y="53"/>
                  <a:pt x="101" y="52"/>
                  <a:pt x="101" y="51"/>
                </a:cubicBezTo>
                <a:cubicBezTo>
                  <a:pt x="101" y="49"/>
                  <a:pt x="100" y="48"/>
                  <a:pt x="98" y="48"/>
                </a:cubicBezTo>
                <a:close/>
                <a:moveTo>
                  <a:pt x="50" y="110"/>
                </a:moveTo>
                <a:cubicBezTo>
                  <a:pt x="52" y="110"/>
                  <a:pt x="52" y="110"/>
                  <a:pt x="52" y="110"/>
                </a:cubicBezTo>
                <a:cubicBezTo>
                  <a:pt x="60" y="110"/>
                  <a:pt x="66" y="104"/>
                  <a:pt x="66" y="96"/>
                </a:cubicBezTo>
                <a:cubicBezTo>
                  <a:pt x="66" y="74"/>
                  <a:pt x="66" y="74"/>
                  <a:pt x="66" y="74"/>
                </a:cubicBezTo>
                <a:cubicBezTo>
                  <a:pt x="70" y="71"/>
                  <a:pt x="73" y="67"/>
                  <a:pt x="75" y="63"/>
                </a:cubicBezTo>
                <a:cubicBezTo>
                  <a:pt x="75" y="39"/>
                  <a:pt x="75" y="39"/>
                  <a:pt x="75" y="39"/>
                </a:cubicBezTo>
                <a:cubicBezTo>
                  <a:pt x="71" y="29"/>
                  <a:pt x="61" y="23"/>
                  <a:pt x="50" y="23"/>
                </a:cubicBezTo>
                <a:cubicBezTo>
                  <a:pt x="50" y="29"/>
                  <a:pt x="50" y="29"/>
                  <a:pt x="50" y="29"/>
                </a:cubicBezTo>
                <a:cubicBezTo>
                  <a:pt x="56" y="29"/>
                  <a:pt x="62" y="31"/>
                  <a:pt x="66" y="35"/>
                </a:cubicBezTo>
                <a:cubicBezTo>
                  <a:pt x="70" y="39"/>
                  <a:pt x="72" y="45"/>
                  <a:pt x="72" y="51"/>
                </a:cubicBezTo>
                <a:cubicBezTo>
                  <a:pt x="72" y="59"/>
                  <a:pt x="68" y="66"/>
                  <a:pt x="62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1" y="70"/>
                  <a:pt x="60" y="71"/>
                  <a:pt x="60" y="72"/>
                </a:cubicBezTo>
                <a:cubicBezTo>
                  <a:pt x="60" y="85"/>
                  <a:pt x="60" y="85"/>
                  <a:pt x="60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110"/>
                  <a:pt x="50" y="110"/>
                  <a:pt x="50" y="110"/>
                </a:cubicBezTo>
                <a:close/>
                <a:moveTo>
                  <a:pt x="75" y="22"/>
                </a:moveTo>
                <a:cubicBezTo>
                  <a:pt x="75" y="28"/>
                  <a:pt x="75" y="28"/>
                  <a:pt x="75" y="28"/>
                </a:cubicBezTo>
                <a:cubicBezTo>
                  <a:pt x="75" y="28"/>
                  <a:pt x="74" y="28"/>
                  <a:pt x="74" y="28"/>
                </a:cubicBezTo>
                <a:cubicBezTo>
                  <a:pt x="72" y="27"/>
                  <a:pt x="72" y="25"/>
                  <a:pt x="74" y="24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5" y="73"/>
                </a:moveTo>
                <a:cubicBezTo>
                  <a:pt x="75" y="80"/>
                  <a:pt x="75" y="80"/>
                  <a:pt x="75" y="80"/>
                </a:cubicBezTo>
                <a:cubicBezTo>
                  <a:pt x="74" y="78"/>
                  <a:pt x="74" y="78"/>
                  <a:pt x="74" y="78"/>
                </a:cubicBezTo>
                <a:cubicBezTo>
                  <a:pt x="72" y="77"/>
                  <a:pt x="72" y="75"/>
                  <a:pt x="74" y="74"/>
                </a:cubicBezTo>
                <a:cubicBezTo>
                  <a:pt x="74" y="73"/>
                  <a:pt x="75" y="73"/>
                  <a:pt x="75" y="73"/>
                </a:cubicBezTo>
                <a:close/>
                <a:moveTo>
                  <a:pt x="50" y="18"/>
                </a:move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2" y="0"/>
                  <a:pt x="53" y="2"/>
                  <a:pt x="53" y="3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7"/>
                  <a:pt x="52" y="18"/>
                  <a:pt x="50" y="18"/>
                </a:cubicBezTo>
                <a:cubicBezTo>
                  <a:pt x="50" y="18"/>
                  <a:pt x="50" y="18"/>
                  <a:pt x="50" y="18"/>
                </a:cubicBezTo>
                <a:close/>
                <a:moveTo>
                  <a:pt x="50" y="23"/>
                </a:moveTo>
                <a:cubicBezTo>
                  <a:pt x="39" y="23"/>
                  <a:pt x="30" y="29"/>
                  <a:pt x="25" y="39"/>
                </a:cubicBezTo>
                <a:cubicBezTo>
                  <a:pt x="25" y="63"/>
                  <a:pt x="25" y="63"/>
                  <a:pt x="25" y="63"/>
                </a:cubicBezTo>
                <a:cubicBezTo>
                  <a:pt x="27" y="68"/>
                  <a:pt x="31" y="71"/>
                  <a:pt x="35" y="74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104"/>
                  <a:pt x="41" y="110"/>
                  <a:pt x="49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50" y="85"/>
                  <a:pt x="50" y="85"/>
                  <a:pt x="50" y="85"/>
                </a:cubicBezTo>
                <a:cubicBezTo>
                  <a:pt x="41" y="85"/>
                  <a:pt x="41" y="85"/>
                  <a:pt x="41" y="85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0" y="71"/>
                  <a:pt x="39" y="70"/>
                </a:cubicBezTo>
                <a:cubicBezTo>
                  <a:pt x="33" y="66"/>
                  <a:pt x="28" y="59"/>
                  <a:pt x="28" y="51"/>
                </a:cubicBezTo>
                <a:cubicBezTo>
                  <a:pt x="28" y="45"/>
                  <a:pt x="30" y="39"/>
                  <a:pt x="34" y="35"/>
                </a:cubicBezTo>
                <a:cubicBezTo>
                  <a:pt x="39" y="31"/>
                  <a:pt x="44" y="29"/>
                  <a:pt x="50" y="29"/>
                </a:cubicBezTo>
                <a:cubicBezTo>
                  <a:pt x="50" y="23"/>
                  <a:pt x="50" y="23"/>
                  <a:pt x="50" y="23"/>
                </a:cubicBezTo>
                <a:close/>
                <a:moveTo>
                  <a:pt x="50" y="0"/>
                </a:moveTo>
                <a:cubicBezTo>
                  <a:pt x="50" y="18"/>
                  <a:pt x="50" y="18"/>
                  <a:pt x="50" y="18"/>
                </a:cubicBezTo>
                <a:cubicBezTo>
                  <a:pt x="49" y="18"/>
                  <a:pt x="48" y="17"/>
                  <a:pt x="48" y="15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2"/>
                  <a:pt x="49" y="1"/>
                  <a:pt x="50" y="0"/>
                </a:cubicBezTo>
                <a:close/>
                <a:moveTo>
                  <a:pt x="25" y="80"/>
                </a:moveTo>
                <a:cubicBezTo>
                  <a:pt x="25" y="73"/>
                  <a:pt x="25" y="73"/>
                  <a:pt x="25" y="73"/>
                </a:cubicBezTo>
                <a:cubicBezTo>
                  <a:pt x="26" y="73"/>
                  <a:pt x="27" y="73"/>
                  <a:pt x="27" y="74"/>
                </a:cubicBezTo>
                <a:cubicBezTo>
                  <a:pt x="28" y="75"/>
                  <a:pt x="28" y="77"/>
                  <a:pt x="27" y="78"/>
                </a:cubicBezTo>
                <a:cubicBezTo>
                  <a:pt x="25" y="80"/>
                  <a:pt x="25" y="80"/>
                  <a:pt x="25" y="80"/>
                </a:cubicBezTo>
                <a:close/>
                <a:moveTo>
                  <a:pt x="25" y="28"/>
                </a:moveTo>
                <a:cubicBezTo>
                  <a:pt x="25" y="22"/>
                  <a:pt x="25" y="22"/>
                  <a:pt x="25" y="22"/>
                </a:cubicBezTo>
                <a:cubicBezTo>
                  <a:pt x="27" y="24"/>
                  <a:pt x="27" y="24"/>
                  <a:pt x="27" y="24"/>
                </a:cubicBezTo>
                <a:cubicBezTo>
                  <a:pt x="28" y="25"/>
                  <a:pt x="28" y="27"/>
                  <a:pt x="27" y="28"/>
                </a:cubicBezTo>
                <a:cubicBezTo>
                  <a:pt x="27" y="28"/>
                  <a:pt x="26" y="28"/>
                  <a:pt x="25" y="28"/>
                </a:cubicBezTo>
                <a:close/>
                <a:moveTo>
                  <a:pt x="25" y="39"/>
                </a:moveTo>
                <a:cubicBezTo>
                  <a:pt x="23" y="42"/>
                  <a:pt x="22" y="46"/>
                  <a:pt x="22" y="51"/>
                </a:cubicBezTo>
                <a:cubicBezTo>
                  <a:pt x="22" y="55"/>
                  <a:pt x="23" y="59"/>
                  <a:pt x="25" y="63"/>
                </a:cubicBezTo>
                <a:cubicBezTo>
                  <a:pt x="25" y="39"/>
                  <a:pt x="25" y="39"/>
                  <a:pt x="25" y="39"/>
                </a:cubicBezTo>
                <a:close/>
                <a:moveTo>
                  <a:pt x="25" y="22"/>
                </a:moveTo>
                <a:cubicBezTo>
                  <a:pt x="25" y="28"/>
                  <a:pt x="25" y="28"/>
                  <a:pt x="25" y="28"/>
                </a:cubicBezTo>
                <a:cubicBezTo>
                  <a:pt x="25" y="28"/>
                  <a:pt x="24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15" y="19"/>
                  <a:pt x="15" y="19"/>
                  <a:pt x="15" y="19"/>
                </a:cubicBezTo>
                <a:cubicBezTo>
                  <a:pt x="14" y="18"/>
                  <a:pt x="14" y="16"/>
                  <a:pt x="15" y="15"/>
                </a:cubicBezTo>
                <a:cubicBezTo>
                  <a:pt x="16" y="14"/>
                  <a:pt x="17" y="14"/>
                  <a:pt x="18" y="15"/>
                </a:cubicBezTo>
                <a:cubicBezTo>
                  <a:pt x="25" y="22"/>
                  <a:pt x="25" y="22"/>
                  <a:pt x="25" y="22"/>
                </a:cubicBezTo>
                <a:close/>
                <a:moveTo>
                  <a:pt x="25" y="73"/>
                </a:moveTo>
                <a:cubicBezTo>
                  <a:pt x="25" y="80"/>
                  <a:pt x="25" y="80"/>
                  <a:pt x="25" y="80"/>
                </a:cubicBezTo>
                <a:cubicBezTo>
                  <a:pt x="18" y="86"/>
                  <a:pt x="18" y="86"/>
                  <a:pt x="18" y="86"/>
                </a:cubicBezTo>
                <a:cubicBezTo>
                  <a:pt x="17" y="87"/>
                  <a:pt x="16" y="87"/>
                  <a:pt x="15" y="86"/>
                </a:cubicBezTo>
                <a:cubicBezTo>
                  <a:pt x="14" y="85"/>
                  <a:pt x="14" y="84"/>
                  <a:pt x="15" y="83"/>
                </a:cubicBezTo>
                <a:cubicBezTo>
                  <a:pt x="23" y="74"/>
                  <a:pt x="23" y="74"/>
                  <a:pt x="23" y="74"/>
                </a:cubicBezTo>
                <a:cubicBezTo>
                  <a:pt x="23" y="74"/>
                  <a:pt x="23" y="74"/>
                  <a:pt x="23" y="74"/>
                </a:cubicBezTo>
                <a:cubicBezTo>
                  <a:pt x="24" y="74"/>
                  <a:pt x="25" y="73"/>
                  <a:pt x="25" y="73"/>
                </a:cubicBezTo>
                <a:close/>
                <a:moveTo>
                  <a:pt x="18" y="51"/>
                </a:moveTo>
                <a:cubicBezTo>
                  <a:pt x="18" y="51"/>
                  <a:pt x="18" y="51"/>
                  <a:pt x="18" y="51"/>
                </a:cubicBezTo>
                <a:cubicBezTo>
                  <a:pt x="18" y="49"/>
                  <a:pt x="16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9"/>
                  <a:pt x="0" y="51"/>
                </a:cubicBezTo>
                <a:cubicBezTo>
                  <a:pt x="0" y="52"/>
                  <a:pt x="1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6" y="53"/>
                  <a:pt x="18" y="52"/>
                  <a:pt x="18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Freeform 94"/>
          <p:cNvSpPr>
            <a:spLocks/>
          </p:cNvSpPr>
          <p:nvPr/>
        </p:nvSpPr>
        <p:spPr bwMode="auto">
          <a:xfrm>
            <a:off x="1915410" y="3589559"/>
            <a:ext cx="50272" cy="47758"/>
          </a:xfrm>
          <a:custGeom>
            <a:avLst/>
            <a:gdLst>
              <a:gd name="T0" fmla="*/ 28 w 29"/>
              <a:gd name="T1" fmla="*/ 16 h 28"/>
              <a:gd name="T2" fmla="*/ 12 w 29"/>
              <a:gd name="T3" fmla="*/ 27 h 28"/>
              <a:gd name="T4" fmla="*/ 1 w 29"/>
              <a:gd name="T5" fmla="*/ 12 h 28"/>
              <a:gd name="T6" fmla="*/ 17 w 29"/>
              <a:gd name="T7" fmla="*/ 1 h 28"/>
              <a:gd name="T8" fmla="*/ 28 w 29"/>
              <a:gd name="T9" fmla="*/ 1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">
                <a:moveTo>
                  <a:pt x="28" y="16"/>
                </a:moveTo>
                <a:cubicBezTo>
                  <a:pt x="26" y="23"/>
                  <a:pt x="19" y="28"/>
                  <a:pt x="12" y="27"/>
                </a:cubicBezTo>
                <a:cubicBezTo>
                  <a:pt x="5" y="26"/>
                  <a:pt x="0" y="19"/>
                  <a:pt x="1" y="12"/>
                </a:cubicBezTo>
                <a:cubicBezTo>
                  <a:pt x="3" y="4"/>
                  <a:pt x="10" y="0"/>
                  <a:pt x="17" y="1"/>
                </a:cubicBezTo>
                <a:cubicBezTo>
                  <a:pt x="24" y="2"/>
                  <a:pt x="29" y="9"/>
                  <a:pt x="28" y="1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Freeform 95"/>
          <p:cNvSpPr>
            <a:spLocks/>
          </p:cNvSpPr>
          <p:nvPr/>
        </p:nvSpPr>
        <p:spPr bwMode="auto">
          <a:xfrm>
            <a:off x="1904099" y="3445028"/>
            <a:ext cx="46502" cy="155843"/>
          </a:xfrm>
          <a:custGeom>
            <a:avLst/>
            <a:gdLst>
              <a:gd name="T0" fmla="*/ 27 w 27"/>
              <a:gd name="T1" fmla="*/ 90 h 91"/>
              <a:gd name="T2" fmla="*/ 12 w 27"/>
              <a:gd name="T3" fmla="*/ 14 h 91"/>
              <a:gd name="T4" fmla="*/ 1 w 27"/>
              <a:gd name="T5" fmla="*/ 0 h 91"/>
              <a:gd name="T6" fmla="*/ 17 w 27"/>
              <a:gd name="T7" fmla="*/ 91 h 91"/>
              <a:gd name="T8" fmla="*/ 27 w 27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91">
                <a:moveTo>
                  <a:pt x="27" y="90"/>
                </a:moveTo>
                <a:cubicBezTo>
                  <a:pt x="27" y="90"/>
                  <a:pt x="12" y="14"/>
                  <a:pt x="12" y="14"/>
                </a:cubicBezTo>
                <a:cubicBezTo>
                  <a:pt x="12" y="14"/>
                  <a:pt x="3" y="0"/>
                  <a:pt x="1" y="0"/>
                </a:cubicBezTo>
                <a:cubicBezTo>
                  <a:pt x="0" y="0"/>
                  <a:pt x="17" y="91"/>
                  <a:pt x="17" y="91"/>
                </a:cubicBezTo>
                <a:lnTo>
                  <a:pt x="27" y="9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Freeform 96"/>
          <p:cNvSpPr>
            <a:spLocks/>
          </p:cNvSpPr>
          <p:nvPr/>
        </p:nvSpPr>
        <p:spPr bwMode="auto">
          <a:xfrm>
            <a:off x="1936776" y="3470164"/>
            <a:ext cx="100544" cy="134477"/>
          </a:xfrm>
          <a:custGeom>
            <a:avLst/>
            <a:gdLst>
              <a:gd name="T0" fmla="*/ 1 w 80"/>
              <a:gd name="T1" fmla="*/ 99 h 107"/>
              <a:gd name="T2" fmla="*/ 60 w 80"/>
              <a:gd name="T3" fmla="*/ 13 h 107"/>
              <a:gd name="T4" fmla="*/ 80 w 80"/>
              <a:gd name="T5" fmla="*/ 0 h 107"/>
              <a:gd name="T6" fmla="*/ 71 w 80"/>
              <a:gd name="T7" fmla="*/ 21 h 107"/>
              <a:gd name="T8" fmla="*/ 12 w 80"/>
              <a:gd name="T9" fmla="*/ 107 h 107"/>
              <a:gd name="T10" fmla="*/ 0 w 80"/>
              <a:gd name="T11" fmla="*/ 100 h 107"/>
              <a:gd name="T12" fmla="*/ 1 w 80"/>
              <a:gd name="T13" fmla="*/ 9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107">
                <a:moveTo>
                  <a:pt x="1" y="99"/>
                </a:moveTo>
                <a:lnTo>
                  <a:pt x="60" y="13"/>
                </a:lnTo>
                <a:lnTo>
                  <a:pt x="80" y="0"/>
                </a:lnTo>
                <a:lnTo>
                  <a:pt x="71" y="21"/>
                </a:lnTo>
                <a:lnTo>
                  <a:pt x="12" y="107"/>
                </a:lnTo>
                <a:lnTo>
                  <a:pt x="0" y="100"/>
                </a:lnTo>
                <a:lnTo>
                  <a:pt x="1" y="9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Freeform 97"/>
          <p:cNvSpPr>
            <a:spLocks/>
          </p:cNvSpPr>
          <p:nvPr/>
        </p:nvSpPr>
        <p:spPr bwMode="auto">
          <a:xfrm>
            <a:off x="1927978" y="3626007"/>
            <a:ext cx="12568" cy="25136"/>
          </a:xfrm>
          <a:custGeom>
            <a:avLst/>
            <a:gdLst>
              <a:gd name="T0" fmla="*/ 2 w 7"/>
              <a:gd name="T1" fmla="*/ 3 h 15"/>
              <a:gd name="T2" fmla="*/ 5 w 7"/>
              <a:gd name="T3" fmla="*/ 1 h 15"/>
              <a:gd name="T4" fmla="*/ 7 w 7"/>
              <a:gd name="T5" fmla="*/ 3 h 15"/>
              <a:gd name="T6" fmla="*/ 5 w 7"/>
              <a:gd name="T7" fmla="*/ 13 h 15"/>
              <a:gd name="T8" fmla="*/ 3 w 7"/>
              <a:gd name="T9" fmla="*/ 15 h 15"/>
              <a:gd name="T10" fmla="*/ 1 w 7"/>
              <a:gd name="T11" fmla="*/ 12 h 15"/>
              <a:gd name="T12" fmla="*/ 2 w 7"/>
              <a:gd name="T13" fmla="*/ 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5">
                <a:moveTo>
                  <a:pt x="2" y="3"/>
                </a:moveTo>
                <a:cubicBezTo>
                  <a:pt x="3" y="1"/>
                  <a:pt x="4" y="0"/>
                  <a:pt x="5" y="1"/>
                </a:cubicBezTo>
                <a:cubicBezTo>
                  <a:pt x="6" y="1"/>
                  <a:pt x="7" y="2"/>
                  <a:pt x="7" y="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4"/>
                  <a:pt x="4" y="15"/>
                  <a:pt x="3" y="15"/>
                </a:cubicBezTo>
                <a:cubicBezTo>
                  <a:pt x="1" y="15"/>
                  <a:pt x="0" y="13"/>
                  <a:pt x="1" y="12"/>
                </a:cubicBezTo>
                <a:lnTo>
                  <a:pt x="2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Freeform 98"/>
          <p:cNvSpPr>
            <a:spLocks noEditPoints="1"/>
          </p:cNvSpPr>
          <p:nvPr/>
        </p:nvSpPr>
        <p:spPr bwMode="auto">
          <a:xfrm>
            <a:off x="1887761" y="2352873"/>
            <a:ext cx="174695" cy="187263"/>
          </a:xfrm>
          <a:custGeom>
            <a:avLst/>
            <a:gdLst>
              <a:gd name="T0" fmla="*/ 78 w 101"/>
              <a:gd name="T1" fmla="*/ 50 h 109"/>
              <a:gd name="T2" fmla="*/ 76 w 101"/>
              <a:gd name="T3" fmla="*/ 62 h 109"/>
              <a:gd name="T4" fmla="*/ 76 w 101"/>
              <a:gd name="T5" fmla="*/ 73 h 109"/>
              <a:gd name="T6" fmla="*/ 78 w 101"/>
              <a:gd name="T7" fmla="*/ 73 h 109"/>
              <a:gd name="T8" fmla="*/ 86 w 101"/>
              <a:gd name="T9" fmla="*/ 86 h 109"/>
              <a:gd name="T10" fmla="*/ 76 w 101"/>
              <a:gd name="T11" fmla="*/ 79 h 109"/>
              <a:gd name="T12" fmla="*/ 76 w 101"/>
              <a:gd name="T13" fmla="*/ 22 h 109"/>
              <a:gd name="T14" fmla="*/ 86 w 101"/>
              <a:gd name="T15" fmla="*/ 15 h 109"/>
              <a:gd name="T16" fmla="*/ 78 w 101"/>
              <a:gd name="T17" fmla="*/ 27 h 109"/>
              <a:gd name="T18" fmla="*/ 76 w 101"/>
              <a:gd name="T19" fmla="*/ 28 h 109"/>
              <a:gd name="T20" fmla="*/ 99 w 101"/>
              <a:gd name="T21" fmla="*/ 48 h 109"/>
              <a:gd name="T22" fmla="*/ 84 w 101"/>
              <a:gd name="T23" fmla="*/ 50 h 109"/>
              <a:gd name="T24" fmla="*/ 99 w 101"/>
              <a:gd name="T25" fmla="*/ 53 h 109"/>
              <a:gd name="T26" fmla="*/ 99 w 101"/>
              <a:gd name="T27" fmla="*/ 48 h 109"/>
              <a:gd name="T28" fmla="*/ 53 w 101"/>
              <a:gd name="T29" fmla="*/ 109 h 109"/>
              <a:gd name="T30" fmla="*/ 66 w 101"/>
              <a:gd name="T31" fmla="*/ 73 h 109"/>
              <a:gd name="T32" fmla="*/ 76 w 101"/>
              <a:gd name="T33" fmla="*/ 38 h 109"/>
              <a:gd name="T34" fmla="*/ 51 w 101"/>
              <a:gd name="T35" fmla="*/ 28 h 109"/>
              <a:gd name="T36" fmla="*/ 73 w 101"/>
              <a:gd name="T37" fmla="*/ 50 h 109"/>
              <a:gd name="T38" fmla="*/ 62 w 101"/>
              <a:gd name="T39" fmla="*/ 69 h 109"/>
              <a:gd name="T40" fmla="*/ 61 w 101"/>
              <a:gd name="T41" fmla="*/ 84 h 109"/>
              <a:gd name="T42" fmla="*/ 51 w 101"/>
              <a:gd name="T43" fmla="*/ 109 h 109"/>
              <a:gd name="T44" fmla="*/ 76 w 101"/>
              <a:gd name="T45" fmla="*/ 28 h 109"/>
              <a:gd name="T46" fmla="*/ 74 w 101"/>
              <a:gd name="T47" fmla="*/ 23 h 109"/>
              <a:gd name="T48" fmla="*/ 76 w 101"/>
              <a:gd name="T49" fmla="*/ 73 h 109"/>
              <a:gd name="T50" fmla="*/ 74 w 101"/>
              <a:gd name="T51" fmla="*/ 77 h 109"/>
              <a:gd name="T52" fmla="*/ 76 w 101"/>
              <a:gd name="T53" fmla="*/ 73 h 109"/>
              <a:gd name="T54" fmla="*/ 51 w 101"/>
              <a:gd name="T55" fmla="*/ 0 h 109"/>
              <a:gd name="T56" fmla="*/ 53 w 101"/>
              <a:gd name="T57" fmla="*/ 2 h 109"/>
              <a:gd name="T58" fmla="*/ 51 w 101"/>
              <a:gd name="T59" fmla="*/ 17 h 109"/>
              <a:gd name="T60" fmla="*/ 51 w 101"/>
              <a:gd name="T61" fmla="*/ 22 h 109"/>
              <a:gd name="T62" fmla="*/ 26 w 101"/>
              <a:gd name="T63" fmla="*/ 62 h 109"/>
              <a:gd name="T64" fmla="*/ 35 w 101"/>
              <a:gd name="T65" fmla="*/ 95 h 109"/>
              <a:gd name="T66" fmla="*/ 51 w 101"/>
              <a:gd name="T67" fmla="*/ 109 h 109"/>
              <a:gd name="T68" fmla="*/ 41 w 101"/>
              <a:gd name="T69" fmla="*/ 84 h 109"/>
              <a:gd name="T70" fmla="*/ 40 w 101"/>
              <a:gd name="T71" fmla="*/ 69 h 109"/>
              <a:gd name="T72" fmla="*/ 35 w 101"/>
              <a:gd name="T73" fmla="*/ 35 h 109"/>
              <a:gd name="T74" fmla="*/ 51 w 101"/>
              <a:gd name="T75" fmla="*/ 22 h 109"/>
              <a:gd name="T76" fmla="*/ 51 w 101"/>
              <a:gd name="T77" fmla="*/ 17 h 109"/>
              <a:gd name="T78" fmla="*/ 48 w 101"/>
              <a:gd name="T79" fmla="*/ 2 h 109"/>
              <a:gd name="T80" fmla="*/ 26 w 101"/>
              <a:gd name="T81" fmla="*/ 79 h 109"/>
              <a:gd name="T82" fmla="*/ 28 w 101"/>
              <a:gd name="T83" fmla="*/ 73 h 109"/>
              <a:gd name="T84" fmla="*/ 26 w 101"/>
              <a:gd name="T85" fmla="*/ 79 h 109"/>
              <a:gd name="T86" fmla="*/ 26 w 101"/>
              <a:gd name="T87" fmla="*/ 21 h 109"/>
              <a:gd name="T88" fmla="*/ 28 w 101"/>
              <a:gd name="T89" fmla="*/ 27 h 109"/>
              <a:gd name="T90" fmla="*/ 26 w 101"/>
              <a:gd name="T91" fmla="*/ 38 h 109"/>
              <a:gd name="T92" fmla="*/ 26 w 101"/>
              <a:gd name="T93" fmla="*/ 62 h 109"/>
              <a:gd name="T94" fmla="*/ 26 w 101"/>
              <a:gd name="T95" fmla="*/ 21 h 109"/>
              <a:gd name="T96" fmla="*/ 24 w 101"/>
              <a:gd name="T97" fmla="*/ 27 h 109"/>
              <a:gd name="T98" fmla="*/ 15 w 101"/>
              <a:gd name="T99" fmla="*/ 18 h 109"/>
              <a:gd name="T100" fmla="*/ 19 w 101"/>
              <a:gd name="T101" fmla="*/ 15 h 109"/>
              <a:gd name="T102" fmla="*/ 26 w 101"/>
              <a:gd name="T103" fmla="*/ 73 h 109"/>
              <a:gd name="T104" fmla="*/ 19 w 101"/>
              <a:gd name="T105" fmla="*/ 86 h 109"/>
              <a:gd name="T106" fmla="*/ 15 w 101"/>
              <a:gd name="T107" fmla="*/ 82 h 109"/>
              <a:gd name="T108" fmla="*/ 24 w 101"/>
              <a:gd name="T109" fmla="*/ 73 h 109"/>
              <a:gd name="T110" fmla="*/ 18 w 101"/>
              <a:gd name="T111" fmla="*/ 50 h 109"/>
              <a:gd name="T112" fmla="*/ 15 w 101"/>
              <a:gd name="T113" fmla="*/ 48 h 109"/>
              <a:gd name="T114" fmla="*/ 0 w 101"/>
              <a:gd name="T115" fmla="*/ 50 h 109"/>
              <a:gd name="T116" fmla="*/ 15 w 101"/>
              <a:gd name="T117" fmla="*/ 5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09">
                <a:moveTo>
                  <a:pt x="76" y="62"/>
                </a:moveTo>
                <a:cubicBezTo>
                  <a:pt x="78" y="58"/>
                  <a:pt x="78" y="54"/>
                  <a:pt x="78" y="50"/>
                </a:cubicBezTo>
                <a:cubicBezTo>
                  <a:pt x="78" y="46"/>
                  <a:pt x="78" y="42"/>
                  <a:pt x="76" y="38"/>
                </a:cubicBezTo>
                <a:cubicBezTo>
                  <a:pt x="76" y="62"/>
                  <a:pt x="76" y="62"/>
                  <a:pt x="76" y="62"/>
                </a:cubicBezTo>
                <a:close/>
                <a:moveTo>
                  <a:pt x="76" y="79"/>
                </a:moveTo>
                <a:cubicBezTo>
                  <a:pt x="76" y="73"/>
                  <a:pt x="76" y="73"/>
                  <a:pt x="76" y="73"/>
                </a:cubicBezTo>
                <a:cubicBezTo>
                  <a:pt x="77" y="73"/>
                  <a:pt x="77" y="73"/>
                  <a:pt x="78" y="73"/>
                </a:cubicBezTo>
                <a:cubicBezTo>
                  <a:pt x="78" y="73"/>
                  <a:pt x="78" y="73"/>
                  <a:pt x="78" y="73"/>
                </a:cubicBezTo>
                <a:cubicBezTo>
                  <a:pt x="86" y="82"/>
                  <a:pt x="86" y="82"/>
                  <a:pt x="86" y="82"/>
                </a:cubicBezTo>
                <a:cubicBezTo>
                  <a:pt x="87" y="83"/>
                  <a:pt x="87" y="85"/>
                  <a:pt x="86" y="86"/>
                </a:cubicBezTo>
                <a:cubicBezTo>
                  <a:pt x="85" y="87"/>
                  <a:pt x="84" y="87"/>
                  <a:pt x="83" y="86"/>
                </a:cubicBezTo>
                <a:cubicBezTo>
                  <a:pt x="76" y="79"/>
                  <a:pt x="76" y="79"/>
                  <a:pt x="76" y="79"/>
                </a:cubicBezTo>
                <a:close/>
                <a:moveTo>
                  <a:pt x="76" y="28"/>
                </a:moveTo>
                <a:cubicBezTo>
                  <a:pt x="76" y="22"/>
                  <a:pt x="76" y="22"/>
                  <a:pt x="76" y="22"/>
                </a:cubicBezTo>
                <a:cubicBezTo>
                  <a:pt x="83" y="15"/>
                  <a:pt x="83" y="15"/>
                  <a:pt x="83" y="15"/>
                </a:cubicBezTo>
                <a:cubicBezTo>
                  <a:pt x="84" y="14"/>
                  <a:pt x="85" y="14"/>
                  <a:pt x="86" y="15"/>
                </a:cubicBezTo>
                <a:cubicBezTo>
                  <a:pt x="87" y="16"/>
                  <a:pt x="87" y="17"/>
                  <a:pt x="86" y="1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8"/>
                  <a:pt x="77" y="28"/>
                  <a:pt x="76" y="28"/>
                </a:cubicBezTo>
                <a:close/>
                <a:moveTo>
                  <a:pt x="99" y="48"/>
                </a:moveTo>
                <a:cubicBezTo>
                  <a:pt x="99" y="48"/>
                  <a:pt x="99" y="48"/>
                  <a:pt x="99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5" y="48"/>
                  <a:pt x="84" y="49"/>
                  <a:pt x="84" y="50"/>
                </a:cubicBezTo>
                <a:cubicBezTo>
                  <a:pt x="84" y="52"/>
                  <a:pt x="85" y="53"/>
                  <a:pt x="86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100" y="53"/>
                  <a:pt x="101" y="52"/>
                  <a:pt x="101" y="50"/>
                </a:cubicBezTo>
                <a:cubicBezTo>
                  <a:pt x="101" y="49"/>
                  <a:pt x="100" y="48"/>
                  <a:pt x="99" y="48"/>
                </a:cubicBezTo>
                <a:close/>
                <a:moveTo>
                  <a:pt x="51" y="109"/>
                </a:moveTo>
                <a:cubicBezTo>
                  <a:pt x="53" y="109"/>
                  <a:pt x="53" y="109"/>
                  <a:pt x="53" y="109"/>
                </a:cubicBezTo>
                <a:cubicBezTo>
                  <a:pt x="60" y="109"/>
                  <a:pt x="66" y="103"/>
                  <a:pt x="66" y="95"/>
                </a:cubicBezTo>
                <a:cubicBezTo>
                  <a:pt x="66" y="73"/>
                  <a:pt x="66" y="73"/>
                  <a:pt x="66" y="73"/>
                </a:cubicBezTo>
                <a:cubicBezTo>
                  <a:pt x="70" y="70"/>
                  <a:pt x="74" y="67"/>
                  <a:pt x="76" y="62"/>
                </a:cubicBezTo>
                <a:cubicBezTo>
                  <a:pt x="76" y="38"/>
                  <a:pt x="76" y="38"/>
                  <a:pt x="76" y="38"/>
                </a:cubicBezTo>
                <a:cubicBezTo>
                  <a:pt x="71" y="29"/>
                  <a:pt x="62" y="22"/>
                  <a:pt x="51" y="22"/>
                </a:cubicBezTo>
                <a:cubicBezTo>
                  <a:pt x="51" y="28"/>
                  <a:pt x="51" y="28"/>
                  <a:pt x="51" y="28"/>
                </a:cubicBezTo>
                <a:cubicBezTo>
                  <a:pt x="57" y="28"/>
                  <a:pt x="62" y="31"/>
                  <a:pt x="66" y="35"/>
                </a:cubicBezTo>
                <a:cubicBezTo>
                  <a:pt x="70" y="39"/>
                  <a:pt x="73" y="44"/>
                  <a:pt x="73" y="50"/>
                </a:cubicBezTo>
                <a:cubicBezTo>
                  <a:pt x="73" y="58"/>
                  <a:pt x="68" y="65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1" y="70"/>
                  <a:pt x="61" y="71"/>
                  <a:pt x="61" y="72"/>
                </a:cubicBezTo>
                <a:cubicBezTo>
                  <a:pt x="61" y="84"/>
                  <a:pt x="61" y="84"/>
                  <a:pt x="61" y="84"/>
                </a:cubicBezTo>
                <a:cubicBezTo>
                  <a:pt x="51" y="84"/>
                  <a:pt x="51" y="84"/>
                  <a:pt x="51" y="84"/>
                </a:cubicBezTo>
                <a:cubicBezTo>
                  <a:pt x="51" y="109"/>
                  <a:pt x="51" y="109"/>
                  <a:pt x="51" y="109"/>
                </a:cubicBezTo>
                <a:close/>
                <a:moveTo>
                  <a:pt x="76" y="22"/>
                </a:moveTo>
                <a:cubicBezTo>
                  <a:pt x="76" y="28"/>
                  <a:pt x="76" y="28"/>
                  <a:pt x="76" y="28"/>
                </a:cubicBezTo>
                <a:cubicBezTo>
                  <a:pt x="75" y="28"/>
                  <a:pt x="75" y="28"/>
                  <a:pt x="74" y="27"/>
                </a:cubicBezTo>
                <a:cubicBezTo>
                  <a:pt x="73" y="26"/>
                  <a:pt x="73" y="24"/>
                  <a:pt x="74" y="23"/>
                </a:cubicBezTo>
                <a:cubicBezTo>
                  <a:pt x="76" y="22"/>
                  <a:pt x="76" y="22"/>
                  <a:pt x="76" y="22"/>
                </a:cubicBezTo>
                <a:close/>
                <a:moveTo>
                  <a:pt x="76" y="73"/>
                </a:moveTo>
                <a:cubicBezTo>
                  <a:pt x="76" y="79"/>
                  <a:pt x="76" y="79"/>
                  <a:pt x="76" y="79"/>
                </a:cubicBezTo>
                <a:cubicBezTo>
                  <a:pt x="74" y="77"/>
                  <a:pt x="74" y="77"/>
                  <a:pt x="74" y="77"/>
                </a:cubicBezTo>
                <a:cubicBezTo>
                  <a:pt x="73" y="76"/>
                  <a:pt x="73" y="74"/>
                  <a:pt x="74" y="73"/>
                </a:cubicBezTo>
                <a:cubicBezTo>
                  <a:pt x="75" y="73"/>
                  <a:pt x="75" y="73"/>
                  <a:pt x="76" y="73"/>
                </a:cubicBezTo>
                <a:close/>
                <a:moveTo>
                  <a:pt x="51" y="17"/>
                </a:moveTo>
                <a:cubicBezTo>
                  <a:pt x="51" y="0"/>
                  <a:pt x="51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6"/>
                  <a:pt x="52" y="17"/>
                  <a:pt x="51" y="17"/>
                </a:cubicBezTo>
                <a:cubicBezTo>
                  <a:pt x="51" y="17"/>
                  <a:pt x="51" y="17"/>
                  <a:pt x="51" y="17"/>
                </a:cubicBezTo>
                <a:close/>
                <a:moveTo>
                  <a:pt x="51" y="22"/>
                </a:moveTo>
                <a:cubicBezTo>
                  <a:pt x="40" y="22"/>
                  <a:pt x="30" y="29"/>
                  <a:pt x="26" y="38"/>
                </a:cubicBezTo>
                <a:cubicBezTo>
                  <a:pt x="26" y="62"/>
                  <a:pt x="26" y="62"/>
                  <a:pt x="26" y="62"/>
                </a:cubicBezTo>
                <a:cubicBezTo>
                  <a:pt x="28" y="67"/>
                  <a:pt x="31" y="71"/>
                  <a:pt x="35" y="74"/>
                </a:cubicBezTo>
                <a:cubicBezTo>
                  <a:pt x="35" y="95"/>
                  <a:pt x="35" y="95"/>
                  <a:pt x="35" y="95"/>
                </a:cubicBezTo>
                <a:cubicBezTo>
                  <a:pt x="35" y="103"/>
                  <a:pt x="42" y="109"/>
                  <a:pt x="49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1" y="84"/>
                  <a:pt x="51" y="84"/>
                  <a:pt x="51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1" y="70"/>
                  <a:pt x="40" y="69"/>
                </a:cubicBezTo>
                <a:cubicBezTo>
                  <a:pt x="33" y="66"/>
                  <a:pt x="28" y="58"/>
                  <a:pt x="28" y="50"/>
                </a:cubicBezTo>
                <a:cubicBezTo>
                  <a:pt x="28" y="44"/>
                  <a:pt x="31" y="39"/>
                  <a:pt x="35" y="35"/>
                </a:cubicBezTo>
                <a:cubicBezTo>
                  <a:pt x="39" y="31"/>
                  <a:pt x="44" y="28"/>
                  <a:pt x="51" y="28"/>
                </a:cubicBezTo>
                <a:cubicBezTo>
                  <a:pt x="51" y="22"/>
                  <a:pt x="51" y="22"/>
                  <a:pt x="51" y="22"/>
                </a:cubicBezTo>
                <a:close/>
                <a:moveTo>
                  <a:pt x="51" y="0"/>
                </a:moveTo>
                <a:cubicBezTo>
                  <a:pt x="51" y="17"/>
                  <a:pt x="51" y="17"/>
                  <a:pt x="51" y="17"/>
                </a:cubicBezTo>
                <a:cubicBezTo>
                  <a:pt x="49" y="17"/>
                  <a:pt x="48" y="16"/>
                  <a:pt x="48" y="15"/>
                </a:cubicBezTo>
                <a:cubicBezTo>
                  <a:pt x="48" y="2"/>
                  <a:pt x="48" y="2"/>
                  <a:pt x="48" y="2"/>
                </a:cubicBezTo>
                <a:cubicBezTo>
                  <a:pt x="48" y="1"/>
                  <a:pt x="49" y="0"/>
                  <a:pt x="51" y="0"/>
                </a:cubicBezTo>
                <a:close/>
                <a:moveTo>
                  <a:pt x="26" y="79"/>
                </a:moveTo>
                <a:cubicBezTo>
                  <a:pt x="26" y="73"/>
                  <a:pt x="26" y="73"/>
                  <a:pt x="26" y="73"/>
                </a:cubicBezTo>
                <a:cubicBezTo>
                  <a:pt x="26" y="73"/>
                  <a:pt x="27" y="73"/>
                  <a:pt x="28" y="73"/>
                </a:cubicBezTo>
                <a:cubicBezTo>
                  <a:pt x="29" y="74"/>
                  <a:pt x="29" y="76"/>
                  <a:pt x="28" y="77"/>
                </a:cubicBezTo>
                <a:cubicBezTo>
                  <a:pt x="26" y="79"/>
                  <a:pt x="26" y="79"/>
                  <a:pt x="26" y="79"/>
                </a:cubicBezTo>
                <a:close/>
                <a:moveTo>
                  <a:pt x="26" y="28"/>
                </a:moveTo>
                <a:cubicBezTo>
                  <a:pt x="26" y="21"/>
                  <a:pt x="26" y="21"/>
                  <a:pt x="26" y="21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4"/>
                  <a:pt x="29" y="26"/>
                  <a:pt x="28" y="27"/>
                </a:cubicBezTo>
                <a:cubicBezTo>
                  <a:pt x="27" y="28"/>
                  <a:pt x="26" y="28"/>
                  <a:pt x="26" y="28"/>
                </a:cubicBezTo>
                <a:close/>
                <a:moveTo>
                  <a:pt x="26" y="38"/>
                </a:moveTo>
                <a:cubicBezTo>
                  <a:pt x="24" y="42"/>
                  <a:pt x="23" y="46"/>
                  <a:pt x="23" y="50"/>
                </a:cubicBezTo>
                <a:cubicBezTo>
                  <a:pt x="23" y="55"/>
                  <a:pt x="24" y="59"/>
                  <a:pt x="26" y="62"/>
                </a:cubicBezTo>
                <a:cubicBezTo>
                  <a:pt x="26" y="38"/>
                  <a:pt x="26" y="38"/>
                  <a:pt x="26" y="38"/>
                </a:cubicBezTo>
                <a:close/>
                <a:moveTo>
                  <a:pt x="26" y="21"/>
                </a:moveTo>
                <a:cubicBezTo>
                  <a:pt x="26" y="28"/>
                  <a:pt x="26" y="28"/>
                  <a:pt x="26" y="28"/>
                </a:cubicBezTo>
                <a:cubicBezTo>
                  <a:pt x="25" y="28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15" y="18"/>
                  <a:pt x="15" y="18"/>
                  <a:pt x="15" y="18"/>
                </a:cubicBezTo>
                <a:cubicBezTo>
                  <a:pt x="14" y="17"/>
                  <a:pt x="14" y="16"/>
                  <a:pt x="15" y="15"/>
                </a:cubicBezTo>
                <a:cubicBezTo>
                  <a:pt x="16" y="14"/>
                  <a:pt x="18" y="14"/>
                  <a:pt x="19" y="15"/>
                </a:cubicBezTo>
                <a:cubicBezTo>
                  <a:pt x="26" y="21"/>
                  <a:pt x="26" y="21"/>
                  <a:pt x="26" y="21"/>
                </a:cubicBezTo>
                <a:close/>
                <a:moveTo>
                  <a:pt x="26" y="73"/>
                </a:moveTo>
                <a:cubicBezTo>
                  <a:pt x="26" y="79"/>
                  <a:pt x="26" y="79"/>
                  <a:pt x="26" y="79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7"/>
                  <a:pt x="16" y="87"/>
                  <a:pt x="15" y="86"/>
                </a:cubicBezTo>
                <a:cubicBezTo>
                  <a:pt x="14" y="85"/>
                  <a:pt x="14" y="83"/>
                  <a:pt x="15" y="82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5" y="73"/>
                  <a:pt x="26" y="73"/>
                </a:cubicBezTo>
                <a:close/>
                <a:moveTo>
                  <a:pt x="18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18" y="49"/>
                  <a:pt x="17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0"/>
                </a:cubicBezTo>
                <a:cubicBezTo>
                  <a:pt x="0" y="52"/>
                  <a:pt x="2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7" y="53"/>
                  <a:pt x="18" y="52"/>
                  <a:pt x="18" y="5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05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554533" y="358366"/>
            <a:ext cx="10972800" cy="1143000"/>
          </a:xfrm>
        </p:spPr>
        <p:txBody>
          <a:bodyPr/>
          <a:lstStyle/>
          <a:p>
            <a:r>
              <a:rPr lang="en-US" dirty="0"/>
              <a:t>HTTP Methods or Verbs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</p:nvPr>
        </p:nvGraphicFramePr>
        <p:xfrm>
          <a:off x="554533" y="1683929"/>
          <a:ext cx="10853738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0171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560437" y="357229"/>
            <a:ext cx="10972800" cy="1143000"/>
          </a:xfrm>
        </p:spPr>
        <p:txBody>
          <a:bodyPr/>
          <a:lstStyle/>
          <a:p>
            <a:r>
              <a:rPr lang="en-US"/>
              <a:t>HTTP Methods or Verbs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</p:nvPr>
        </p:nvGraphicFramePr>
        <p:xfrm>
          <a:off x="560437" y="1682791"/>
          <a:ext cx="1085373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82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9ABE-2EC3-4596-8694-9E82E91C059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0" y="333262"/>
            <a:ext cx="10972800" cy="1143000"/>
          </a:xfrm>
        </p:spPr>
        <p:txBody>
          <a:bodyPr/>
          <a:lstStyle/>
          <a:p>
            <a:r>
              <a:rPr lang="en-US" dirty="0"/>
              <a:t>HTTP Request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50" y="2300319"/>
            <a:ext cx="6833321" cy="352978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4188279" y="2375807"/>
            <a:ext cx="3453492" cy="302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549243" y="3935186"/>
            <a:ext cx="1276350" cy="16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41771" y="1898753"/>
            <a:ext cx="30010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Includes HTTP Verb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Metadata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25593" y="3111129"/>
            <a:ext cx="28411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includes data you want to transfer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(text, pics, HTML,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818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21544"/>
            <a:ext cx="10972800" cy="1143000"/>
          </a:xfrm>
        </p:spPr>
        <p:txBody>
          <a:bodyPr/>
          <a:lstStyle/>
          <a:p>
            <a:r>
              <a:rPr lang="en-US" dirty="0"/>
              <a:t>HTTP Request 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5508625" y="1600200"/>
            <a:ext cx="668337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From: cwoodruff@live.com</a:t>
            </a:r>
          </a:p>
          <a:p>
            <a:pPr marL="0" indent="0">
              <a:buNone/>
            </a:pPr>
            <a:r>
              <a:rPr lang="en-US" dirty="0"/>
              <a:t>User-Agent: </a:t>
            </a:r>
            <a:r>
              <a:rPr lang="en-US" dirty="0" err="1"/>
              <a:t>HTTPTool</a:t>
            </a:r>
            <a:r>
              <a:rPr lang="en-US" dirty="0"/>
              <a:t>/1.0</a:t>
            </a:r>
          </a:p>
          <a:p>
            <a:pPr marL="0" indent="0">
              <a:buNone/>
            </a:pPr>
            <a:r>
              <a:rPr lang="en-US" dirty="0"/>
              <a:t>Accept: text/html</a:t>
            </a:r>
          </a:p>
          <a:p>
            <a:pPr marL="0" indent="0">
              <a:buNone/>
            </a:pPr>
            <a:r>
              <a:rPr lang="en-US" dirty="0"/>
              <a:t>Accept-Encoding: </a:t>
            </a:r>
            <a:r>
              <a:rPr lang="en-US" dirty="0" err="1"/>
              <a:t>gzip</a:t>
            </a:r>
            <a:r>
              <a:rPr lang="en-US" dirty="0"/>
              <a:t>, deflate</a:t>
            </a:r>
          </a:p>
          <a:p>
            <a:pPr marL="0" indent="0">
              <a:buNone/>
            </a:pPr>
            <a:r>
              <a:rPr lang="en-US" dirty="0"/>
              <a:t>Content-Length: 348</a:t>
            </a:r>
          </a:p>
          <a:p>
            <a:pPr marL="0" indent="0">
              <a:buNone/>
            </a:pPr>
            <a:r>
              <a:rPr lang="en-US" dirty="0"/>
              <a:t>Content-Type: application/json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63" y="2405395"/>
            <a:ext cx="3808562" cy="112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8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501442" y="274638"/>
            <a:ext cx="10972800" cy="1143000"/>
          </a:xfrm>
        </p:spPr>
        <p:txBody>
          <a:bodyPr/>
          <a:lstStyle/>
          <a:p>
            <a:r>
              <a:rPr lang="en-US" dirty="0"/>
              <a:t>HTTP Request Examples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4294967295"/>
          </p:nvPr>
        </p:nvSpPr>
        <p:spPr>
          <a:xfrm>
            <a:off x="501442" y="1535113"/>
            <a:ext cx="5386388" cy="641350"/>
          </a:xfrm>
        </p:spPr>
        <p:txBody>
          <a:bodyPr/>
          <a:lstStyle/>
          <a:p>
            <a:r>
              <a:rPr lang="en-US" dirty="0"/>
              <a:t>GET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half" idx="4294967295"/>
          </p:nvPr>
        </p:nvSpPr>
        <p:spPr>
          <a:xfrm>
            <a:off x="501442" y="2176463"/>
            <a:ext cx="5386388" cy="3949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GET /path/index.html HTTP/1.1</a:t>
            </a:r>
          </a:p>
          <a:p>
            <a:pPr marL="0" indent="0">
              <a:buNone/>
            </a:pPr>
            <a:r>
              <a:rPr lang="en-US" sz="2800" dirty="0"/>
              <a:t>Host: www.chriswoodruff.com</a:t>
            </a:r>
          </a:p>
          <a:p>
            <a:pPr marL="0" indent="0">
              <a:buNone/>
            </a:pPr>
            <a:r>
              <a:rPr lang="en-US" sz="2800" dirty="0"/>
              <a:t>From: cwoodruff@live.com</a:t>
            </a:r>
          </a:p>
          <a:p>
            <a:pPr marL="0" indent="0">
              <a:buNone/>
            </a:pPr>
            <a:r>
              <a:rPr lang="en-US" sz="2800" dirty="0"/>
              <a:t>User-Agent: Mozilla/5.0 (Windows NT 6.1) </a:t>
            </a:r>
            <a:r>
              <a:rPr lang="en-US" sz="2800" dirty="0" err="1"/>
              <a:t>AppleWebKit</a:t>
            </a:r>
            <a:r>
              <a:rPr lang="en-US" sz="2800" dirty="0"/>
              <a:t>/537.36 (KHTML, like Gecko) Chrome/41.0.2228.0 Safari/537.36</a:t>
            </a:r>
          </a:p>
          <a:p>
            <a:pPr marL="0" indent="0">
              <a:buNone/>
            </a:pPr>
            <a:r>
              <a:rPr lang="en-US" sz="2800" dirty="0"/>
              <a:t>Accept: text/html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6802438" y="1535113"/>
            <a:ext cx="5389562" cy="641350"/>
          </a:xfrm>
        </p:spPr>
        <p:txBody>
          <a:bodyPr/>
          <a:lstStyle/>
          <a:p>
            <a:r>
              <a:rPr lang="en-US" dirty="0"/>
              <a:t>POST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294967295"/>
          </p:nvPr>
        </p:nvSpPr>
        <p:spPr>
          <a:xfrm>
            <a:off x="6802438" y="2176463"/>
            <a:ext cx="5389562" cy="3949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POST /path/index.html HTTP/1.1</a:t>
            </a:r>
          </a:p>
          <a:p>
            <a:pPr marL="0" indent="0">
              <a:buNone/>
            </a:pPr>
            <a:r>
              <a:rPr lang="en-US" sz="2800" dirty="0"/>
              <a:t>From: cwoodruff@live.com</a:t>
            </a:r>
          </a:p>
          <a:p>
            <a:pPr marL="0" indent="0">
              <a:buNone/>
            </a:pPr>
            <a:r>
              <a:rPr lang="en-US" sz="2800" dirty="0"/>
              <a:t>User-Agent: </a:t>
            </a:r>
            <a:r>
              <a:rPr lang="en-US" sz="2800" dirty="0" err="1"/>
              <a:t>HTTPTool</a:t>
            </a:r>
            <a:r>
              <a:rPr lang="en-US" sz="2800" dirty="0"/>
              <a:t>/1.0</a:t>
            </a:r>
          </a:p>
          <a:p>
            <a:pPr marL="0" indent="0">
              <a:buNone/>
            </a:pPr>
            <a:r>
              <a:rPr lang="en-US" sz="2800" dirty="0"/>
              <a:t>Content-Type: text/html</a:t>
            </a:r>
          </a:p>
          <a:p>
            <a:pPr marL="0" indent="0">
              <a:buNone/>
            </a:pPr>
            <a:r>
              <a:rPr lang="en-US" sz="2800" dirty="0"/>
              <a:t>Content-Length: 3200</a:t>
            </a:r>
          </a:p>
        </p:txBody>
      </p:sp>
    </p:spTree>
    <p:extLst>
      <p:ext uri="{BB962C8B-B14F-4D97-AF65-F5344CB8AC3E}">
        <p14:creationId xmlns:p14="http://schemas.microsoft.com/office/powerpoint/2010/main" val="314837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568</TotalTime>
  <Words>1352</Words>
  <Application>Microsoft Office PowerPoint</Application>
  <PresentationFormat>Widescreen</PresentationFormat>
  <Paragraphs>257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Arial Bold</vt:lpstr>
      <vt:lpstr>Calibri</vt:lpstr>
      <vt:lpstr>Calibri Light</vt:lpstr>
      <vt:lpstr>FontAwesome</vt:lpstr>
      <vt:lpstr>Open Sans</vt:lpstr>
      <vt:lpstr>Roboto</vt:lpstr>
      <vt:lpstr>Times New Roman</vt:lpstr>
      <vt:lpstr>Retrospect</vt:lpstr>
      <vt:lpstr>Custom Design</vt:lpstr>
      <vt:lpstr>Office Theme</vt:lpstr>
      <vt:lpstr>PowerPoint Presentation</vt:lpstr>
      <vt:lpstr>What is REST?</vt:lpstr>
      <vt:lpstr>PowerPoint Presentation</vt:lpstr>
      <vt:lpstr>What you need to know about HTTP</vt:lpstr>
      <vt:lpstr>HTTP Methods or Verbs</vt:lpstr>
      <vt:lpstr>HTTP Methods or Verbs</vt:lpstr>
      <vt:lpstr>HTTP Request</vt:lpstr>
      <vt:lpstr>HTTP Request Header</vt:lpstr>
      <vt:lpstr>HTTP Request Examples</vt:lpstr>
      <vt:lpstr>HTTP Response Codes</vt:lpstr>
      <vt:lpstr>Common Response Codes</vt:lpstr>
      <vt:lpstr>HTTP Response</vt:lpstr>
      <vt:lpstr>HTTP Response Header</vt:lpstr>
      <vt:lpstr>HTTP Response Examples</vt:lpstr>
      <vt:lpstr>Understanding REST</vt:lpstr>
      <vt:lpstr>PowerPoint Presentation</vt:lpstr>
      <vt:lpstr>Representational State Transfer?</vt:lpstr>
      <vt:lpstr>PowerPoint Presentation</vt:lpstr>
      <vt:lpstr>WHAT IS REST?</vt:lpstr>
      <vt:lpstr>RESTful</vt:lpstr>
      <vt:lpstr>2 common perspectives on architectural design </vt:lpstr>
      <vt:lpstr>REST Constraint #1</vt:lpstr>
      <vt:lpstr>REST Constraint #2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Workflow for an HTTP REST Request</vt:lpstr>
      <vt:lpstr>REST Quiz</vt:lpstr>
      <vt:lpstr>Testing RESTful APIs</vt:lpstr>
      <vt:lpstr>Tools that I use for testing APIs</vt:lpstr>
      <vt:lpstr>What to remember to develop better APIs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6</cp:revision>
  <dcterms:created xsi:type="dcterms:W3CDTF">2021-08-31T02:07:06Z</dcterms:created>
  <dcterms:modified xsi:type="dcterms:W3CDTF">2021-09-28T09:48:26Z</dcterms:modified>
</cp:coreProperties>
</file>