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963C-6B9F-48DC-B8C8-B60F3F8C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607B1-3FBC-4A62-A757-65C5B76D5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2B59-A741-439C-BA34-5277FA5D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64A3-C95B-48D7-99B4-030CAE84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F6F3A-3198-40F3-98C3-283BEC12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D689-DD59-4DCA-BAFA-C998B139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54A01-E744-4629-A4DF-E0F7B87EB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761C-8044-40E2-A129-5694BDE1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3C1C-9482-4CBB-8BF8-72F88A3F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93AE-1917-48F1-A767-C8EA1820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3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EFC38-229E-41E8-993F-44BCAF62E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11618-E86F-4226-B994-30234E879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87023-BCDA-4126-86A2-8C240BEC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31A28-5361-40D6-87C8-817A3BB9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97BB5-D0D6-48DB-94BF-5A7851AE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0A96-8A40-4BF6-A7E8-C7461DAC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A1536-27EA-46B7-BABA-C041FC451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2F330-A234-4E73-9FA7-6F8C630E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CA812-0403-49BC-A429-482AD19A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81BE-46CA-4BB0-96AC-64FAB4CE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D26F-74AB-4FC9-B430-709F6AB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7922F-C7E9-4EB8-B1CC-D9590F79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F367-E95E-4FA7-AF93-8135E52D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300-90AC-4719-83B8-60E0A5BB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6FCE4-F61D-4599-909C-5E52D5B9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3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C796-86E2-48F5-B886-56C62AC1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0FB92-8CF1-485F-9907-5032EEA46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DAADF-5316-4DBF-ADCC-7EF44802D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9DC1D-2BBE-486B-B093-D2B20D58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AF476-88C3-411D-9C5C-3F6997DA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1DFF1-FEDB-4D2C-A890-6896F7A7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477D-DC57-4E5E-B0F4-243FBFA3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B8343-D9B6-44BD-BF34-9935A0661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E5EC8-B024-46CF-93D3-B0F654F5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2641E-C659-486E-89F2-2462D6718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3363B-090B-4DC5-A916-2A4F3B2D1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21076-FE71-4C27-A544-A4A9B208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742B5-CA1C-4278-8040-458D38BC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57C7C-3E38-409F-A2A7-9E634B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9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BEBB-D4F8-407F-A2B3-4039BF82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9C3AC-B35B-45A8-9559-CDEF3B3A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7E355-FE21-4155-91D0-32471414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90193-CD1F-4876-A141-F70E2FC7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E9BF1-FA57-4D7E-9B38-4DB65033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03E3C-B449-4A11-ACAE-CF2FFE09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4857D-CB7C-4954-9AAC-941ACBA1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5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27D6-A767-4245-84C6-D988A069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A078-EDC0-4576-B940-1CA65A57D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EAD5E-1397-42E2-88F0-4E00E0046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7F80B-6B44-44DE-8106-F7000B9C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0F11F-7D5A-4C32-A29F-5ACA0FF9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E5D5C-C90D-471A-90BA-1BA6DBB6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9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E46C-1065-4DA3-BA69-F716AF72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437D6-8C5D-403F-90A5-F777C86E5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DB070-3BDC-4EE6-89DF-01FDF40D0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770FA-3423-47DB-AE41-C05E1EEF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BC5C-F88D-4298-BE9A-88915CE093C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39AEE-6CB4-47E6-A72E-FB0ECC39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37313-FC6A-4F3B-90C1-34224DE3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5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AEDD4-9A25-437D-96C9-B3629248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10708-89BF-422B-A102-5CE16719C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3366-BC95-41B6-A056-D289A5AD0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BBC5C-F88D-4298-BE9A-88915CE093C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23A98-077C-4A8C-9E35-828B6E52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D76B2-31A8-4EB7-B319-0700CAB10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F602-6787-4CAB-88AA-777E3209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4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2021-08-31T02:19:31Z</dcterms:created>
  <dcterms:modified xsi:type="dcterms:W3CDTF">2021-08-31T02:19:40Z</dcterms:modified>
</cp:coreProperties>
</file>