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FE2F-84AF-4052-BA51-5550F1381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04E5F-F26A-452D-A04B-06F5975C9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96112-C018-4D3D-AAC4-18C75B43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1445-197C-4FC8-9334-BCC44B433D2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AF5B6-2358-4E8E-A9F0-B4B378D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46D25-662A-4FCE-A2B8-B4F16D82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66ED-380A-4B96-A5B1-7B5A15B0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5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613A-7A38-4136-B4E4-C1CC1CE3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A500E-7370-4EF5-A221-6799EB5D0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CDF8C-9A01-4420-B7AD-E64B8DDB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1445-197C-4FC8-9334-BCC44B433D2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0A54-2F68-4A7B-A559-4EE538B6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CED62-8897-4A16-8A7F-63316E87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66ED-380A-4B96-A5B1-7B5A15B0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0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8D463-7ABC-403A-8FA7-336C0423B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A3060-96B6-47D1-851A-F537FBC32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ABB6A-0778-473A-8153-562746D3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1445-197C-4FC8-9334-BCC44B433D2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EA22A-9E73-4A05-BCF6-6B8F03BB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A88D4-A7B9-4F06-AE71-7FD1081C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66ED-380A-4B96-A5B1-7B5A15B0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2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0539-8CE7-490D-B70F-049C7D22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130A-83F1-44AC-B4CA-DEF73776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1838B-A40E-486E-8D03-587B3C4D3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1445-197C-4FC8-9334-BCC44B433D2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0E850-6E43-46B8-B17D-66225D3A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AEFA9-1E1B-43DC-AB48-2F066D18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66ED-380A-4B96-A5B1-7B5A15B0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4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6491-DE0F-467A-AAC5-3383F465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F6F9F-1DB1-440A-84AE-F56B9662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C915-CA92-4719-A46C-9860652F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1445-197C-4FC8-9334-BCC44B433D2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5714C-3FFE-4511-A210-67E313B1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1BDD-9A59-492F-8C27-364F527D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66ED-380A-4B96-A5B1-7B5A15B0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3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8813-DA79-4FC6-8349-8632B107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8CAFD-F856-4C3D-B9EA-2F73B64F8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F3A91-297D-4ECC-A95C-FD70CA42B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48BD9-5E33-4525-9329-89B044AA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1445-197C-4FC8-9334-BCC44B433D2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AC3E5-C28C-4BE3-B5F7-6B6D71D9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52FDA-6433-4DC8-B22F-CC484303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66ED-380A-4B96-A5B1-7B5A15B0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8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B2EB-6680-4BBB-BDE9-BEEB080B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62C8A-1E3C-49DE-99BC-48C288C48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8B23B-5CC2-420F-A9D0-CC162D03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DBA25-90DB-420E-88BC-72C962911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E758D-2CA3-4D4F-8162-CF8508BB8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D5990-C561-449D-9B6F-A39CF6CC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1445-197C-4FC8-9334-BCC44B433D2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C5049-0A20-4356-9032-B62607CE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025B8-21C2-40CA-8970-1BF6CD4F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66ED-380A-4B96-A5B1-7B5A15B0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2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C8B1-D54C-4D21-9830-A93D2DB8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5A6DA-36DE-4EF3-8F0D-320F1846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1445-197C-4FC8-9334-BCC44B433D2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001A1-6B9A-4984-93AB-46800719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3DDA2-6D67-45A7-86E9-41A4058B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66ED-380A-4B96-A5B1-7B5A15B0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8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37C1A-E4E8-44D7-8BD2-817615C8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1445-197C-4FC8-9334-BCC44B433D2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C9198-926F-4D11-B49D-60A9E629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4045E-0660-4A98-B261-0B63FA01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66ED-380A-4B96-A5B1-7B5A15B0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EF1E-FF5A-4A4C-A94E-AB1089A8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4AA7-7B2C-486E-B0EF-FAB67CC4D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6DBC1-ACF4-42D7-ABD8-88CDB0AF0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2A684-28CA-4227-ADE1-C5B13FF5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1445-197C-4FC8-9334-BCC44B433D2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8D353-21DF-4312-B99D-9FF60F15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EA80B-6FAB-4FD7-BB09-4408C301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66ED-380A-4B96-A5B1-7B5A15B0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0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B3E7-4D13-4305-9BE9-F0405217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E857F-E65C-42D6-A934-C9C63865E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027D-91B1-4FB4-8859-96477AB7F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BBE2B-4EEF-41B7-B241-B5975DC5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1445-197C-4FC8-9334-BCC44B433D2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F0643-A35A-47C2-AC3E-65F43FE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E7F2B-C3E6-41A4-ADD0-7B4DE646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66ED-380A-4B96-A5B1-7B5A15B0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1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F19C3-D8DB-4CC0-BE74-0942769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BC283-2117-4EF4-AB56-E4D4AF1B4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D731B-F6C2-4D9D-A1DF-D5649CFFD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61445-197C-4FC8-9334-BCC44B433D2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2B08-FF93-406E-A19D-02C91F4D2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3BE9-D393-40D2-85CD-919335C7B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F66ED-380A-4B96-A5B1-7B5A15B0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2021-08-31T02:20:10Z</dcterms:created>
  <dcterms:modified xsi:type="dcterms:W3CDTF">2021-08-31T02:20:22Z</dcterms:modified>
</cp:coreProperties>
</file>