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6"/>
  </p:notesMasterIdLst>
  <p:sldIdLst>
    <p:sldId id="261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0CDE0-8281-4F20-AADF-7F31818DD12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5A19D-F13B-456B-BE1E-DE9E6E7D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32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19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48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0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76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78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36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4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04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04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69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38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867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0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3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49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9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0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C31B38-3FD9-4254-98BC-9CD73FDB36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0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C31B38-3FD9-4254-98BC-9CD73FDB36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6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C31B38-3FD9-4254-98BC-9CD73FDB36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045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6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7453A-5DFD-6B43-9EF9-B4DB30288921}"/>
              </a:ext>
            </a:extLst>
          </p:cNvPr>
          <p:cNvSpPr/>
          <p:nvPr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rgbClr val="4039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826683"/>
            <a:ext cx="531706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4564" tIns="57283" rIns="114564" bIns="57283"/>
          <a:lstStyle/>
          <a:p>
            <a:pPr defTabSz="1219170">
              <a:defRPr/>
            </a:pPr>
            <a:r>
              <a:rPr lang="en-US" sz="4267" b="1" dirty="0">
                <a:solidFill>
                  <a:prstClr val="white"/>
                </a:solidFill>
                <a:latin typeface="Arial" charset="0"/>
              </a:rPr>
              <a:t>Chris Woodruff</a:t>
            </a:r>
            <a:endParaRPr lang="en-US" sz="3733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r>
              <a:rPr lang="en-US" sz="3200" b="1" dirty="0" err="1">
                <a:solidFill>
                  <a:prstClr val="white"/>
                </a:solidFill>
                <a:latin typeface="Arial" charset="0"/>
              </a:rPr>
              <a:t>LearningAbout.Dev</a:t>
            </a:r>
            <a:endParaRPr lang="en-US" sz="32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24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1867" dirty="0">
              <a:solidFill>
                <a:prstClr val="white"/>
              </a:solidFill>
              <a:latin typeface="Times New Roman" pitchFamily="2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924801" y="4824276"/>
            <a:ext cx="48894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defTabSz="1219170"/>
            <a:r>
              <a:rPr lang="en-US" sz="2667" dirty="0">
                <a:solidFill>
                  <a:prstClr val="white"/>
                </a:solidFill>
                <a:latin typeface="Arial" charset="0"/>
              </a:rPr>
              <a:t>Level: Intermediate, etc.</a:t>
            </a:r>
          </a:p>
          <a:p>
            <a:pPr defTabSz="1219170"/>
            <a:endParaRPr lang="en-US" sz="2133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79"/>
            <a:ext cx="12192000" cy="46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2518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the API Business 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B14C-8B27-4499-8B10-ED1AE6AB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30C4C-EC32-47DB-A0AC-9874BCE31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8366"/>
          </a:xfrm>
        </p:spPr>
        <p:txBody>
          <a:bodyPr/>
          <a:lstStyle/>
          <a:p>
            <a:r>
              <a:rPr lang="en-US" sz="2400" dirty="0"/>
              <a:t>FluentValidation is a .NET library for building strongly-typed validation rules.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C5B38-7656-42A1-87B3-26A7C7B3D217}"/>
              </a:ext>
            </a:extLst>
          </p:cNvPr>
          <p:cNvSpPr txBox="1"/>
          <p:nvPr/>
        </p:nvSpPr>
        <p:spPr>
          <a:xfrm>
            <a:off x="1097280" y="2432474"/>
            <a:ext cx="102565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public class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AlbumValidator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: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AbstractValidator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AlbumApiModel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&gt;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{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public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AlbumValidator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()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{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RuleFor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(a =&gt;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a.Title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).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NotNull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();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RuleFor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(a =&gt;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a.Title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).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MinimumLength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(3);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RuleFor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(a =&gt;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a.Title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).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MaximumLength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(160);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RuleFor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(a =&gt;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a.ArtistId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).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NotNull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();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}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33501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983</TotalTime>
  <Words>108</Words>
  <Application>Microsoft Office PowerPoint</Application>
  <PresentationFormat>Widescreen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Times New Roman</vt:lpstr>
      <vt:lpstr>Retrospect</vt:lpstr>
      <vt:lpstr>Custom Design</vt:lpstr>
      <vt:lpstr>PowerPoint Presentation</vt:lpstr>
      <vt:lpstr>Developing the API Business Rules</vt:lpstr>
      <vt:lpstr>FluentValidation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10</cp:revision>
  <dcterms:created xsi:type="dcterms:W3CDTF">2021-08-31T02:13:13Z</dcterms:created>
  <dcterms:modified xsi:type="dcterms:W3CDTF">2021-09-28T21:02:39Z</dcterms:modified>
</cp:coreProperties>
</file>