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"/>
  </p:notesMasterIdLst>
  <p:sldIdLst>
    <p:sldId id="261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ABB6C-7324-4BBD-B680-456F27C4A8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F66E1-92F9-4803-96B9-FDB359FD7E0C}">
      <dgm:prSet phldrT="[Text]"/>
      <dgm:spPr/>
      <dgm:t>
        <a:bodyPr/>
        <a:lstStyle/>
        <a:p>
          <a:r>
            <a:rPr lang="en-US" b="1" i="0" dirty="0"/>
            <a:t>QUERYSTRING PARAMETER VERSIONING</a:t>
          </a:r>
          <a:endParaRPr lang="en-US" dirty="0"/>
        </a:p>
      </dgm:t>
    </dgm:pt>
    <dgm:pt modelId="{858257BB-41E4-4E71-8AB8-7EF9E7F9AED3}" type="parTrans" cxnId="{68C9ADB9-2F79-4D78-BF26-FEE262116115}">
      <dgm:prSet/>
      <dgm:spPr/>
      <dgm:t>
        <a:bodyPr/>
        <a:lstStyle/>
        <a:p>
          <a:endParaRPr lang="en-US"/>
        </a:p>
      </dgm:t>
    </dgm:pt>
    <dgm:pt modelId="{F4335F0A-D459-444B-A6D3-E8E694461F8C}" type="sibTrans" cxnId="{68C9ADB9-2F79-4D78-BF26-FEE262116115}">
      <dgm:prSet/>
      <dgm:spPr/>
      <dgm:t>
        <a:bodyPr/>
        <a:lstStyle/>
        <a:p>
          <a:endParaRPr lang="en-US"/>
        </a:p>
      </dgm:t>
    </dgm:pt>
    <dgm:pt modelId="{64BAA33E-D61D-4B11-A2E4-8FDAF7F20E61}">
      <dgm:prSet phldrT="[Text]"/>
      <dgm:spPr/>
      <dgm:t>
        <a:bodyPr/>
        <a:lstStyle/>
        <a:p>
          <a:r>
            <a:rPr lang="en-US" b="1" i="0" dirty="0"/>
            <a:t>URL PATH SEGMENT VERSIONING</a:t>
          </a:r>
          <a:endParaRPr lang="en-US" dirty="0"/>
        </a:p>
      </dgm:t>
    </dgm:pt>
    <dgm:pt modelId="{DCD68196-017C-4187-8EF5-3A4670D0D067}" type="parTrans" cxnId="{737A1511-84A3-42DC-9355-D7C511696A1C}">
      <dgm:prSet/>
      <dgm:spPr/>
      <dgm:t>
        <a:bodyPr/>
        <a:lstStyle/>
        <a:p>
          <a:endParaRPr lang="en-US"/>
        </a:p>
      </dgm:t>
    </dgm:pt>
    <dgm:pt modelId="{BFDA0657-971C-45C3-A91C-A3398631DF9C}" type="sibTrans" cxnId="{737A1511-84A3-42DC-9355-D7C511696A1C}">
      <dgm:prSet/>
      <dgm:spPr/>
      <dgm:t>
        <a:bodyPr/>
        <a:lstStyle/>
        <a:p>
          <a:endParaRPr lang="en-US"/>
        </a:p>
      </dgm:t>
    </dgm:pt>
    <dgm:pt modelId="{E3495DC4-1B73-4039-AF6A-1EA01A0622C3}">
      <dgm:prSet phldrT="[Text]"/>
      <dgm:spPr/>
      <dgm:t>
        <a:bodyPr/>
        <a:lstStyle/>
        <a:p>
          <a:r>
            <a:rPr lang="en-US" b="1" i="0" dirty="0"/>
            <a:t>HTTP REQUEST HEADER VERSIONING</a:t>
          </a:r>
          <a:endParaRPr lang="en-US" dirty="0"/>
        </a:p>
      </dgm:t>
    </dgm:pt>
    <dgm:pt modelId="{F4EA07D4-248A-4633-8E22-49E4AB71333C}" type="parTrans" cxnId="{2C812830-35FF-4C5A-A56C-50C0C5A6CB2F}">
      <dgm:prSet/>
      <dgm:spPr/>
      <dgm:t>
        <a:bodyPr/>
        <a:lstStyle/>
        <a:p>
          <a:endParaRPr lang="en-US"/>
        </a:p>
      </dgm:t>
    </dgm:pt>
    <dgm:pt modelId="{FA2067B4-13C3-40FA-942A-94932954C251}" type="sibTrans" cxnId="{2C812830-35FF-4C5A-A56C-50C0C5A6CB2F}">
      <dgm:prSet/>
      <dgm:spPr/>
      <dgm:t>
        <a:bodyPr/>
        <a:lstStyle/>
        <a:p>
          <a:endParaRPr lang="en-US"/>
        </a:p>
      </dgm:t>
    </dgm:pt>
    <dgm:pt modelId="{BF2C9468-DAA8-4411-996E-41F478E30038}" type="pres">
      <dgm:prSet presAssocID="{F71ABB6C-7324-4BBD-B680-456F27C4A8E8}" presName="Name0" presStyleCnt="0">
        <dgm:presLayoutVars>
          <dgm:chMax val="7"/>
          <dgm:chPref val="7"/>
          <dgm:dir/>
        </dgm:presLayoutVars>
      </dgm:prSet>
      <dgm:spPr/>
    </dgm:pt>
    <dgm:pt modelId="{F84511CF-ED09-4D30-8347-08C3E6535C9A}" type="pres">
      <dgm:prSet presAssocID="{F71ABB6C-7324-4BBD-B680-456F27C4A8E8}" presName="Name1" presStyleCnt="0"/>
      <dgm:spPr/>
    </dgm:pt>
    <dgm:pt modelId="{9337BB48-FE57-4245-B181-92FE0F338829}" type="pres">
      <dgm:prSet presAssocID="{F71ABB6C-7324-4BBD-B680-456F27C4A8E8}" presName="cycle" presStyleCnt="0"/>
      <dgm:spPr/>
    </dgm:pt>
    <dgm:pt modelId="{A2C6511C-2B8F-4844-B321-83DB1FB1B45B}" type="pres">
      <dgm:prSet presAssocID="{F71ABB6C-7324-4BBD-B680-456F27C4A8E8}" presName="srcNode" presStyleLbl="node1" presStyleIdx="0" presStyleCnt="3"/>
      <dgm:spPr/>
    </dgm:pt>
    <dgm:pt modelId="{9DD2DAA9-79DC-48C0-9788-46092E46C6F2}" type="pres">
      <dgm:prSet presAssocID="{F71ABB6C-7324-4BBD-B680-456F27C4A8E8}" presName="conn" presStyleLbl="parChTrans1D2" presStyleIdx="0" presStyleCnt="1"/>
      <dgm:spPr/>
    </dgm:pt>
    <dgm:pt modelId="{ADB12F0F-C6D5-4597-BA1C-7A046624ED42}" type="pres">
      <dgm:prSet presAssocID="{F71ABB6C-7324-4BBD-B680-456F27C4A8E8}" presName="extraNode" presStyleLbl="node1" presStyleIdx="0" presStyleCnt="3"/>
      <dgm:spPr/>
    </dgm:pt>
    <dgm:pt modelId="{492232A8-5C0C-415E-B32D-1BECF877C74F}" type="pres">
      <dgm:prSet presAssocID="{F71ABB6C-7324-4BBD-B680-456F27C4A8E8}" presName="dstNode" presStyleLbl="node1" presStyleIdx="0" presStyleCnt="3"/>
      <dgm:spPr/>
    </dgm:pt>
    <dgm:pt modelId="{1DD3AB06-735D-47ED-B946-3C111883123E}" type="pres">
      <dgm:prSet presAssocID="{2E3F66E1-92F9-4803-96B9-FDB359FD7E0C}" presName="text_1" presStyleLbl="node1" presStyleIdx="0" presStyleCnt="3">
        <dgm:presLayoutVars>
          <dgm:bulletEnabled val="1"/>
        </dgm:presLayoutVars>
      </dgm:prSet>
      <dgm:spPr/>
    </dgm:pt>
    <dgm:pt modelId="{FBBA8BF3-AB9C-41ED-8D4B-4864EF8EBA67}" type="pres">
      <dgm:prSet presAssocID="{2E3F66E1-92F9-4803-96B9-FDB359FD7E0C}" presName="accent_1" presStyleCnt="0"/>
      <dgm:spPr/>
    </dgm:pt>
    <dgm:pt modelId="{28F2C9A8-9330-43A3-844B-C9F846749B62}" type="pres">
      <dgm:prSet presAssocID="{2E3F66E1-92F9-4803-96B9-FDB359FD7E0C}" presName="accentRepeatNode" presStyleLbl="solidFgAcc1" presStyleIdx="0" presStyleCnt="3"/>
      <dgm:spPr/>
    </dgm:pt>
    <dgm:pt modelId="{06D0F3ED-926C-445F-869E-5B6E8D2660FF}" type="pres">
      <dgm:prSet presAssocID="{64BAA33E-D61D-4B11-A2E4-8FDAF7F20E61}" presName="text_2" presStyleLbl="node1" presStyleIdx="1" presStyleCnt="3">
        <dgm:presLayoutVars>
          <dgm:bulletEnabled val="1"/>
        </dgm:presLayoutVars>
      </dgm:prSet>
      <dgm:spPr/>
    </dgm:pt>
    <dgm:pt modelId="{447E6E5A-54F2-4FA9-BE64-E362E25B6230}" type="pres">
      <dgm:prSet presAssocID="{64BAA33E-D61D-4B11-A2E4-8FDAF7F20E61}" presName="accent_2" presStyleCnt="0"/>
      <dgm:spPr/>
    </dgm:pt>
    <dgm:pt modelId="{2B5358AB-904C-4122-8040-6999D1163150}" type="pres">
      <dgm:prSet presAssocID="{64BAA33E-D61D-4B11-A2E4-8FDAF7F20E61}" presName="accentRepeatNode" presStyleLbl="solidFgAcc1" presStyleIdx="1" presStyleCnt="3"/>
      <dgm:spPr/>
    </dgm:pt>
    <dgm:pt modelId="{A6C4C125-CFF3-4115-B086-257A742AD32C}" type="pres">
      <dgm:prSet presAssocID="{E3495DC4-1B73-4039-AF6A-1EA01A0622C3}" presName="text_3" presStyleLbl="node1" presStyleIdx="2" presStyleCnt="3">
        <dgm:presLayoutVars>
          <dgm:bulletEnabled val="1"/>
        </dgm:presLayoutVars>
      </dgm:prSet>
      <dgm:spPr/>
    </dgm:pt>
    <dgm:pt modelId="{8316C40C-853E-4F5B-8E91-5647A0890340}" type="pres">
      <dgm:prSet presAssocID="{E3495DC4-1B73-4039-AF6A-1EA01A0622C3}" presName="accent_3" presStyleCnt="0"/>
      <dgm:spPr/>
    </dgm:pt>
    <dgm:pt modelId="{6A55F2D0-914C-4337-9C7D-E75337527B0E}" type="pres">
      <dgm:prSet presAssocID="{E3495DC4-1B73-4039-AF6A-1EA01A0622C3}" presName="accentRepeatNode" presStyleLbl="solidFgAcc1" presStyleIdx="2" presStyleCnt="3"/>
      <dgm:spPr/>
    </dgm:pt>
  </dgm:ptLst>
  <dgm:cxnLst>
    <dgm:cxn modelId="{737A1511-84A3-42DC-9355-D7C511696A1C}" srcId="{F71ABB6C-7324-4BBD-B680-456F27C4A8E8}" destId="{64BAA33E-D61D-4B11-A2E4-8FDAF7F20E61}" srcOrd="1" destOrd="0" parTransId="{DCD68196-017C-4187-8EF5-3A4670D0D067}" sibTransId="{BFDA0657-971C-45C3-A91C-A3398631DF9C}"/>
    <dgm:cxn modelId="{2C812830-35FF-4C5A-A56C-50C0C5A6CB2F}" srcId="{F71ABB6C-7324-4BBD-B680-456F27C4A8E8}" destId="{E3495DC4-1B73-4039-AF6A-1EA01A0622C3}" srcOrd="2" destOrd="0" parTransId="{F4EA07D4-248A-4633-8E22-49E4AB71333C}" sibTransId="{FA2067B4-13C3-40FA-942A-94932954C251}"/>
    <dgm:cxn modelId="{4EDA9544-DA53-4930-AE5E-5077996E6362}" type="presOf" srcId="{F71ABB6C-7324-4BBD-B680-456F27C4A8E8}" destId="{BF2C9468-DAA8-4411-996E-41F478E30038}" srcOrd="0" destOrd="0" presId="urn:microsoft.com/office/officeart/2008/layout/VerticalCurvedList"/>
    <dgm:cxn modelId="{FA9FA944-51C3-4C36-BF13-043224CE5A0A}" type="presOf" srcId="{2E3F66E1-92F9-4803-96B9-FDB359FD7E0C}" destId="{1DD3AB06-735D-47ED-B946-3C111883123E}" srcOrd="0" destOrd="0" presId="urn:microsoft.com/office/officeart/2008/layout/VerticalCurvedList"/>
    <dgm:cxn modelId="{9B86845A-AAB7-4CE9-AFF1-494FC3F5989E}" type="presOf" srcId="{E3495DC4-1B73-4039-AF6A-1EA01A0622C3}" destId="{A6C4C125-CFF3-4115-B086-257A742AD32C}" srcOrd="0" destOrd="0" presId="urn:microsoft.com/office/officeart/2008/layout/VerticalCurvedList"/>
    <dgm:cxn modelId="{8A9D4593-BB11-4F4C-9924-90A43E28ED16}" type="presOf" srcId="{F4335F0A-D459-444B-A6D3-E8E694461F8C}" destId="{9DD2DAA9-79DC-48C0-9788-46092E46C6F2}" srcOrd="0" destOrd="0" presId="urn:microsoft.com/office/officeart/2008/layout/VerticalCurvedList"/>
    <dgm:cxn modelId="{29DB79B9-3792-477E-8A3C-8D56E3183364}" type="presOf" srcId="{64BAA33E-D61D-4B11-A2E4-8FDAF7F20E61}" destId="{06D0F3ED-926C-445F-869E-5B6E8D2660FF}" srcOrd="0" destOrd="0" presId="urn:microsoft.com/office/officeart/2008/layout/VerticalCurvedList"/>
    <dgm:cxn modelId="{68C9ADB9-2F79-4D78-BF26-FEE262116115}" srcId="{F71ABB6C-7324-4BBD-B680-456F27C4A8E8}" destId="{2E3F66E1-92F9-4803-96B9-FDB359FD7E0C}" srcOrd="0" destOrd="0" parTransId="{858257BB-41E4-4E71-8AB8-7EF9E7F9AED3}" sibTransId="{F4335F0A-D459-444B-A6D3-E8E694461F8C}"/>
    <dgm:cxn modelId="{C0A5BC43-DB00-4023-8CD6-F42F1E9C91F8}" type="presParOf" srcId="{BF2C9468-DAA8-4411-996E-41F478E30038}" destId="{F84511CF-ED09-4D30-8347-08C3E6535C9A}" srcOrd="0" destOrd="0" presId="urn:microsoft.com/office/officeart/2008/layout/VerticalCurvedList"/>
    <dgm:cxn modelId="{4DC2870E-DD51-4DC3-8B97-C4B32E7EA922}" type="presParOf" srcId="{F84511CF-ED09-4D30-8347-08C3E6535C9A}" destId="{9337BB48-FE57-4245-B181-92FE0F338829}" srcOrd="0" destOrd="0" presId="urn:microsoft.com/office/officeart/2008/layout/VerticalCurvedList"/>
    <dgm:cxn modelId="{0BFCEF91-15ED-40B0-9AA5-1660C0498E80}" type="presParOf" srcId="{9337BB48-FE57-4245-B181-92FE0F338829}" destId="{A2C6511C-2B8F-4844-B321-83DB1FB1B45B}" srcOrd="0" destOrd="0" presId="urn:microsoft.com/office/officeart/2008/layout/VerticalCurvedList"/>
    <dgm:cxn modelId="{5D7AAA6B-4DAE-42F5-8492-39FF98416C01}" type="presParOf" srcId="{9337BB48-FE57-4245-B181-92FE0F338829}" destId="{9DD2DAA9-79DC-48C0-9788-46092E46C6F2}" srcOrd="1" destOrd="0" presId="urn:microsoft.com/office/officeart/2008/layout/VerticalCurvedList"/>
    <dgm:cxn modelId="{CC5AFA94-2292-4F93-B121-7D1545584401}" type="presParOf" srcId="{9337BB48-FE57-4245-B181-92FE0F338829}" destId="{ADB12F0F-C6D5-4597-BA1C-7A046624ED42}" srcOrd="2" destOrd="0" presId="urn:microsoft.com/office/officeart/2008/layout/VerticalCurvedList"/>
    <dgm:cxn modelId="{A156E22E-38CB-4CC9-9681-CCFC963D9542}" type="presParOf" srcId="{9337BB48-FE57-4245-B181-92FE0F338829}" destId="{492232A8-5C0C-415E-B32D-1BECF877C74F}" srcOrd="3" destOrd="0" presId="urn:microsoft.com/office/officeart/2008/layout/VerticalCurvedList"/>
    <dgm:cxn modelId="{86ABF48E-D41B-4398-BF21-B6128FD202B8}" type="presParOf" srcId="{F84511CF-ED09-4D30-8347-08C3E6535C9A}" destId="{1DD3AB06-735D-47ED-B946-3C111883123E}" srcOrd="1" destOrd="0" presId="urn:microsoft.com/office/officeart/2008/layout/VerticalCurvedList"/>
    <dgm:cxn modelId="{1F4F0D30-C480-4AB5-9F8A-1778E4C4033A}" type="presParOf" srcId="{F84511CF-ED09-4D30-8347-08C3E6535C9A}" destId="{FBBA8BF3-AB9C-41ED-8D4B-4864EF8EBA67}" srcOrd="2" destOrd="0" presId="urn:microsoft.com/office/officeart/2008/layout/VerticalCurvedList"/>
    <dgm:cxn modelId="{A5B12291-940C-4FAE-AA7A-EA512758E6B1}" type="presParOf" srcId="{FBBA8BF3-AB9C-41ED-8D4B-4864EF8EBA67}" destId="{28F2C9A8-9330-43A3-844B-C9F846749B62}" srcOrd="0" destOrd="0" presId="urn:microsoft.com/office/officeart/2008/layout/VerticalCurvedList"/>
    <dgm:cxn modelId="{905C8316-4CC9-49E6-82AE-3381B67818DD}" type="presParOf" srcId="{F84511CF-ED09-4D30-8347-08C3E6535C9A}" destId="{06D0F3ED-926C-445F-869E-5B6E8D2660FF}" srcOrd="3" destOrd="0" presId="urn:microsoft.com/office/officeart/2008/layout/VerticalCurvedList"/>
    <dgm:cxn modelId="{A4921B0D-0B97-4260-B4BB-863B5BCBAEBE}" type="presParOf" srcId="{F84511CF-ED09-4D30-8347-08C3E6535C9A}" destId="{447E6E5A-54F2-4FA9-BE64-E362E25B6230}" srcOrd="4" destOrd="0" presId="urn:microsoft.com/office/officeart/2008/layout/VerticalCurvedList"/>
    <dgm:cxn modelId="{6073B807-ABF2-40CF-B1FC-CA60CC2A85FF}" type="presParOf" srcId="{447E6E5A-54F2-4FA9-BE64-E362E25B6230}" destId="{2B5358AB-904C-4122-8040-6999D1163150}" srcOrd="0" destOrd="0" presId="urn:microsoft.com/office/officeart/2008/layout/VerticalCurvedList"/>
    <dgm:cxn modelId="{2D0A84CF-9D17-47DF-BB33-13A8316541EA}" type="presParOf" srcId="{F84511CF-ED09-4D30-8347-08C3E6535C9A}" destId="{A6C4C125-CFF3-4115-B086-257A742AD32C}" srcOrd="5" destOrd="0" presId="urn:microsoft.com/office/officeart/2008/layout/VerticalCurvedList"/>
    <dgm:cxn modelId="{56866F8B-0BE5-4A50-9AF2-C867F2E7DE6D}" type="presParOf" srcId="{F84511CF-ED09-4D30-8347-08C3E6535C9A}" destId="{8316C40C-853E-4F5B-8E91-5647A0890340}" srcOrd="6" destOrd="0" presId="urn:microsoft.com/office/officeart/2008/layout/VerticalCurvedList"/>
    <dgm:cxn modelId="{FA675D1F-DD3F-48F8-9D38-9693B124738B}" type="presParOf" srcId="{8316C40C-853E-4F5B-8E91-5647A0890340}" destId="{6A55F2D0-914C-4337-9C7D-E75337527B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DAA9-79DC-48C0-9788-46092E46C6F2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3AB06-735D-47ED-B946-3C111883123E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QUERYSTRING PARAMETER VERSIONING</a:t>
          </a:r>
          <a:endParaRPr lang="en-US" sz="4000" kern="1200" dirty="0"/>
        </a:p>
      </dsp:txBody>
      <dsp:txXfrm>
        <a:off x="559333" y="402272"/>
        <a:ext cx="9444532" cy="804545"/>
      </dsp:txXfrm>
    </dsp:sp>
    <dsp:sp modelId="{28F2C9A8-9330-43A3-844B-C9F846749B6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0F3ED-926C-445F-869E-5B6E8D2660FF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URL PATH SEGMENT VERSIONING</a:t>
          </a:r>
          <a:endParaRPr lang="en-US" sz="4000" kern="1200" dirty="0"/>
        </a:p>
      </dsp:txBody>
      <dsp:txXfrm>
        <a:off x="851785" y="1609089"/>
        <a:ext cx="9152080" cy="804545"/>
      </dsp:txXfrm>
    </dsp:sp>
    <dsp:sp modelId="{2B5358AB-904C-4122-8040-6999D116315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C125-CFF3-4115-B086-257A742AD32C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HTTP REQUEST HEADER VERSIONING</a:t>
          </a:r>
          <a:endParaRPr lang="en-US" sz="4000" kern="1200" dirty="0"/>
        </a:p>
      </dsp:txBody>
      <dsp:txXfrm>
        <a:off x="559333" y="2815907"/>
        <a:ext cx="9444532" cy="804545"/>
      </dsp:txXfrm>
    </dsp:sp>
    <dsp:sp modelId="{6A55F2D0-914C-4337-9C7D-E75337527B0E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EEB1-CDA8-4C05-A389-28755B1C498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65E2F-6EE9-4FCD-8E02-DC1914B3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7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806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18C-B5EF-4481-ACCA-A4F7927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ideas on how to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0C388-DDBB-4E5D-B9BC-4E7429DFE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19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9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D79-BFE0-4B16-A7D2-882D84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Made Easy… or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F139-FA8E-41BE-9277-EAD750D2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dotnet add package </a:t>
            </a:r>
            <a:r>
              <a:rPr lang="en-US" sz="3200" dirty="0" err="1">
                <a:solidFill>
                  <a:schemeClr val="accent5"/>
                </a:solidFill>
              </a:rPr>
              <a:t>Microsoft.AspNetCore.Mvc.Versioning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 dirty="0"/>
              <a:t>Can handle all types of versioning methods</a:t>
            </a:r>
          </a:p>
          <a:p>
            <a:pPr marL="0" indent="0">
              <a:buNone/>
            </a:pPr>
            <a:r>
              <a:rPr lang="en-US" sz="3200" dirty="0"/>
              <a:t>Deprecation</a:t>
            </a:r>
          </a:p>
          <a:p>
            <a:pPr marL="0" indent="0">
              <a:buNone/>
            </a:pPr>
            <a:r>
              <a:rPr lang="en-US" sz="3200" dirty="0"/>
              <a:t>Does not work well with Swagger and the OpenAPI spec (but we have </a:t>
            </a:r>
            <a:r>
              <a:rPr lang="en-US" sz="3200"/>
              <a:t>a solution!</a:t>
            </a:r>
            <a:r>
              <a:rPr lang="en-US" sz="3200" dirty="0"/>
              <a:t>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58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</TotalTime>
  <Words>87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Versioning your Web API</vt:lpstr>
      <vt:lpstr>So many ideas on how to version</vt:lpstr>
      <vt:lpstr>Versioning Made Easy… or Easier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2021-08-31T02:10:28Z</dcterms:created>
  <dcterms:modified xsi:type="dcterms:W3CDTF">2021-09-27T23:59:37Z</dcterms:modified>
</cp:coreProperties>
</file>