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1"/>
  </p:notesMasterIdLst>
  <p:sldIdLst>
    <p:sldId id="261" r:id="rId3"/>
    <p:sldId id="256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2B907-632B-4864-B69B-68E943FE12C5}" type="doc">
      <dgm:prSet loTypeId="urn:microsoft.com/office/officeart/2005/8/layout/arrow5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BF0CEE-2A2E-42B3-B9DC-3668D5B9718E}">
      <dgm:prSet phldrT="[Text]"/>
      <dgm:spPr/>
      <dgm:t>
        <a:bodyPr/>
        <a:lstStyle/>
        <a:p>
          <a:r>
            <a:rPr lang="en-US" dirty="0"/>
            <a:t>OpenAPI is a specification</a:t>
          </a:r>
        </a:p>
      </dgm:t>
    </dgm:pt>
    <dgm:pt modelId="{1610AE4E-48F0-4EFA-A0A9-44898984E004}" type="parTrans" cxnId="{06FD82B6-E776-4B42-BEFE-7F5DE7EC4716}">
      <dgm:prSet/>
      <dgm:spPr/>
      <dgm:t>
        <a:bodyPr/>
        <a:lstStyle/>
        <a:p>
          <a:endParaRPr lang="en-US"/>
        </a:p>
      </dgm:t>
    </dgm:pt>
    <dgm:pt modelId="{4EEC8AB5-05FB-4DC5-A16C-DF26BBB34AE2}" type="sibTrans" cxnId="{06FD82B6-E776-4B42-BEFE-7F5DE7EC4716}">
      <dgm:prSet/>
      <dgm:spPr/>
      <dgm:t>
        <a:bodyPr/>
        <a:lstStyle/>
        <a:p>
          <a:endParaRPr lang="en-US"/>
        </a:p>
      </dgm:t>
    </dgm:pt>
    <dgm:pt modelId="{3AA36340-3B1F-4A4F-9AFE-62EEFEB617D3}">
      <dgm:prSet phldrT="[Text]"/>
      <dgm:spPr/>
      <dgm:t>
        <a:bodyPr/>
        <a:lstStyle/>
        <a:p>
          <a:r>
            <a:rPr lang="en-US" dirty="0"/>
            <a:t>Swagger is the tooling for OpenAPI</a:t>
          </a:r>
        </a:p>
      </dgm:t>
    </dgm:pt>
    <dgm:pt modelId="{29C18C67-1057-417A-8524-3CC7FFF68F84}" type="parTrans" cxnId="{B45B6DCB-3678-4A97-93F3-F0874A515089}">
      <dgm:prSet/>
      <dgm:spPr/>
      <dgm:t>
        <a:bodyPr/>
        <a:lstStyle/>
        <a:p>
          <a:endParaRPr lang="en-US"/>
        </a:p>
      </dgm:t>
    </dgm:pt>
    <dgm:pt modelId="{4AA3172E-4509-4AF6-AC74-01E061AB0CD8}" type="sibTrans" cxnId="{B45B6DCB-3678-4A97-93F3-F0874A515089}">
      <dgm:prSet/>
      <dgm:spPr/>
      <dgm:t>
        <a:bodyPr/>
        <a:lstStyle/>
        <a:p>
          <a:endParaRPr lang="en-US"/>
        </a:p>
      </dgm:t>
    </dgm:pt>
    <dgm:pt modelId="{0F61060E-0999-40D2-BBC0-3D9317DD18EC}" type="pres">
      <dgm:prSet presAssocID="{E0C2B907-632B-4864-B69B-68E943FE12C5}" presName="diagram" presStyleCnt="0">
        <dgm:presLayoutVars>
          <dgm:dir/>
          <dgm:resizeHandles val="exact"/>
        </dgm:presLayoutVars>
      </dgm:prSet>
      <dgm:spPr/>
    </dgm:pt>
    <dgm:pt modelId="{F18740E2-EB24-4823-B3B7-7C2242E6F61C}" type="pres">
      <dgm:prSet presAssocID="{2EBF0CEE-2A2E-42B3-B9DC-3668D5B9718E}" presName="arrow" presStyleLbl="node1" presStyleIdx="0" presStyleCnt="2">
        <dgm:presLayoutVars>
          <dgm:bulletEnabled val="1"/>
        </dgm:presLayoutVars>
      </dgm:prSet>
      <dgm:spPr/>
    </dgm:pt>
    <dgm:pt modelId="{7D31FBE2-9CB8-4D4F-B032-1E2467032167}" type="pres">
      <dgm:prSet presAssocID="{3AA36340-3B1F-4A4F-9AFE-62EEFEB617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36E4AB15-08DA-47F1-A29D-42826C58255C}" type="presOf" srcId="{2EBF0CEE-2A2E-42B3-B9DC-3668D5B9718E}" destId="{F18740E2-EB24-4823-B3B7-7C2242E6F61C}" srcOrd="0" destOrd="0" presId="urn:microsoft.com/office/officeart/2005/8/layout/arrow5"/>
    <dgm:cxn modelId="{4111422E-3D4E-49BF-A20F-9F24CDA173DA}" type="presOf" srcId="{3AA36340-3B1F-4A4F-9AFE-62EEFEB617D3}" destId="{7D31FBE2-9CB8-4D4F-B032-1E2467032167}" srcOrd="0" destOrd="0" presId="urn:microsoft.com/office/officeart/2005/8/layout/arrow5"/>
    <dgm:cxn modelId="{B07CC5AC-472F-4B0F-AD72-F7237466D892}" type="presOf" srcId="{E0C2B907-632B-4864-B69B-68E943FE12C5}" destId="{0F61060E-0999-40D2-BBC0-3D9317DD18EC}" srcOrd="0" destOrd="0" presId="urn:microsoft.com/office/officeart/2005/8/layout/arrow5"/>
    <dgm:cxn modelId="{06FD82B6-E776-4B42-BEFE-7F5DE7EC4716}" srcId="{E0C2B907-632B-4864-B69B-68E943FE12C5}" destId="{2EBF0CEE-2A2E-42B3-B9DC-3668D5B9718E}" srcOrd="0" destOrd="0" parTransId="{1610AE4E-48F0-4EFA-A0A9-44898984E004}" sibTransId="{4EEC8AB5-05FB-4DC5-A16C-DF26BBB34AE2}"/>
    <dgm:cxn modelId="{B45B6DCB-3678-4A97-93F3-F0874A515089}" srcId="{E0C2B907-632B-4864-B69B-68E943FE12C5}" destId="{3AA36340-3B1F-4A4F-9AFE-62EEFEB617D3}" srcOrd="1" destOrd="0" parTransId="{29C18C67-1057-417A-8524-3CC7FFF68F84}" sibTransId="{4AA3172E-4509-4AF6-AC74-01E061AB0CD8}"/>
    <dgm:cxn modelId="{A7F51B3E-90E3-4658-8506-547CD9347D97}" type="presParOf" srcId="{0F61060E-0999-40D2-BBC0-3D9317DD18EC}" destId="{F18740E2-EB24-4823-B3B7-7C2242E6F61C}" srcOrd="0" destOrd="0" presId="urn:microsoft.com/office/officeart/2005/8/layout/arrow5"/>
    <dgm:cxn modelId="{ACB9C956-E700-4A8C-8849-3FBD12546D76}" type="presParOf" srcId="{0F61060E-0999-40D2-BBC0-3D9317DD18EC}" destId="{7D31FBE2-9CB8-4D4F-B032-1E246703216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40E2-EB24-4823-B3B7-7C2242E6F61C}">
      <dsp:nvSpPr>
        <dsp:cNvPr id="0" name=""/>
        <dsp:cNvSpPr/>
      </dsp:nvSpPr>
      <dsp:spPr>
        <a:xfrm rot="16200000">
          <a:off x="1295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OpenAPI is a specification</a:t>
          </a:r>
        </a:p>
      </dsp:txBody>
      <dsp:txXfrm rot="5400000">
        <a:off x="1295" y="1005767"/>
        <a:ext cx="3318461" cy="2011189"/>
      </dsp:txXfrm>
    </dsp:sp>
    <dsp:sp modelId="{7D31FBE2-9CB8-4D4F-B032-1E2467032167}">
      <dsp:nvSpPr>
        <dsp:cNvPr id="0" name=""/>
        <dsp:cNvSpPr/>
      </dsp:nvSpPr>
      <dsp:spPr>
        <a:xfrm rot="5400000">
          <a:off x="6034727" y="173"/>
          <a:ext cx="4022377" cy="40223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2817853"/>
                <a:satOff val="-20162"/>
                <a:lumOff val="-1177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2817853"/>
                <a:satOff val="-20162"/>
                <a:lumOff val="-117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2817853"/>
                <a:satOff val="-20162"/>
                <a:lumOff val="-117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Swagger is the tooling for OpenAPI</a:t>
          </a:r>
        </a:p>
      </dsp:txBody>
      <dsp:txXfrm rot="-5400000">
        <a:off x="6738643" y="1005767"/>
        <a:ext cx="3318461" cy="20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0EBC-9008-44D7-97AB-6B6A4638BB7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6E80-8C9F-4F44-8275-2EE6344B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77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C5F6-02E6-4E78-8191-B44FFB3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 of an OpenAPI Document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CB70D-5B96-40C1-BA87-C4AC2CBA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90F80-B023-448D-8B2F-DB372390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-2" b="12848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5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457C-DFD2-4E7D-9776-FC7C9350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OpenAPI vs Swagger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DCAC6-A114-46C3-9686-4B28351D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848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4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674BA-30C4-4576-9080-3EA801F9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AF39A-CADD-4D87-A292-EE4E35D1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8738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40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2F7C7-D8B4-4503-98C0-5717E3BFC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07" y="115756"/>
            <a:ext cx="6361428" cy="66264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34E7-7D41-4BD6-8653-6AC2E74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Swagger 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3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87B-0353-4F3A-BD81-5BBBE5F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</a:t>
            </a:r>
            <a:r>
              <a:rPr lang="en-US"/>
              <a:t>of Swagger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6AD68-8F93-4696-A40C-A348968C4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9867"/>
              </p:ext>
            </p:extLst>
          </p:nvPr>
        </p:nvGraphicFramePr>
        <p:xfrm>
          <a:off x="431800" y="1846263"/>
          <a:ext cx="114553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151249169"/>
                    </a:ext>
                  </a:extLst>
                </a:gridCol>
                <a:gridCol w="6388099">
                  <a:extLst>
                    <a:ext uri="{9D8B030D-6E8A-4147-A177-3AD203B41FA5}">
                      <a16:colId xmlns:a16="http://schemas.microsoft.com/office/drawing/2014/main" val="31139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Swagger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Object model and middleware to expose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as JSON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2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Swashbuckle.AspNetCore.SwaggerGen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Generator that builds </a:t>
                      </a:r>
                      <a:r>
                        <a:rPr lang="en-US" sz="2400" dirty="0" err="1"/>
                        <a:t>SwaggerDocument</a:t>
                      </a:r>
                      <a:r>
                        <a:rPr lang="en-US" sz="2400" dirty="0"/>
                        <a:t> objects directly from your routes, controllers, and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Swashbuckle.AspNetCore.SwaggerUI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Embedded version of the Swagger UI tool. It interprets Swagger JSON to build a rich, customizable experience for describing the web API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7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CA0CE017-33ED-48D3-98B7-07D536D8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69AD-BB01-4B6C-8826-FEDA3D69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We will learn to fix Swagger with Versioning!!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570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</TotalTime>
  <Words>133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Documenting your API with OpenAPI</vt:lpstr>
      <vt:lpstr>Example of an OpenAPI Document </vt:lpstr>
      <vt:lpstr>OpenAPI vs Swagger</vt:lpstr>
      <vt:lpstr>Swagger UI</vt:lpstr>
      <vt:lpstr>Swagger UI</vt:lpstr>
      <vt:lpstr>Parts of Swagger</vt:lpstr>
      <vt:lpstr>We will learn to fix Swagger with Versioning!!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2021-08-31T02:10:58Z</dcterms:created>
  <dcterms:modified xsi:type="dcterms:W3CDTF">2021-09-28T01:22:57Z</dcterms:modified>
</cp:coreProperties>
</file>