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64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7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2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8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6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4E3B01-FCBC-46E8-9C96-2EEF0D1B1F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4E3B01-FCBC-46E8-9C96-2EEF0D1B1F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51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2021-08-31T02:09:36Z</dcterms:created>
  <dcterms:modified xsi:type="dcterms:W3CDTF">2021-08-31T02:09:52Z</dcterms:modified>
</cp:coreProperties>
</file>