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7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0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D085E7-9E2C-420E-876E-E1FF698191B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F5C3E-238E-454B-A1F0-DF79CC30D7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</cp:revision>
  <dcterms:created xsi:type="dcterms:W3CDTF">2021-08-31T02:10:58Z</dcterms:created>
  <dcterms:modified xsi:type="dcterms:W3CDTF">2021-08-31T02:11:22Z</dcterms:modified>
</cp:coreProperties>
</file>