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2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37C11E-377F-426D-B471-FBDACAD9EFD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069127-2BF9-4B3C-A454-9890468191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2021-08-31T02:11:37Z</dcterms:created>
  <dcterms:modified xsi:type="dcterms:W3CDTF">2021-08-31T02:11:51Z</dcterms:modified>
</cp:coreProperties>
</file>