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CBD-A883-4259-9501-1C56CD3D7B1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52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CBD-A883-4259-9501-1C56CD3D7B1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CBD-A883-4259-9501-1C56CD3D7B1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9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CBD-A883-4259-9501-1C56CD3D7B1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4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CBD-A883-4259-9501-1C56CD3D7B1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98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CBD-A883-4259-9501-1C56CD3D7B1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2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CBD-A883-4259-9501-1C56CD3D7B1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1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CBD-A883-4259-9501-1C56CD3D7B1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1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CBD-A883-4259-9501-1C56CD3D7B1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857CBD-A883-4259-9501-1C56CD3D7B1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2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CBD-A883-4259-9501-1C56CD3D7B1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1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857CBD-A883-4259-9501-1C56CD3D7B1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46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</cp:revision>
  <dcterms:created xsi:type="dcterms:W3CDTF">2021-08-31T02:12:00Z</dcterms:created>
  <dcterms:modified xsi:type="dcterms:W3CDTF">2021-08-31T02:12:13Z</dcterms:modified>
</cp:coreProperties>
</file>