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DC82-B219-461E-87D8-348F048F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0B0FB-CAB0-43D9-9D28-C1073C1E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58B2-79E8-43FD-9B26-EDDE619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CBAD-FB3F-4E95-8AEC-7F1BD970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1D73-8E46-4F2D-9BF7-7A711757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5A54-9C38-4696-9CDD-EFFE9719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F6AFF-8814-44E9-AA8A-C5DAD8AB3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BE6D-A9D9-4A8B-BDBE-C983F724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A8F9-9856-4DDB-9668-B8BB6050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B6DD-8868-48C2-813E-60AAEDBA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71186-B74D-4019-86F1-8EEE027C2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AD68D-E891-4EA5-AB07-1A6AF6B81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BD15-A144-49E4-8F14-C908DBD9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38AB-1D43-4E3F-AC8C-25B6745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BC47-12F8-45CE-9509-5BEEA0D8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1414-A801-4E21-A57A-0589AD62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B6F5-9C9E-4B30-BF7F-6B33092C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A65F-E3FE-4497-A9BF-46DE5674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3230-FD29-48AE-95AA-1A1392D6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5B024-81BF-46E1-9F70-4EA33AEC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8115-09E4-4A25-8C02-9EF894A8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A8A99-5CD1-4046-9395-91B546BA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3E6E-09BD-494A-9315-12F3D254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1AAB-02A2-4B9B-8AF3-BBD5E4C7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63E8-5A20-48D5-B823-DB6FB12E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AC16-B5F8-4F9A-A79B-DF2168DA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4E95-527B-4847-8978-D40697BEB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7569-2F3B-4CEC-BA7A-F1C297FA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AF09B-F6F7-4E40-AC62-1CCCB6A8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46985-68D6-4E3F-A11D-13F5B632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E254-385E-4999-A235-07A7186F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566-8A67-47A2-B64E-214DC095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FE0A3-45CC-4741-AEB0-D7227A07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AF97-4AC5-454F-B71B-9516F0BC6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E5363-D1F5-4D13-82AD-5580B0A6C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86EEA-6947-4141-A2B7-5E785250B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A69F6-9175-4E2E-8981-9F973C12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DBF35-C2C6-47A9-8EC6-771E5862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1A251-36F0-4FBB-BEAA-8E01ECC9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1934-FD15-41BF-BEAC-121CF3E7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4121F-1F4F-450C-A53D-D9EE95CF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16F93-1946-4F02-9230-9FB3DD55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69D59-3E9E-4CE8-8C56-6358DF92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B7DA2-DD7A-4C71-B024-A7DDFB12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AA330-D6F1-4A62-8BBB-AFD19924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64DC-1844-486D-A85E-880A1A56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E403-6F89-47B3-AF6B-700985C7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D1DE-1352-4D0A-8FF3-8E2F234E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14016-3E89-42EC-85D2-4999D2722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C82EA-0F67-45F2-A3B9-BEC28036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17811-45AB-4B11-BB5D-DEBAFAC1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11AB-644F-4810-B261-3F53671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B30B-B562-4BCA-9B83-5B6CD25A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780A2-DA55-456E-BB96-7CC0F8CF0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1D7DA-16A1-4494-AAD2-F3E8A746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F294-A275-4542-9B41-06C52F3C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5B43B-71C3-4155-9FCA-CCC81AC2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E815D-D79D-42EA-8337-14CC84F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9ED70-5D86-4949-927C-6536D286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3C84-BF90-4A38-9AE4-946186BC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3D2-9B96-4C6A-B946-03722AF4F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D0C1-55B1-4A44-A579-61662FE1923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8586-8015-46B6-B224-096BA9D40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4378-5F9C-4A75-A901-8B4F1F5BB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454B1-A116-4868-8584-FE756029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2021-08-31T02:14:00Z</dcterms:created>
  <dcterms:modified xsi:type="dcterms:W3CDTF">2021-08-31T02:16:22Z</dcterms:modified>
</cp:coreProperties>
</file>