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B99E-EAB8-4487-8262-27E427310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22DDE-FACE-42C6-8D58-5BD5B0720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BCE53-B2A5-4B87-9FC6-47455C3C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4F7D-81B9-47F6-A391-204EF321D3F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605F1-CEC3-48A0-BFBC-FA8D2D79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BD18-6E7A-4833-A9A4-025343BF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9C40-C61F-4A37-B7A6-BD80EEF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57C0-EB0F-46BC-8821-B9374B43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43332-0CA3-4810-8881-3A61EBFB7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3B03F-B1BA-487E-8647-EEC4388E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4F7D-81B9-47F6-A391-204EF321D3F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8307-750B-4891-AF65-D3B025AB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8394F-D4A2-48F7-8FF3-473EA478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9C40-C61F-4A37-B7A6-BD80EEF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3963C-C198-4ADE-9907-75D6FC337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96471-FB83-4F2D-8C12-C4E7435E9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0DAD1-1B78-4A3A-BF24-74BD89C2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4F7D-81B9-47F6-A391-204EF321D3F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A5111-7986-4F58-B365-6CC5CA4C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8B2DB-C98C-4D1C-829D-2528D0D5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9C40-C61F-4A37-B7A6-BD80EEF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4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3515-5730-47CE-8726-9289D4EA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CDDB-0AAB-4245-9A28-4A4BE333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06020-9F87-4F3B-A3C0-183EEE97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4F7D-81B9-47F6-A391-204EF321D3F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D02DC-7545-41C2-B6D9-E26A91CE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6A3D5-DB2B-455A-A14A-F056A748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9C40-C61F-4A37-B7A6-BD80EEF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1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017F-63C6-4894-8220-58C813BB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EE1F8-3D82-42BF-BE20-EEC4026E5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7F68A-03DB-4857-BCBA-D3D4A7F2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4F7D-81B9-47F6-A391-204EF321D3F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68C60-BAC8-40A7-B31E-03644974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EF4CE-4373-4173-AFA8-50463B4A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9C40-C61F-4A37-B7A6-BD80EEF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2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EB68-484F-4E90-B0DD-C29571C1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A6DAC-B891-409B-A028-3A9F1E5EA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6E829-CE3C-41C2-A45B-E7CA752B6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3EE27-8990-4DF4-AB95-DA30C830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4F7D-81B9-47F6-A391-204EF321D3F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0608-00EE-43CE-97EF-945E90BB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86F2E-5CE9-4D72-A5F1-8ED73054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9C40-C61F-4A37-B7A6-BD80EEF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9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7C9B-AF00-4BFA-852C-5381A503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77E41-B9BD-49A5-B7BF-0C19AD7AF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D0BB6-B896-4D79-8845-CCE131D5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C9C04-B4CF-4EF7-9A0B-B854BD767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C62FC-2199-4CE9-B4D3-42C2C7472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4213C-0DAE-438C-88CA-7811CEC8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4F7D-81B9-47F6-A391-204EF321D3F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9FB7A-E2E4-4E15-A3EF-D59522A2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E70B8-F40E-41A3-A8D0-22285CB9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9C40-C61F-4A37-B7A6-BD80EEF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1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89BE-562F-40DC-A501-8D3767EC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24E95-3122-4040-B908-29AA4104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4F7D-81B9-47F6-A391-204EF321D3F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F7216-484B-4586-B8F2-025D586C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06B37-33F3-4A01-B499-1D22457A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9C40-C61F-4A37-B7A6-BD80EEF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4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24162-22D1-4971-868B-7916FF02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4F7D-81B9-47F6-A391-204EF321D3F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876D7-DE56-4F57-B4C7-DD79E40E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A390F-CB09-4882-AAC0-1B717700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9C40-C61F-4A37-B7A6-BD80EEF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1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0F61-82AE-44A3-9A20-636DEA14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8D0F-27D8-42F5-A2A3-0399C50DB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9036F-CC51-41BD-889F-3399133FD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A239B-CE78-4DF8-9E6B-87D84D65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4F7D-81B9-47F6-A391-204EF321D3F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96A6B-C3EE-411F-A400-1974F5B0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9B1FA-EF23-45DD-BD8F-4B909700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9C40-C61F-4A37-B7A6-BD80EEF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467A-C1CA-49EA-83C6-9CB5BFC2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83AEF-D288-465B-BE0B-B858609F0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2CFDB-3DF1-4EF4-8751-6C2096A6E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90F1D-AA05-44D2-8B0E-92F8E183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4F7D-81B9-47F6-A391-204EF321D3F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EB73B-15F4-4D66-9658-16A18ED1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8C156-AD67-4799-A087-011B4159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9C40-C61F-4A37-B7A6-BD80EEF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35ECD-A1E1-47EA-8E25-2E22A95A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C78D9-7343-40F1-802C-A1F16A90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1270F-D175-48E9-90F0-4B89CA986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04F7D-81B9-47F6-A391-204EF321D3F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64ED6-02A8-4843-8B85-3CB98C06F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DCD35-936E-45E8-AEA6-1025BCB97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9C40-C61F-4A37-B7A6-BD80EEF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0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2021-08-31T02:16:34Z</dcterms:created>
  <dcterms:modified xsi:type="dcterms:W3CDTF">2021-08-31T02:16:44Z</dcterms:modified>
</cp:coreProperties>
</file>