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C275-71BA-4CCA-BC68-BC233922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263D-6ED7-455D-A77F-899A55A32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D691-33B0-4856-ABE7-EC52FF4D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96F1-C855-463D-B214-DB28E9E1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8718-D034-487C-9550-8F80B17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91C7-FE65-4BA9-8AB1-1E1F993E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67D4-D7B2-4239-BFC5-E79A4DAA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96CE-5EF0-48AD-84C9-1DB71518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51D7-B194-4321-991B-AB9FD7DF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11E6-E5B9-4610-818A-F2A9959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93365-13F4-4F26-A5B9-CB05C51E5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CAFE-66E8-422B-85D2-22ED5CFCF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7372-D8AF-4D9B-9BBF-E2A027FF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1299-D6AE-464A-85AB-E3DB2956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91D5-CD7F-4185-91D4-58EEB568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14B3-FB4F-47D8-8895-1A087C4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F4AE-93BE-4D03-989E-21EB6506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6536-E0F0-4D67-819A-9AD6620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061-7487-4700-A714-70C66AF0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30B6-8B78-4CF6-97D2-ABF5EC8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A0F-B171-4CF3-8B78-9EE35FDA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43FAF-C9A8-482A-A698-997755DE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BF37-5335-4D28-8E53-1CD73F57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D870-024F-4DAB-A6FC-41401BAE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9065-6B32-4285-BFAB-D239CFD8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A11B-3977-4F49-98F9-8FC1CE56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EF7D-F634-43C8-B307-AA5C6D70C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6D5E8-77EC-4A53-917D-248B48E4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C2AFA-ABEA-4042-9F1F-39DDFF20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099C-ECBE-4921-9018-AB50F70F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1C51-5BCB-4CF1-87E2-FC47E298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58CF-BB4E-4A7F-8D81-4672AA79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4195-D19C-4C45-922F-13398B1D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ABA43-FCEA-47ED-9DA6-F8D107C8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905E7-D024-48E4-BB8C-F227BC11D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056D9-DC79-45CC-AC3D-674EDA077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4A926-B025-454D-A136-393506C3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45DE-2138-45A7-A542-CB10D52A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866E4-E57F-4D22-9E64-98F05922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BD8A-E78D-493C-9023-A3E8F735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687EB-ADB7-4910-AD4A-11DA3E06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70A0B-7B07-475B-901A-9BDB231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4CA27-F346-4F4E-B4D8-BF2CD48D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B0113-782A-4980-A13A-331DB098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523F8-D777-406A-913A-19118811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5ACB3-49D0-4EB4-BB14-4C558204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272D-484C-4054-8401-7B0F4775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02CA-776D-45D7-8C0C-E674437D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152FC-1ABE-4EEA-A001-F08540FE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21EE-3E53-43C5-8EE8-1204E590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781C-3FC2-4F0C-BD00-384AA819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2DE38-7001-433E-AF16-98440770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9D7E-B498-44D7-B4F4-9690DA6F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A0491-44C6-4C10-B97E-964A59ABE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EA039-319F-4C7A-BC22-9D450DE9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C481E-8140-4C8F-BADE-8C7CDCEE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641D-3593-4F4A-A233-00DF8320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0EB9-2EDE-4CB0-892A-89F691C5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144C6-A5E0-495B-A05E-161A3061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E864-539D-4FDB-AA1E-715DAD51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57136-B764-44E5-9239-F51F4ED25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52A3-1ACC-43B6-8D0E-3493A60091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E076-33F8-4AC9-BACD-D6954DCAA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E6F5-CBA5-4682-A2EA-4AC30F41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C0DC-8EE8-4666-B8ED-47CAC9BCF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2021-08-31T02:18:09Z</dcterms:created>
  <dcterms:modified xsi:type="dcterms:W3CDTF">2021-08-31T02:18:21Z</dcterms:modified>
</cp:coreProperties>
</file>