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A535-5498-4D53-AFF8-DC6FEAB1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BBA25-49DA-4C86-82A7-E3D32A853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B83E-6EC6-47D6-80BA-83B8E3D9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53008-DE6F-4469-9448-92DFEF8F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4C46-8167-47F4-8405-DF72EAE3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365D-5AAF-4E29-A906-C4F1B1BD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EF40-3592-4DD9-AA11-F8DAB7EB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910F-58F5-4E21-A048-15F66B55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5F25-DC37-42A3-8E39-73B8EFC6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6981-6A4F-4C5D-8D2D-61BCDC9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3D6ED-8A98-4769-8CD3-DB628E5E5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6CC04-3B88-481D-9487-500A21533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BAEF-7B18-4F12-AF5B-AC726FE0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28CF-CF99-4DAC-AE41-A50C9D5D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F023-8E15-4800-92C7-0D2BFB76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5C61-ED25-4344-9E95-2FBC9DE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AB54-0F78-4134-9822-C55C2BD5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AF5E-999D-4D90-8040-73016FAC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9CFC-B7D0-4BEB-B400-7A71AD2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F8C0-E41B-4CEB-993E-0C96AA1D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E021-2FE0-4429-B45C-5A481102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78BBE-EFF4-43C4-80CF-C7F5F7A9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9232-0CFE-42DF-8666-4BDDEDE8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8F5B-8A19-4BBB-846D-E28CF0D9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AD28-50F3-4564-8CEE-22126AA0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72AC-10CB-46B1-8DCA-3FCB2F34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65D5-5445-4D1E-A3C8-71920B25E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B1B3-744F-48EF-AD76-C27DA1F8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F729-DC38-445A-A210-34458AC3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47C7-BC6A-4AA5-BC87-F11208AF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B064-9CC8-4753-8F36-4169233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C386-5127-44F1-B5C1-42424B3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9497-0718-4BDB-BDD2-0F509DE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A3BB-08CC-4C90-9881-6DDDD8F0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3236E-3973-4265-999B-AFB67BBF5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3FBC-6E3C-4CD8-98A9-863656DD4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D619D-F2A7-4809-BAAC-D9834939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A5381-10CB-40B2-BC37-6289C3C2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E2B7E-0655-4458-903C-66D4FDFD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CF90-B4CC-4155-831E-D6FEA28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5B6D5-DE2C-4702-A677-722DFA5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A6E63-32AF-488F-885C-4152D1F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DF6F-52F5-4587-8B10-C3C705E5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3A306-8AEB-4009-8420-CE7C24C8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A3F5C-29D2-4BC9-8A78-F18B88FE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01A1-686D-4EE4-8BBD-38E45137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5EA4-E3DB-4F6A-8279-35B85C1D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EDA8-8DE0-416B-862E-2D9562C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0C56-2668-474D-BB40-C1DF0560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E72CD-77EB-4AEC-9D5D-4D1034FE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2854-7F1C-4EC3-853C-5108360F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1791-3006-476C-A3E7-1C1D5501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833-8298-4F35-B627-EEDE629F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1FFAF-1B6A-4598-B125-8F4A37AB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9EDC-8E60-4D4C-B799-9FE95E18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8641-6EBE-44E1-A5B6-CA7271B1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8FC8-D1F5-41CB-B889-680CF09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3CF4-21FB-42CE-8DB6-E5045F8F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A330C-16DD-42CC-8589-68E66DB3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6F96D-17C1-438F-921F-766DF2B4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F042-DE67-4281-933F-F90E48F9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A978-D5B7-49B2-BADF-42AFEF967A7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3827-6172-4942-BFFF-70F5237E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1B3F-02DF-4250-838D-E16B61823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2021-08-31T02:19:15Z</dcterms:created>
  <dcterms:modified xsi:type="dcterms:W3CDTF">2021-08-31T02:19:23Z</dcterms:modified>
</cp:coreProperties>
</file>