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"/>
  </p:notesMasterIdLst>
  <p:sldIdLst>
    <p:sldId id="261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852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F481F-41AF-45D8-A511-F75A070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AB15-0D06-4F22-9D2C-39B2AA0E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30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What is a Web API?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2021-08-31T02:02:02Z</dcterms:created>
  <dcterms:modified xsi:type="dcterms:W3CDTF">2021-09-23T00:12:26Z</dcterms:modified>
</cp:coreProperties>
</file>