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61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A644-E014-4F42-844E-DDCC5972BBF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CB7E-7CF3-467E-B32B-3E06FFF1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024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058-0FEF-4215-BF37-B7CCA74DE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92F9-D6A8-41E9-B0F7-28ACB2E6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28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What is REST?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2021-08-31T02:07:06Z</dcterms:created>
  <dcterms:modified xsi:type="dcterms:W3CDTF">2021-09-23T00:12:49Z</dcterms:modified>
</cp:coreProperties>
</file>