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6" r:id="rId3"/>
  </p:sldMasterIdLst>
  <p:notesMasterIdLst>
    <p:notesMasterId r:id="rId11"/>
  </p:notesMasterIdLst>
  <p:sldIdLst>
    <p:sldId id="265" r:id="rId4"/>
    <p:sldId id="25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6D23-D663-4E4D-A24F-522B2417F49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313E1-4D0F-4097-B17C-99E310F9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98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71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12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6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755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21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240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4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0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99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5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3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7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9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9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1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05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0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3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6663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886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first ASP.NET 5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502742" y="2050847"/>
            <a:ext cx="8187263" cy="42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Calibri"/>
              <a:buNone/>
            </a:pPr>
            <a:r>
              <a:rPr lang="en-US" sz="10600" b="0" i="0" u="none" strike="noStrike" cap="none" dirty="0">
                <a:solidFill>
                  <a:srgbClr val="FF0000"/>
                </a:solidFill>
                <a:sym typeface="Calibri"/>
              </a:rPr>
              <a:t>What do you and I do wrong?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67512" y="1143000"/>
            <a:ext cx="2491371" cy="32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ASP.NET Core Web API Architecture</a:t>
            </a:r>
            <a:endParaRPr dirty="0"/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FFFFF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Calling Data Access functionality (EF Core) from Controllers</a:t>
            </a:r>
            <a:endParaRPr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847493"/>
            <a:ext cx="10707520" cy="806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Having all code in a single project. Hard to test!</a:t>
            </a:r>
            <a:endParaRPr sz="3600" dirty="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37" y="835883"/>
            <a:ext cx="4886926" cy="498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Coupling your Data Access (EF Core) to your project Domain</a:t>
            </a:r>
            <a:endParaRPr sz="3600" dirty="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485075"/>
            <a:ext cx="5823999" cy="3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 thinking about Unit or Integration testing</a:t>
            </a:r>
            <a:endParaRPr sz="36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4837"/>
            <a:ext cx="12191999" cy="5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96</Words>
  <Application>Microsoft Office PowerPoint</Application>
  <PresentationFormat>Widescreen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Retrospect</vt:lpstr>
      <vt:lpstr>Metropolitan</vt:lpstr>
      <vt:lpstr>Custom Design</vt:lpstr>
      <vt:lpstr>PowerPoint Presentation</vt:lpstr>
      <vt:lpstr>Your first ASP.NET 5 Web API</vt:lpstr>
      <vt:lpstr>What do you and I do wrong?</vt:lpstr>
      <vt:lpstr>Bad Habits</vt:lpstr>
      <vt:lpstr>Bad Habits</vt:lpstr>
      <vt:lpstr>Bad Habits</vt:lpstr>
      <vt:lpstr>Bad Habits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2021-08-31T02:07:56Z</dcterms:created>
  <dcterms:modified xsi:type="dcterms:W3CDTF">2021-09-23T00:13:14Z</dcterms:modified>
</cp:coreProperties>
</file>