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5"/>
  </p:notes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7B29-BE3E-408B-A761-15C3C1D5A39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A13C-AB08-4B6B-9EAA-B8768A7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46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31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Data Access for your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2021-08-31T02:08:33Z</dcterms:created>
  <dcterms:modified xsi:type="dcterms:W3CDTF">2021-09-23T00:14:19Z</dcterms:modified>
</cp:coreProperties>
</file>