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"/>
  </p:notesMasterIdLst>
  <p:sldIdLst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0345-7E30-425F-A93D-E48BE08458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24E6-F234-43F9-97AF-28F76855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03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Endpoints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28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Developing the API Endpoints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2021-08-31T02:12:48Z</dcterms:created>
  <dcterms:modified xsi:type="dcterms:W3CDTF">2021-09-23T00:14:51Z</dcterms:modified>
</cp:coreProperties>
</file>