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"/>
  </p:notesMasterIdLst>
  <p:sldIdLst>
    <p:sldId id="261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CDE0-8281-4F20-AADF-7F31818DD1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5A19D-F13B-456B-BE1E-DE9E6E7D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9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6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518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Business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14C-8B27-4499-8B10-ED1AE6A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FluentValidation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0C4C-EC32-47DB-A0AC-9874BCE3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0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30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Developing the API Business Rules</vt:lpstr>
      <vt:lpstr>FluentValidation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2021-08-31T02:13:13Z</dcterms:created>
  <dcterms:modified xsi:type="dcterms:W3CDTF">2021-09-23T00:15:10Z</dcterms:modified>
</cp:coreProperties>
</file>