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  <p:sldMasterId id="2147483706" r:id="rId3"/>
  </p:sldMasterIdLst>
  <p:notesMasterIdLst>
    <p:notesMasterId r:id="rId11"/>
  </p:notesMasterIdLst>
  <p:sldIdLst>
    <p:sldId id="319" r:id="rId4"/>
    <p:sldId id="256" r:id="rId5"/>
    <p:sldId id="318" r:id="rId6"/>
    <p:sldId id="288" r:id="rId7"/>
    <p:sldId id="289" r:id="rId8"/>
    <p:sldId id="290" r:id="rId9"/>
    <p:sldId id="29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52C7-F5E6-409C-A2A9-A707956E00C2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F60B6-3021-49C7-B9F5-DB5D00A51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04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326DE0-BACA-4EA0-B73F-CC7DC1D7F4A1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19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94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2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3003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sz="8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1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210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0016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9703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11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L="457200" marR="0" lvl="0" indent="-2286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 b="1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 "/>
              <a:defRPr sz="1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0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5330952"/>
          </a:xfrm>
          <a:prstGeom prst="rect">
            <a:avLst/>
          </a:prstGeom>
          <a:solidFill>
            <a:srgbClr val="D3E1EC"/>
          </a:solidFill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6153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50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373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456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61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966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6037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0179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01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628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630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093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3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146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4193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8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0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3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5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3B01-FCBC-46E8-9C96-2EEF0D1B1F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4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04E3B01-FCBC-46E8-9C96-2EEF0D1B1F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7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4E3B01-FCBC-46E8-9C96-2EEF0D1B1F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0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4E3B01-FCBC-46E8-9C96-2EEF0D1B1FB0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34E85FF-E720-4689-A985-6FCEC12B15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643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820873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5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53A-5DFD-6B43-9EF9-B4DB30288921}"/>
              </a:ext>
            </a:extLst>
          </p:cNvPr>
          <p:cNvSpPr/>
          <p:nvPr/>
        </p:nvSpPr>
        <p:spPr>
          <a:xfrm>
            <a:off x="0" y="4343400"/>
            <a:ext cx="12192000" cy="2514600"/>
          </a:xfrm>
          <a:prstGeom prst="rect">
            <a:avLst/>
          </a:prstGeom>
          <a:solidFill>
            <a:srgbClr val="403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4826683"/>
            <a:ext cx="5317067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4564" tIns="57283" rIns="114564" bIns="57283"/>
          <a:lstStyle/>
          <a:p>
            <a:pPr defTabSz="1219170">
              <a:defRPr/>
            </a:pPr>
            <a:r>
              <a:rPr lang="en-US" sz="4267" b="1" dirty="0">
                <a:solidFill>
                  <a:prstClr val="white"/>
                </a:solidFill>
                <a:latin typeface="Arial" charset="0"/>
              </a:rPr>
              <a:t>Chris Woodruff</a:t>
            </a:r>
            <a:endParaRPr lang="en-US" sz="3733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r>
              <a:rPr lang="en-US" sz="3200" b="1" dirty="0" err="1">
                <a:solidFill>
                  <a:prstClr val="white"/>
                </a:solidFill>
                <a:latin typeface="Arial" charset="0"/>
              </a:rPr>
              <a:t>LearningAbout.Dev</a:t>
            </a:r>
            <a:endParaRPr lang="en-US" sz="32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2400" b="1" dirty="0">
              <a:solidFill>
                <a:prstClr val="white"/>
              </a:solidFill>
              <a:latin typeface="Arial" charset="0"/>
            </a:endParaRPr>
          </a:p>
          <a:p>
            <a:pPr defTabSz="1219170">
              <a:defRPr/>
            </a:pPr>
            <a:endParaRPr lang="en-US" sz="1867" dirty="0">
              <a:solidFill>
                <a:prstClr val="white"/>
              </a:solidFill>
              <a:latin typeface="Times New Roman" pitchFamily="2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924801" y="4824276"/>
            <a:ext cx="488949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defTabSz="1219170"/>
            <a:r>
              <a:rPr lang="en-US" sz="2667" dirty="0">
                <a:solidFill>
                  <a:prstClr val="white"/>
                </a:solidFill>
                <a:latin typeface="Arial" charset="0"/>
              </a:rPr>
              <a:t>Level: Intermediate, etc.</a:t>
            </a:r>
          </a:p>
          <a:p>
            <a:pPr defTabSz="1219170"/>
            <a:endParaRPr lang="en-US" sz="2133" b="1" dirty="0">
              <a:solidFill>
                <a:prstClr val="white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379"/>
            <a:ext cx="12192000" cy="466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8614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6C6F9-B69A-4AE2-B492-CA4DFC7447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9687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269162-A3AB-4D38-8019-28F15533A2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Caching Data in Your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55530-7E06-4073-BB91-4644696C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Learn to Produce Effective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Web APIs with ASP.NET 5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9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D30E1E-B16A-460C-A2EE-C234D75B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for APIs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D791C9-E4F5-46F1-8CE6-6B23F7DBC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4800" dirty="0"/>
              <a:t>Response Caching</a:t>
            </a:r>
          </a:p>
          <a:p>
            <a:pPr marL="76200" indent="0">
              <a:buNone/>
            </a:pPr>
            <a:r>
              <a:rPr lang="en-US" sz="4800" dirty="0"/>
              <a:t>In-Memory Caching</a:t>
            </a:r>
          </a:p>
          <a:p>
            <a:pPr marL="76200" indent="0">
              <a:buNone/>
            </a:pPr>
            <a:r>
              <a:rPr lang="en-US" sz="4800" dirty="0"/>
              <a:t>Distributed Caching</a:t>
            </a:r>
          </a:p>
        </p:txBody>
      </p:sp>
    </p:spTree>
    <p:extLst>
      <p:ext uri="{BB962C8B-B14F-4D97-AF65-F5344CB8AC3E}">
        <p14:creationId xmlns:p14="http://schemas.microsoft.com/office/powerpoint/2010/main" val="428709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BC048-26C2-4F8D-B0D6-94916CEF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Caching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A9D71-D8CD-46D4-8B3E-F526E3B6C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998134"/>
            <a:ext cx="3135553" cy="3767328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Directs Caching on the consumer side</a:t>
            </a:r>
          </a:p>
          <a:p>
            <a:pPr marL="76200" indent="0">
              <a:buNone/>
            </a:pPr>
            <a:endParaRPr lang="en-US" sz="3200" dirty="0"/>
          </a:p>
          <a:p>
            <a:pPr marL="76200" indent="0">
              <a:buNone/>
            </a:pPr>
            <a:r>
              <a:rPr lang="en-US" sz="3200" dirty="0"/>
              <a:t>HTTP 1.1 Caching specification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6CF96-3122-429D-95F1-824D68EF806E}"/>
              </a:ext>
            </a:extLst>
          </p:cNvPr>
          <p:cNvSpPr/>
          <p:nvPr/>
        </p:nvSpPr>
        <p:spPr>
          <a:xfrm>
            <a:off x="3812209" y="4293129"/>
            <a:ext cx="80087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[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ResponseCache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(Location =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ResponseCacheLocation.None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NoStore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 = true)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]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/>
              <a:sym typeface="Arial"/>
            </a:endParaRP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Response Header: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Cache-Control: no-store,no-cache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Pragma: no-cache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8E4F0E-F58F-4FEE-A28C-0F37B3F48894}"/>
              </a:ext>
            </a:extLst>
          </p:cNvPr>
          <p:cNvSpPr/>
          <p:nvPr/>
        </p:nvSpPr>
        <p:spPr>
          <a:xfrm>
            <a:off x="3812208" y="2157731"/>
            <a:ext cx="761778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  <a:sym typeface="Arial"/>
              </a:rPr>
              <a:t>Attribute on Controller or Action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[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ResponseCache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D9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(Duration = 60)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]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/>
              <a:sym typeface="Arial"/>
            </a:endParaRP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Response Header:</a:t>
            </a:r>
          </a:p>
          <a:p>
            <a:pPr marL="762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Cache-Control: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public,max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/>
                <a:sym typeface="Arial"/>
              </a:rPr>
              <a:t>-age=60</a:t>
            </a:r>
          </a:p>
        </p:txBody>
      </p:sp>
    </p:spTree>
    <p:extLst>
      <p:ext uri="{BB962C8B-B14F-4D97-AF65-F5344CB8AC3E}">
        <p14:creationId xmlns:p14="http://schemas.microsoft.com/office/powerpoint/2010/main" val="367344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BC048-26C2-4F8D-B0D6-94916CEF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Caching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A78F9B-85DC-4EA0-BC5D-A35C584F1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998134"/>
            <a:ext cx="3347587" cy="3767328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Directs Caching on the consumer side</a:t>
            </a:r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C1990DAA-DEB5-4376-87BF-F7AE20B19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344" y="1998134"/>
            <a:ext cx="5123553" cy="426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525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BC048-26C2-4F8D-B0D6-94916CEF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Caching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A9D71-D8CD-46D4-8B3E-F526E3B6C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800" dirty="0"/>
              <a:t>Distributed caches can improve the performance and scalability of ASP.NET Core apps, especially when hosted in the cloud or a server farm.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800" dirty="0"/>
              <a:t>Cached data is coherent on all web servers. Users don't see different results depending on which web server handles their request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800" dirty="0"/>
              <a:t>Cached data survives web server restarts and deployments. Individual web servers can be removed or added without impacting the cache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2800" dirty="0"/>
              <a:t>The source data store has fewer requests made to it (than with multiple in-memory caches or no cache at all)</a:t>
            </a:r>
          </a:p>
        </p:txBody>
      </p:sp>
    </p:spTree>
    <p:extLst>
      <p:ext uri="{BB962C8B-B14F-4D97-AF65-F5344CB8AC3E}">
        <p14:creationId xmlns:p14="http://schemas.microsoft.com/office/powerpoint/2010/main" val="836863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0B93-4E69-49FC-B032-DC7C7373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 Caching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CA32D-D6AB-40ED-B5D8-42D3FFC98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Font typeface="+mj-lt"/>
              <a:buAutoNum type="arabicPeriod"/>
            </a:pPr>
            <a:r>
              <a:rPr lang="en-US" sz="4000" dirty="0"/>
              <a:t>Local Redis Cache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4000" dirty="0"/>
              <a:t>SQL Server Cache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4000" dirty="0"/>
              <a:t>Azure Redis Cache</a:t>
            </a:r>
          </a:p>
          <a:p>
            <a:pPr marL="533400" indent="-457200">
              <a:buFont typeface="+mj-lt"/>
              <a:buAutoNum type="arabicPeriod"/>
            </a:pPr>
            <a:r>
              <a:rPr lang="en-US" sz="4000" dirty="0"/>
              <a:t>Amazon </a:t>
            </a:r>
            <a:r>
              <a:rPr lang="en-US" sz="4000" dirty="0" err="1"/>
              <a:t>ElastiCache</a:t>
            </a:r>
            <a:endParaRPr lang="en-US" sz="4000" dirty="0"/>
          </a:p>
          <a:p>
            <a:pPr marL="533400" indent="-457200">
              <a:buFont typeface="+mj-lt"/>
              <a:buAutoNum type="arabicPeriod"/>
            </a:pPr>
            <a:r>
              <a:rPr lang="en-US" sz="4000" dirty="0"/>
              <a:t>Google Cloud </a:t>
            </a:r>
            <a:r>
              <a:rPr lang="en-US" sz="4000" dirty="0" err="1"/>
              <a:t>Memcache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9097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Metropolit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244</TotalTime>
  <Words>213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Roboto</vt:lpstr>
      <vt:lpstr>Times New Roman</vt:lpstr>
      <vt:lpstr>Retrospect</vt:lpstr>
      <vt:lpstr>Metropolitan</vt:lpstr>
      <vt:lpstr>Custom Design</vt:lpstr>
      <vt:lpstr>PowerPoint Presentation</vt:lpstr>
      <vt:lpstr>Caching Data in Your API</vt:lpstr>
      <vt:lpstr>Caching for APIs</vt:lpstr>
      <vt:lpstr>Response Caching</vt:lpstr>
      <vt:lpstr>In-Memory Caching</vt:lpstr>
      <vt:lpstr>Distributed Caching</vt:lpstr>
      <vt:lpstr>Distributed  Caching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Woodruff</dc:creator>
  <cp:lastModifiedBy>Chris Woodruff</cp:lastModifiedBy>
  <cp:revision>5</cp:revision>
  <dcterms:created xsi:type="dcterms:W3CDTF">2021-08-31T02:09:36Z</dcterms:created>
  <dcterms:modified xsi:type="dcterms:W3CDTF">2021-09-23T00:15:38Z</dcterms:modified>
</cp:coreProperties>
</file>