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"/>
  </p:notes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0EBC-9008-44D7-97AB-6B6A4638BB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6E80-8C9F-4F44-8275-2EE6344B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77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29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Documenting your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2021-08-31T02:10:58Z</dcterms:created>
  <dcterms:modified xsi:type="dcterms:W3CDTF">2021-09-23T00:16:29Z</dcterms:modified>
</cp:coreProperties>
</file>