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5"/>
  </p:notesMasterIdLst>
  <p:sldIdLst>
    <p:sldId id="261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17F78-98C7-485A-9214-AE5F1D7C967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AEF12-2CB3-4E2A-9296-2D12D570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7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899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6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3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1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90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6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4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8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65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08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6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1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52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82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8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8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7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2D2CC9-D6D0-4DE1-ABB1-105EB7BE20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2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517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your API with OpenAPI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</TotalTime>
  <Words>29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Calisto MT</vt:lpstr>
      <vt:lpstr>Roboto</vt:lpstr>
      <vt:lpstr>Times New Roman</vt:lpstr>
      <vt:lpstr>Wingdings 2</vt:lpstr>
      <vt:lpstr>Slate</vt:lpstr>
      <vt:lpstr>Custom Design</vt:lpstr>
      <vt:lpstr>PowerPoint Presentation</vt:lpstr>
      <vt:lpstr>Documenting your API with OpenAPI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2</cp:revision>
  <dcterms:created xsi:type="dcterms:W3CDTF">2021-09-23T00:09:26Z</dcterms:created>
  <dcterms:modified xsi:type="dcterms:W3CDTF">2021-09-23T00:12:01Z</dcterms:modified>
</cp:coreProperties>
</file>