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6A1BB1C-CF0D-44A8-AE72-F6F9729EDF3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eaLnBrk="1" hangingPunct="1">
              <a:defRPr/>
            </a:pPr>
            <a:r>
              <a:rPr lang="en-US" sz="4267" b="1" dirty="0">
                <a:solidFill>
                  <a:schemeClr val="bg1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3200" b="1" dirty="0" err="1">
                <a:solidFill>
                  <a:schemeClr val="bg1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867" dirty="0">
              <a:solidFill>
                <a:schemeClr val="bg1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667" dirty="0">
                <a:solidFill>
                  <a:schemeClr val="bg1"/>
                </a:solidFill>
                <a:latin typeface="Arial" charset="0"/>
              </a:rPr>
              <a:t>Level: Intermediate, etc.</a:t>
            </a:r>
          </a:p>
          <a:p>
            <a:endParaRPr lang="en-US" sz="2133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29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Roboto</vt:lpstr>
      <vt:lpstr>Times New Roman</vt:lpstr>
      <vt:lpstr>Mesh</vt:lpstr>
      <vt:lpstr>PowerPoint Presentation</vt:lpstr>
      <vt:lpstr>Documenting your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2021-09-23T00:10:42Z</dcterms:created>
  <dcterms:modified xsi:type="dcterms:W3CDTF">2021-09-23T00:11:25Z</dcterms:modified>
</cp:coreProperties>
</file>