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5"/>
  </p:notesMasterIdLst>
  <p:sldIdLst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FCDB-2007-4860-8404-A22D27CD5FA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D9918-0AAD-416F-B76B-6A936F6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5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7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4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3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0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4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37C11E-377F-426D-B471-FBDACAD9EF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31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Unit Tests for Web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DA6F7D32-4B5B-4568-948E-D895DCD5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26F036F3-0FAC-4B73-BE94-57ECD9DC4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B25C48A-208C-4C1B-9D6B-5C13C2C61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30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Custom Design</vt:lpstr>
      <vt:lpstr>Retrospect</vt:lpstr>
      <vt:lpstr>PowerPoint Presentation</vt:lpstr>
      <vt:lpstr>Creating Unit Tests for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2021-08-31T02:11:37Z</dcterms:created>
  <dcterms:modified xsi:type="dcterms:W3CDTF">2021-09-23T00:23:35Z</dcterms:modified>
</cp:coreProperties>
</file>