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</p:sldMasterIdLst>
  <p:notesMasterIdLst>
    <p:notesMasterId r:id="rId5"/>
  </p:notesMasterIdLst>
  <p:sldIdLst>
    <p:sldId id="260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D01E-CBFE-47AC-9098-AB9A7B8C194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647A5-51F3-48A8-AAC9-3A0597D67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5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72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4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0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3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7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35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4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8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CBD-A883-4259-9501-1C56CD3D7B1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091F-C107-4755-91B3-FAAE4F49D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37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Integration Tests for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30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Times New Roman</vt:lpstr>
      <vt:lpstr>Custom Design</vt:lpstr>
      <vt:lpstr>Retrospect</vt:lpstr>
      <vt:lpstr>PowerPoint Presentation</vt:lpstr>
      <vt:lpstr>Creating Integration Tests for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</cp:revision>
  <dcterms:created xsi:type="dcterms:W3CDTF">2021-08-31T02:12:00Z</dcterms:created>
  <dcterms:modified xsi:type="dcterms:W3CDTF">2021-09-23T00:24:38Z</dcterms:modified>
</cp:coreProperties>
</file>