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47C9F-D389-4B68-8CB9-4DC13596F8E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87C7-2AF0-4C2E-8ACF-0E5DD147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7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2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6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AD7A9C-0B6C-41F8-9955-659C1CA2BF5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01919C-7D96-4738-89EF-5C6BD7ADC6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1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/>
              <a:t>Consuming Web API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Retrospect</vt:lpstr>
      <vt:lpstr>Custom Design</vt:lpstr>
      <vt:lpstr>PowerPoint Presentation</vt:lpstr>
      <vt:lpstr>Consuming Web API in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2021-08-31T02:18:33Z</dcterms:created>
  <dcterms:modified xsi:type="dcterms:W3CDTF">2021-09-23T00:19:37Z</dcterms:modified>
</cp:coreProperties>
</file>