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5"/>
  </p:notesMasterIdLst>
  <p:sldIdLst>
    <p:sldId id="260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68D54-D159-4609-93B5-F2636011B7C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B2F1-5F27-48BE-8240-92C762FB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9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2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8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28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56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54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0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4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2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4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41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84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3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7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5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ACA978-D5B7-49B2-BADF-42AFEF967A7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A978-D5B7-49B2-BADF-42AFEF967A7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5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ACA978-D5B7-49B2-BADF-42AFEF967A7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06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9197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Consuming Web API </a:t>
            </a:r>
            <a:r>
              <a:rPr lang="en-US"/>
              <a:t>with OpenAPI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2F6E1-D8C6-42AA-BFD0-84E0D6820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A1B3A53-6A5B-4A38-96C5-5ED997782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40F15-FE8D-444C-91B8-ADAAEE75B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Retrospect</vt:lpstr>
      <vt:lpstr>Custom Design</vt:lpstr>
      <vt:lpstr>PowerPoint Presentation</vt:lpstr>
      <vt:lpstr>Consuming Web API with OpenAPI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2</cp:revision>
  <dcterms:created xsi:type="dcterms:W3CDTF">2021-08-31T02:19:15Z</dcterms:created>
  <dcterms:modified xsi:type="dcterms:W3CDTF">2021-09-23T00:20:33Z</dcterms:modified>
</cp:coreProperties>
</file>