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63B64-ED7D-446B-B03A-38614BC7ECA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49FC-7AF2-4FAC-B918-8DEF22B5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8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4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BBC5C-F88D-4298-BE9A-88915CE093C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Consuming </a:t>
            </a:r>
            <a:r>
              <a:rPr lang="en-US"/>
              <a:t>Web API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Retrospect</vt:lpstr>
      <vt:lpstr>Custom Design</vt:lpstr>
      <vt:lpstr>PowerPoint Presentation</vt:lpstr>
      <vt:lpstr>Consuming Web API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2021-08-31T02:19:31Z</dcterms:created>
  <dcterms:modified xsi:type="dcterms:W3CDTF">2021-09-23T00:21:35Z</dcterms:modified>
</cp:coreProperties>
</file>