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6"/>
  </p:notesMasterIdLst>
  <p:sldIdLst>
    <p:sldId id="256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61A19-0AC6-45CE-9936-8ED2930E515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99CFE-F427-4201-B82E-465C6C82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D1BC4C-DBBA-1A46-BD21-33C27A8934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548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77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77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6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10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4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8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9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57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1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5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26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32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7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5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6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0E03BD-25A7-4674-8CC2-6C56BFB98E2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E03BD-25A7-4674-8CC2-6C56BFB98E2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8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0E03BD-25A7-4674-8CC2-6C56BFB98E2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43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66E3-29A9-874C-B80D-C4D9C846BB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9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1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9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hyperlink" Target="https://www.set-works.com/" TargetMode="External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jpg"/><Relationship Id="rId40" Type="http://schemas.openxmlformats.org/officeDocument/2006/relationships/image" Target="../media/image38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Web API?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0316" y="76339"/>
          <a:ext cx="11971421" cy="154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4480">
                <a:tc>
                  <a:txBody>
                    <a:bodyPr/>
                    <a:lstStyle/>
                    <a:p>
                      <a:pPr algn="l"/>
                      <a:r>
                        <a:rPr lang="en-US" sz="2400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Titanium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0314" y="1652168"/>
          <a:ext cx="11974293" cy="3730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0505"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Platinum</a:t>
                      </a:r>
                      <a:r>
                        <a:rPr lang="en-US" sz="2000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 Sponsors</a:t>
                      </a:r>
                      <a:endParaRPr lang="en-US" sz="2000" u="sng" dirty="0">
                        <a:solidFill>
                          <a:schemeClr val="tx1"/>
                        </a:solidFill>
                        <a:uFill>
                          <a:solidFill>
                            <a:srgbClr val="9B26B1"/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20316" y="5407200"/>
          <a:ext cx="11971421" cy="134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9201">
                <a:tc>
                  <a:txBody>
                    <a:bodyPr/>
                    <a:lstStyle/>
                    <a:p>
                      <a:r>
                        <a:rPr lang="en-US" sz="1800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Gold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876" y="6232830"/>
            <a:ext cx="1068165" cy="2899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1154" y="3720774"/>
            <a:ext cx="2829075" cy="6532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2598" y="5512949"/>
            <a:ext cx="1031103" cy="37843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54" y="3651303"/>
            <a:ext cx="1691279" cy="689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3096" y="3473685"/>
            <a:ext cx="1870591" cy="11614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DF7118-042A-0B4F-9E38-1693A3AFFB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258" y="2068038"/>
            <a:ext cx="1105939" cy="69797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38E847A-0E24-7C4A-9A49-72639F0E4E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4520" y="2928997"/>
            <a:ext cx="3096822" cy="47108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633" y="528041"/>
            <a:ext cx="2431589" cy="820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3F089C-BF55-8546-AE23-D3D502ADC73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8337" y="433503"/>
            <a:ext cx="5066295" cy="11729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399FF4-AE36-4844-8D25-C9BB549444E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6946" y="4505694"/>
            <a:ext cx="2834164" cy="85528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23C553C-F146-854F-91A3-CAEE111AC63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2039" y="2103273"/>
            <a:ext cx="2095528" cy="54056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399AAC7-DFF1-0444-9FED-14AD844CCD0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0694" y="5353061"/>
            <a:ext cx="1655437" cy="71839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4817B25-1FAD-5F44-BDCF-5F98686ED15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0249" y="5585690"/>
            <a:ext cx="1621870" cy="30131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BDADE6B-AD2F-894F-AABB-ACA93593B19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9977" y="6231465"/>
            <a:ext cx="950111" cy="22909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B3619F7-C50A-5845-B2A1-846D826B060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321" y="2947135"/>
            <a:ext cx="2488277" cy="41471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068400E-A1C2-AE46-BCFB-1EAEA88DBC5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2651" y="6123186"/>
            <a:ext cx="1046660" cy="30131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16AAE60B-B902-CD49-9470-0237A761208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6505" y="3335802"/>
            <a:ext cx="1078872" cy="1117013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7F2F04C1-1150-F442-84D5-F3C041E3C54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38611" b="38901"/>
          <a:stretch/>
        </p:blipFill>
        <p:spPr>
          <a:xfrm>
            <a:off x="9399709" y="2061870"/>
            <a:ext cx="2391056" cy="53773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7941B0E-AB56-0049-9C23-0B66F5F8031F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392216" y="4500285"/>
            <a:ext cx="1462989" cy="728786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5B266E19-AD97-EB45-A064-F993B993E1A4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6299" y="5610917"/>
            <a:ext cx="957409" cy="277416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C1FE23F-842D-409D-8C92-03754CB8B92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697859" y="2796686"/>
            <a:ext cx="1726136" cy="581577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84CD1F3-2EE8-4B50-84A3-19049608241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510135" y="3800626"/>
            <a:ext cx="2101666" cy="497131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55AD16-220A-4403-9A7A-ED479AC93E3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92812" y="4694791"/>
            <a:ext cx="1659713" cy="559324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C885D32D-AD0D-4AC2-BAA2-2F83EE52A29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050576" y="3147068"/>
            <a:ext cx="1450129" cy="487153"/>
          </a:xfrm>
          <a:prstGeom prst="rect">
            <a:avLst/>
          </a:prstGeom>
        </p:spPr>
      </p:pic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86D1E4D0-FB65-413F-A552-722C2E9B7E9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216056" y="1959226"/>
            <a:ext cx="2494298" cy="839494"/>
          </a:xfrm>
          <a:prstGeom prst="rect">
            <a:avLst/>
          </a:prstGeom>
        </p:spPr>
      </p:pic>
      <p:pic>
        <p:nvPicPr>
          <p:cNvPr id="34" name="Picture 3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E58A91F-76BD-451C-BC92-5EFC271A026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56152" y="4712784"/>
            <a:ext cx="1560087" cy="524935"/>
          </a:xfrm>
          <a:prstGeom prst="rect">
            <a:avLst/>
          </a:prstGeom>
        </p:spPr>
      </p:pic>
      <p:pic>
        <p:nvPicPr>
          <p:cNvPr id="37" name="Picture 36" descr="A picture containing logo&#10;&#10;Description automatically generated">
            <a:extLst>
              <a:ext uri="{FF2B5EF4-FFF2-40B4-BE49-F238E27FC236}">
                <a16:creationId xmlns:a16="http://schemas.microsoft.com/office/drawing/2014/main" id="{3106D7AD-0AAC-424E-AFF3-4563F621DDD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335317" y="2167931"/>
            <a:ext cx="1655985" cy="557515"/>
          </a:xfrm>
          <a:prstGeom prst="rect">
            <a:avLst/>
          </a:prstGeom>
        </p:spPr>
      </p:pic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B3E266C6-D571-48BD-9B41-48F848ED63E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230895" y="6071458"/>
            <a:ext cx="832647" cy="468276"/>
          </a:xfrm>
          <a:prstGeom prst="rect">
            <a:avLst/>
          </a:prstGeom>
        </p:spPr>
      </p:pic>
      <p:pic>
        <p:nvPicPr>
          <p:cNvPr id="44" name="Picture 43" descr="Logo&#10;&#10;Description automatically generated">
            <a:extLst>
              <a:ext uri="{FF2B5EF4-FFF2-40B4-BE49-F238E27FC236}">
                <a16:creationId xmlns:a16="http://schemas.microsoft.com/office/drawing/2014/main" id="{E28187B2-60BB-445D-98BE-CE0A8EA324D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532487" y="5415185"/>
            <a:ext cx="1001989" cy="526044"/>
          </a:xfrm>
          <a:prstGeom prst="rect">
            <a:avLst/>
          </a:prstGeom>
        </p:spPr>
      </p:pic>
      <p:pic>
        <p:nvPicPr>
          <p:cNvPr id="50" name="Picture 49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FFA8E9F3-D2A7-4199-93D0-84170A9629D5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846460" y="5545051"/>
            <a:ext cx="938006" cy="316789"/>
          </a:xfrm>
          <a:prstGeom prst="rect">
            <a:avLst/>
          </a:prstGeom>
        </p:spPr>
      </p:pic>
      <p:pic>
        <p:nvPicPr>
          <p:cNvPr id="62" name="Picture 61" descr="Logo, company name&#10;&#10;Description automatically generated">
            <a:extLst>
              <a:ext uri="{FF2B5EF4-FFF2-40B4-BE49-F238E27FC236}">
                <a16:creationId xmlns:a16="http://schemas.microsoft.com/office/drawing/2014/main" id="{B63466D8-D7A7-47D2-AC03-117F50ED44A8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612035" y="6089451"/>
            <a:ext cx="1094471" cy="368782"/>
          </a:xfrm>
          <a:prstGeom prst="rect">
            <a:avLst/>
          </a:prstGeom>
        </p:spPr>
      </p:pic>
      <p:pic>
        <p:nvPicPr>
          <p:cNvPr id="68" name="Picture 67" descr="Logo, company name&#10;&#10;Description automatically generated">
            <a:extLst>
              <a:ext uri="{FF2B5EF4-FFF2-40B4-BE49-F238E27FC236}">
                <a16:creationId xmlns:a16="http://schemas.microsoft.com/office/drawing/2014/main" id="{E6554B1E-9F64-4DD3-B4D9-8EB8369047E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897904" y="5505520"/>
            <a:ext cx="1274393" cy="429608"/>
          </a:xfrm>
          <a:prstGeom prst="rect">
            <a:avLst/>
          </a:prstGeom>
        </p:spPr>
      </p:pic>
      <p:pic>
        <p:nvPicPr>
          <p:cNvPr id="82" name="Picture 81" descr="A picture containing icon&#10;&#10;Description automatically generated">
            <a:extLst>
              <a:ext uri="{FF2B5EF4-FFF2-40B4-BE49-F238E27FC236}">
                <a16:creationId xmlns:a16="http://schemas.microsoft.com/office/drawing/2014/main" id="{5A61A6CD-782C-43D0-9F20-9946AA03D74D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258795" y="4772461"/>
            <a:ext cx="2547386" cy="419899"/>
          </a:xfrm>
          <a:prstGeom prst="rect">
            <a:avLst/>
          </a:prstGeom>
        </p:spPr>
      </p:pic>
      <p:pic>
        <p:nvPicPr>
          <p:cNvPr id="85" name="Picture 84" descr="Text&#10;&#10;Description automatically generated with low confidence">
            <a:extLst>
              <a:ext uri="{FF2B5EF4-FFF2-40B4-BE49-F238E27FC236}">
                <a16:creationId xmlns:a16="http://schemas.microsoft.com/office/drawing/2014/main" id="{CC738E9F-C329-4BF3-ACB9-B70044E9BE0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435041" y="6024265"/>
            <a:ext cx="1527592" cy="517511"/>
          </a:xfrm>
          <a:prstGeom prst="rect">
            <a:avLst/>
          </a:prstGeom>
        </p:spPr>
      </p:pic>
      <p:pic>
        <p:nvPicPr>
          <p:cNvPr id="3" name="Picture 2" descr="A picture containing text, outdoor, sign, clipart&#10;&#10;Description automatically generated">
            <a:extLst>
              <a:ext uri="{FF2B5EF4-FFF2-40B4-BE49-F238E27FC236}">
                <a16:creationId xmlns:a16="http://schemas.microsoft.com/office/drawing/2014/main" id="{5B7EDD0C-3AEC-AE46-AC3B-46AC9FF566F6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002459" y="6041953"/>
            <a:ext cx="1094543" cy="429608"/>
          </a:xfrm>
          <a:prstGeom prst="rect">
            <a:avLst/>
          </a:prstGeom>
        </p:spPr>
      </p:pic>
      <p:pic>
        <p:nvPicPr>
          <p:cNvPr id="1026" name="Picture 2">
            <a:hlinkClick r:id="rId39"/>
            <a:extLst>
              <a:ext uri="{FF2B5EF4-FFF2-40B4-BE49-F238E27FC236}">
                <a16:creationId xmlns:a16="http://schemas.microsoft.com/office/drawing/2014/main" id="{46F7C074-25E0-0A43-9CB8-DF0FC80C7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23" y="6041953"/>
            <a:ext cx="1447829" cy="52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05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CF481F-41AF-45D8-A511-F75A0704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0AB15-0D06-4F22-9D2C-39B2AA0E8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38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25</Words>
  <Application>Microsoft Office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Retrospect</vt:lpstr>
      <vt:lpstr>Office Theme</vt:lpstr>
      <vt:lpstr>What is a Web API?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2</cp:revision>
  <dcterms:created xsi:type="dcterms:W3CDTF">2021-08-31T02:02:02Z</dcterms:created>
  <dcterms:modified xsi:type="dcterms:W3CDTF">2021-09-14T14:11:25Z</dcterms:modified>
</cp:coreProperties>
</file>