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3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5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1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7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4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72C7F1-0599-445A-9867-780AEDEA7EE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0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72C7F1-0599-445A-9867-780AEDEA7EE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72C7F1-0599-445A-9867-780AEDEA7EE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147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the NTier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6B21-64C8-448F-918C-E864545E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52AD-8DA1-4EC5-B57C-C6CF5B98D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621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16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Roboto</vt:lpstr>
      <vt:lpstr>Retrospect</vt:lpstr>
      <vt:lpstr>Designing the NTier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3</cp:revision>
  <dcterms:created xsi:type="dcterms:W3CDTF">2021-08-31T02:12:25Z</dcterms:created>
  <dcterms:modified xsi:type="dcterms:W3CDTF">2021-09-14T16:07:15Z</dcterms:modified>
</cp:coreProperties>
</file>