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40C0-639E-415D-BBC3-A84AA2F9ED04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E4D09-A3E7-4A83-A5DB-AE678DE4528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793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40C0-639E-415D-BBC3-A84AA2F9ED04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E4D09-A3E7-4A83-A5DB-AE678DE45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28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40C0-639E-415D-BBC3-A84AA2F9ED04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E4D09-A3E7-4A83-A5DB-AE678DE45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16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40C0-639E-415D-BBC3-A84AA2F9ED04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E4D09-A3E7-4A83-A5DB-AE678DE45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63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40C0-639E-415D-BBC3-A84AA2F9ED04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E4D09-A3E7-4A83-A5DB-AE678DE4528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121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40C0-639E-415D-BBC3-A84AA2F9ED04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E4D09-A3E7-4A83-A5DB-AE678DE45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35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40C0-639E-415D-BBC3-A84AA2F9ED04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E4D09-A3E7-4A83-A5DB-AE678DE45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23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40C0-639E-415D-BBC3-A84AA2F9ED04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E4D09-A3E7-4A83-A5DB-AE678DE45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40C0-639E-415D-BBC3-A84AA2F9ED04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E4D09-A3E7-4A83-A5DB-AE678DE45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82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B7940C0-639E-415D-BBC3-A84AA2F9ED04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BE4D09-A3E7-4A83-A5DB-AE678DE45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62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B7940C0-639E-415D-BBC3-A84AA2F9ED04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BE4D09-A3E7-4A83-A5DB-AE678DE45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2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B7940C0-639E-415D-BBC3-A84AA2F9ED04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EBE4D09-A3E7-4A83-A5DB-AE678DE4528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0270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46C6F9-B69A-4AE2-B492-CA4DFC744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29687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269162-A3AB-4D38-8019-28F15533A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Developing Data Access for your Web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55530-7E06-4073-BB91-4644696C3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Learn to Produce Effective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Web APIs with ASP.NET 5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3983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219</TotalTime>
  <Words>19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Roboto</vt:lpstr>
      <vt:lpstr>Retrospect</vt:lpstr>
      <vt:lpstr>Developing Data Access for your Web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Woodruff</dc:creator>
  <cp:lastModifiedBy>Chris Woodruff</cp:lastModifiedBy>
  <cp:revision>2</cp:revision>
  <dcterms:created xsi:type="dcterms:W3CDTF">2021-08-31T02:08:33Z</dcterms:created>
  <dcterms:modified xsi:type="dcterms:W3CDTF">2021-09-14T16:07:19Z</dcterms:modified>
</cp:coreProperties>
</file>