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59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6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3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0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51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7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8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3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1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9197A79-E6B2-4AB0-908B-22D89AAD388B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1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197A79-E6B2-4AB0-908B-22D89AAD388B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8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9197A79-E6B2-4AB0-908B-22D89AAD388B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26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the API Endpoints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219</TotalTime>
  <Words>16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Roboto</vt:lpstr>
      <vt:lpstr>Retrospect</vt:lpstr>
      <vt:lpstr>Developing the API Endpoints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2</cp:revision>
  <dcterms:created xsi:type="dcterms:W3CDTF">2021-08-31T02:12:48Z</dcterms:created>
  <dcterms:modified xsi:type="dcterms:W3CDTF">2021-09-14T16:07:17Z</dcterms:modified>
</cp:coreProperties>
</file>