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4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Business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14C-8B27-4499-8B10-ED1AE6A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0C4C-EC32-47DB-A0AC-9874BCE3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0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Roboto</vt:lpstr>
      <vt:lpstr>Retrospect</vt:lpstr>
      <vt:lpstr>Developing the API Business 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2021-08-31T02:13:13Z</dcterms:created>
  <dcterms:modified xsi:type="dcterms:W3CDTF">2021-09-14T16:07:16Z</dcterms:modified>
</cp:coreProperties>
</file>