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1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2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4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2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9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5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5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2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B3D4-265D-4665-ADC9-1438520F930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5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B1B3D4-265D-4665-ADC9-1438520F930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2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B1B3D4-265D-4665-ADC9-1438520F930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B1B3D4-265D-4665-ADC9-1438520F930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0B3BF4-5675-48A4-8055-843A454B2F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59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Identity in your Web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</TotalTime>
  <Words>17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Roboto</vt:lpstr>
      <vt:lpstr>Retrospect</vt:lpstr>
      <vt:lpstr>Identity in your Web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2</cp:revision>
  <dcterms:created xsi:type="dcterms:W3CDTF">2021-08-31T02:10:01Z</dcterms:created>
  <dcterms:modified xsi:type="dcterms:W3CDTF">2021-09-14T16:07:18Z</dcterms:modified>
</cp:coreProperties>
</file>