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10"/>
  </p:notesMasterIdLst>
  <p:handoutMasterIdLst>
    <p:handoutMasterId r:id="rId11"/>
  </p:handoutMasterIdLst>
  <p:sldIdLst>
    <p:sldId id="260" r:id="rId2"/>
    <p:sldId id="259" r:id="rId3"/>
    <p:sldId id="265" r:id="rId4"/>
    <p:sldId id="261" r:id="rId5"/>
    <p:sldId id="262" r:id="rId6"/>
    <p:sldId id="263" r:id="rId7"/>
    <p:sldId id="264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938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6419" autoAdjust="0"/>
  </p:normalViewPr>
  <p:slideViewPr>
    <p:cSldViewPr>
      <p:cViewPr varScale="1">
        <p:scale>
          <a:sx n="91" d="100"/>
          <a:sy n="91" d="100"/>
        </p:scale>
        <p:origin x="966" y="8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VSLive! 2-Day Hands-On Training Seminar Learn to Produce Effective Web APIs with ASP.NET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Visual Studio Live! Training Seminar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4191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Improve Your MVC Applications Using jQuery - Paul Sheriff </a:t>
            </a:r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3257550"/>
            <a:ext cx="9144000" cy="188595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620012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Chris Woodruff</a:t>
            </a:r>
            <a:endParaRPr lang="en-US" sz="2800" b="1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LearningAbout.Dev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bg1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43600" y="3618207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Level: Intermediate, etc.</a:t>
            </a:r>
          </a:p>
          <a:p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34"/>
            <a:ext cx="9144000" cy="34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am I?</a:t>
            </a:r>
          </a:p>
        </p:txBody>
      </p:sp>
      <p:pic>
        <p:nvPicPr>
          <p:cNvPr id="5" name="Content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AE8BC54-67E3-4242-984E-C031603532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1200150"/>
            <a:ext cx="3394075" cy="33940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336AD-BE0F-42CF-9E30-A1C870AA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200150"/>
            <a:ext cx="4419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Live in Grand Rapids, MI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Love craft beer and bourbon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Married with 3 kids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Email me at cwoodruff@live.com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or on Twitter @cwoodruff</a:t>
            </a:r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2627B-D3C3-4E31-B46E-8B0ED59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AFA3ED-4956-493F-849F-1E74E485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8749"/>
            <a:ext cx="4343400" cy="3165475"/>
          </a:xfrm>
        </p:spPr>
        <p:txBody>
          <a:bodyPr>
            <a:normAutofit/>
          </a:bodyPr>
          <a:lstStyle/>
          <a:p>
            <a:r>
              <a:rPr lang="en-US" sz="2800" b="1" dirty="0"/>
              <a:t>Modules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Standing Up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Testing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Consuming your Web API</a:t>
            </a:r>
          </a:p>
        </p:txBody>
      </p:sp>
    </p:spTree>
    <p:extLst>
      <p:ext uri="{BB962C8B-B14F-4D97-AF65-F5344CB8AC3E}">
        <p14:creationId xmlns:p14="http://schemas.microsoft.com/office/powerpoint/2010/main" val="174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2627B-D3C3-4E31-B46E-8B0ED59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728D-745D-4FF5-BD74-BE35D6C3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is a Web API?</a:t>
            </a:r>
          </a:p>
          <a:p>
            <a:r>
              <a:rPr lang="en-US" sz="1800" dirty="0"/>
              <a:t>What is REST?</a:t>
            </a:r>
          </a:p>
          <a:p>
            <a:r>
              <a:rPr lang="en-US" sz="1800" dirty="0"/>
              <a:t>Your first ASP.NET 5 Web API</a:t>
            </a:r>
          </a:p>
          <a:p>
            <a:r>
              <a:rPr lang="en-US" sz="1800" dirty="0"/>
              <a:t>Designing the NTier API</a:t>
            </a:r>
          </a:p>
          <a:p>
            <a:r>
              <a:rPr lang="en-US" sz="1800" dirty="0"/>
              <a:t>Developing Data Access for your Web API</a:t>
            </a:r>
          </a:p>
          <a:p>
            <a:r>
              <a:rPr lang="en-US" sz="1800" dirty="0"/>
              <a:t>Developing the API Endpoints </a:t>
            </a:r>
          </a:p>
          <a:p>
            <a:r>
              <a:rPr lang="en-US" sz="1800" dirty="0"/>
              <a:t>Developing the API Business Rules</a:t>
            </a:r>
          </a:p>
          <a:p>
            <a:r>
              <a:rPr lang="en-US" sz="1800" dirty="0"/>
              <a:t>Caching Data in Your API</a:t>
            </a:r>
          </a:p>
          <a:p>
            <a:r>
              <a:rPr lang="en-US" sz="1800" dirty="0"/>
              <a:t>Identity in your Web API</a:t>
            </a:r>
          </a:p>
          <a:p>
            <a:r>
              <a:rPr lang="en-US" sz="1800" dirty="0"/>
              <a:t>Versioning your Web API</a:t>
            </a:r>
          </a:p>
          <a:p>
            <a:r>
              <a:rPr lang="en-US" sz="1800" dirty="0"/>
              <a:t>Documenting your API with OpenAPI</a:t>
            </a:r>
          </a:p>
          <a:p>
            <a:r>
              <a:rPr lang="en-US" sz="1800" dirty="0"/>
              <a:t>Formatting Response Data in your API</a:t>
            </a:r>
          </a:p>
          <a:p>
            <a:r>
              <a:rPr lang="en-US" sz="1800" dirty="0"/>
              <a:t>Using the PATCH HTTP Request in your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AFA3ED-4956-493F-849F-1E74E485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8749"/>
            <a:ext cx="3008313" cy="3165475"/>
          </a:xfrm>
        </p:spPr>
        <p:txBody>
          <a:bodyPr>
            <a:normAutofit/>
          </a:bodyPr>
          <a:lstStyle/>
          <a:p>
            <a:r>
              <a:rPr lang="en-US" sz="2800" b="1" dirty="0"/>
              <a:t>Modules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Standing Up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Testing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Consuming your Web API</a:t>
            </a:r>
          </a:p>
        </p:txBody>
      </p:sp>
    </p:spTree>
    <p:extLst>
      <p:ext uri="{BB962C8B-B14F-4D97-AF65-F5344CB8AC3E}">
        <p14:creationId xmlns:p14="http://schemas.microsoft.com/office/powerpoint/2010/main" val="103189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2627B-D3C3-4E31-B46E-8B0ED59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728D-745D-4FF5-BD74-BE35D6C3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1428749"/>
            <a:ext cx="5111750" cy="3165476"/>
          </a:xfrm>
        </p:spPr>
        <p:txBody>
          <a:bodyPr>
            <a:normAutofit/>
          </a:bodyPr>
          <a:lstStyle/>
          <a:p>
            <a:r>
              <a:rPr lang="en-US" sz="1800" dirty="0"/>
              <a:t>Creating and using Unit Testing for your API</a:t>
            </a:r>
          </a:p>
          <a:p>
            <a:r>
              <a:rPr lang="en-US" sz="1800" dirty="0"/>
              <a:t>Creating and using Integrating Testing for your API</a:t>
            </a:r>
          </a:p>
          <a:p>
            <a:r>
              <a:rPr lang="en-US" sz="1800" dirty="0"/>
              <a:t>Testing your APIs with the </a:t>
            </a:r>
            <a:r>
              <a:rPr lang="en-US" sz="1800" dirty="0" err="1"/>
              <a:t>HttpRepl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AFA3ED-4956-493F-849F-1E74E485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8749"/>
            <a:ext cx="3008313" cy="3165475"/>
          </a:xfrm>
        </p:spPr>
        <p:txBody>
          <a:bodyPr>
            <a:normAutofit/>
          </a:bodyPr>
          <a:lstStyle/>
          <a:p>
            <a:r>
              <a:rPr lang="en-US" sz="2800" b="1" dirty="0"/>
              <a:t>Modules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Standing Up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Testing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Consuming your Web API</a:t>
            </a:r>
          </a:p>
        </p:txBody>
      </p:sp>
    </p:spTree>
    <p:extLst>
      <p:ext uri="{BB962C8B-B14F-4D97-AF65-F5344CB8AC3E}">
        <p14:creationId xmlns:p14="http://schemas.microsoft.com/office/powerpoint/2010/main" val="233815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2627B-D3C3-4E31-B46E-8B0ED59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728D-745D-4FF5-BD74-BE35D6C3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1428749"/>
            <a:ext cx="5111750" cy="3165476"/>
          </a:xfrm>
        </p:spPr>
        <p:txBody>
          <a:bodyPr>
            <a:normAutofit/>
          </a:bodyPr>
          <a:lstStyle/>
          <a:p>
            <a:r>
              <a:rPr lang="en-US" sz="1800" dirty="0"/>
              <a:t>Consuming ASP.NET Web API in .NET</a:t>
            </a:r>
          </a:p>
          <a:p>
            <a:r>
              <a:rPr lang="en-US" sz="1800" dirty="0"/>
              <a:t>Consuming ASP.NET Web API with OpenAPI</a:t>
            </a:r>
          </a:p>
          <a:p>
            <a:r>
              <a:rPr lang="en-US" sz="1800" dirty="0"/>
              <a:t>Consuming ASP.NET Web API in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AFA3ED-4956-493F-849F-1E74E485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8749"/>
            <a:ext cx="3008313" cy="3165475"/>
          </a:xfrm>
        </p:spPr>
        <p:txBody>
          <a:bodyPr>
            <a:normAutofit/>
          </a:bodyPr>
          <a:lstStyle/>
          <a:p>
            <a:r>
              <a:rPr lang="en-US" sz="2800" b="1" dirty="0"/>
              <a:t>Modules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Standing Up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Testing your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Consuming your Web API</a:t>
            </a:r>
          </a:p>
        </p:txBody>
      </p:sp>
    </p:spTree>
    <p:extLst>
      <p:ext uri="{BB962C8B-B14F-4D97-AF65-F5344CB8AC3E}">
        <p14:creationId xmlns:p14="http://schemas.microsoft.com/office/powerpoint/2010/main" val="164927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E80DF-F20B-4B7B-B5C9-0E01A66F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the 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72D92C6-E090-436C-B650-E4F934B2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6350"/>
            <a:ext cx="1143000" cy="1143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19F036-D617-4075-9E47-FE573CA16637}"/>
              </a:ext>
            </a:extLst>
          </p:cNvPr>
          <p:cNvSpPr txBox="1"/>
          <p:nvPr/>
        </p:nvSpPr>
        <p:spPr>
          <a:xfrm>
            <a:off x="1752600" y="1601628"/>
            <a:ext cx="7620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github.com/cwoodruff/aspnet-5-web-api-workshop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7400114-2DEB-4FFD-873F-2FAA096D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275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2DC159-4B00-48C1-AE42-D6571EF6669C}"/>
              </a:ext>
            </a:extLst>
          </p:cNvPr>
          <p:cNvSpPr txBox="1"/>
          <p:nvPr/>
        </p:nvSpPr>
        <p:spPr>
          <a:xfrm>
            <a:off x="1828800" y="3278028"/>
            <a:ext cx="6858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/>
              <a:t>woodruff.dev</a:t>
            </a:r>
            <a:r>
              <a:rPr lang="en-US" sz="2600" dirty="0"/>
              <a:t>/aspnet-5-web-api-workshop/</a:t>
            </a:r>
          </a:p>
        </p:txBody>
      </p:sp>
    </p:spTree>
    <p:extLst>
      <p:ext uri="{BB962C8B-B14F-4D97-AF65-F5344CB8AC3E}">
        <p14:creationId xmlns:p14="http://schemas.microsoft.com/office/powerpoint/2010/main" val="283267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DF3C-D2CA-4970-9530-EEEA142F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C2B8-CDEF-412E-B9D1-80DCD529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82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On-screen Show (16:9)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Custom Design</vt:lpstr>
      <vt:lpstr>PowerPoint Presentation</vt:lpstr>
      <vt:lpstr>Who am I?</vt:lpstr>
      <vt:lpstr>Agenda</vt:lpstr>
      <vt:lpstr>Agenda</vt:lpstr>
      <vt:lpstr>Agenda</vt:lpstr>
      <vt:lpstr>Agenda</vt:lpstr>
      <vt:lpstr>Where to find the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2021-09-28T02:26:37Z</dcterms:modified>
</cp:coreProperties>
</file>