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61" r:id="rId3"/>
    <p:sldId id="256" r:id="rId4"/>
    <p:sldId id="262" r:id="rId5"/>
    <p:sldId id="263" r:id="rId6"/>
    <p:sldId id="269" r:id="rId7"/>
    <p:sldId id="270" r:id="rId8"/>
    <p:sldId id="271" r:id="rId9"/>
    <p:sldId id="264" r:id="rId10"/>
    <p:sldId id="268" r:id="rId11"/>
    <p:sldId id="266" r:id="rId12"/>
    <p:sldId id="267" r:id="rId13"/>
    <p:sldId id="265" r:id="rId14"/>
    <p:sldId id="275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0345-7E30-425F-A93D-E48BE08458A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24E6-F234-43F9-97AF-28F76855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037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F703-5A53-4FB0-9214-8BCC099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F1CB-B81C-4337-9412-9F548727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5016"/>
            <a:ext cx="10062726" cy="3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Preflight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22E6-1EAF-4259-8EC3-8882BB4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223096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OPTIONS https://localhost/api/Albums/1 HTTP/1.1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Host: localhost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Access-Control-Request-Method: PUT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Origin: https://localhost:55912 Access-Control-Request-Headers: content-type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Accept: */*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3464-85CA-4466-9C4E-92796CE9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429776"/>
            <a:ext cx="9997440" cy="14507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HTTP/1.1 200 OK Access-Control-Allow-Origin: https://localhost:55912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Access-Control-Allow-Methods: PUT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Access-Control-Allow-Headers: content-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FMono-Regular"/>
              </a:rPr>
              <a:t>typeAccess</a:t>
            </a:r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-Control-Max-Age: 600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1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 :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8F9C3-0F20-4E62-BA55-8340E68F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9" b="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2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CF55AA-2D19-4768-8CAF-EC2CF8959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b="1102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 : Routing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18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Actions: HTTP Verbs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A4C0-D4FF-473E-BD1A-2D16A2D1B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0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4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532AAF-7E8D-4F3B-AA22-6BA9F2F7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2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Actions: Producing and Consuming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5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Endpoints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F95D-85B3-459B-B063-DBD4EC65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9B9C3-D95C-4F22-A599-7C79D13D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75" y="1978242"/>
            <a:ext cx="10058400" cy="36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0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5D30-860A-4FE8-84FE-5405072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325A-503B-4CFD-804E-4EB2A1EB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145"/>
            <a:ext cx="10058400" cy="609600"/>
          </a:xfrm>
        </p:spPr>
        <p:txBody>
          <a:bodyPr>
            <a:normAutofit/>
          </a:bodyPr>
          <a:lstStyle/>
          <a:p>
            <a:r>
              <a:rPr lang="en-US" sz="2800" dirty="0" err="1"/>
              <a:t>services.AddScoped</a:t>
            </a:r>
            <a:r>
              <a:rPr lang="en-US" sz="2800" dirty="0"/>
              <a:t>&lt;</a:t>
            </a:r>
            <a:r>
              <a:rPr lang="en-US" sz="2800" dirty="0" err="1"/>
              <a:t>IChinookSupervisor</a:t>
            </a:r>
            <a:r>
              <a:rPr lang="en-US" sz="2800" dirty="0"/>
              <a:t>, </a:t>
            </a:r>
            <a:r>
              <a:rPr lang="en-US" sz="2800" dirty="0" err="1"/>
              <a:t>ChinookSupervisor</a:t>
            </a:r>
            <a:r>
              <a:rPr lang="en-US" sz="2800" dirty="0"/>
              <a:t>&gt;();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20B7C-54F9-422F-AA27-2E33C48E8810}"/>
              </a:ext>
            </a:extLst>
          </p:cNvPr>
          <p:cNvSpPr txBox="1">
            <a:spLocks/>
          </p:cNvSpPr>
          <p:nvPr/>
        </p:nvSpPr>
        <p:spPr>
          <a:xfrm>
            <a:off x="1097280" y="3297383"/>
            <a:ext cx="10058400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AF627-9FE0-46A2-A5FF-E6C6702CAD06}"/>
              </a:ext>
            </a:extLst>
          </p:cNvPr>
          <p:cNvSpPr txBox="1"/>
          <p:nvPr/>
        </p:nvSpPr>
        <p:spPr>
          <a:xfrm>
            <a:off x="1097280" y="3297383"/>
            <a:ext cx="10058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Services can be registered with one of the following lifetimes:</a:t>
            </a:r>
          </a:p>
          <a:p>
            <a:endParaRPr 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22D6EC9-25F6-4771-BD7C-01DB1A1F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12833"/>
              </p:ext>
            </p:extLst>
          </p:nvPr>
        </p:nvGraphicFramePr>
        <p:xfrm>
          <a:off x="1231900" y="3906983"/>
          <a:ext cx="99237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194718397"/>
                    </a:ext>
                  </a:extLst>
                </a:gridCol>
                <a:gridCol w="7840980">
                  <a:extLst>
                    <a:ext uri="{9D8B030D-6E8A-4147-A177-3AD203B41FA5}">
                      <a16:colId xmlns:a16="http://schemas.microsoft.com/office/drawing/2014/main" val="123314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Transient lifetime services are created each time they're requested from the service container.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 lifetime indicates that services are created once per client request (connection).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time the service requested. Every subsequent request of the service implementation from the dependency injection container uses the same instance.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3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9C43-93CD-427C-B5C4-BF1AF2BF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521D-A643-4829-AEAA-7F1F49E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 Ways to set up CORS in your Web API</a:t>
            </a:r>
          </a:p>
          <a:p>
            <a:r>
              <a:rPr lang="en-US" sz="4400" dirty="0">
                <a:solidFill>
                  <a:schemeClr val="accent5"/>
                </a:solidFill>
              </a:rPr>
              <a:t>Annotations in your Controllers or Actions</a:t>
            </a:r>
          </a:p>
          <a:p>
            <a:r>
              <a:rPr lang="en-US" sz="4400" dirty="0"/>
              <a:t>or</a:t>
            </a:r>
          </a:p>
          <a:p>
            <a:r>
              <a:rPr lang="en-US" sz="4400" dirty="0">
                <a:solidFill>
                  <a:schemeClr val="accent2"/>
                </a:solidFill>
              </a:rPr>
              <a:t>Set up a Policy in Startup and assign in Configure().</a:t>
            </a:r>
          </a:p>
        </p:txBody>
      </p:sp>
    </p:spTree>
    <p:extLst>
      <p:ext uri="{BB962C8B-B14F-4D97-AF65-F5344CB8AC3E}">
        <p14:creationId xmlns:p14="http://schemas.microsoft.com/office/powerpoint/2010/main" val="29990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EDB-317F-4E5F-B0DB-F136E47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E6D2-92B5-4942-A509-D48D995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[Route("api/[controller]")]</a:t>
            </a:r>
          </a:p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r>
              <a:rPr lang="en-US" dirty="0"/>
              <a:t>public class </a:t>
            </a:r>
            <a:r>
              <a:rPr lang="en-US" dirty="0" err="1"/>
              <a:t>WidgetController</a:t>
            </a:r>
            <a:r>
              <a:rPr lang="en-US" dirty="0"/>
              <a:t> : </a:t>
            </a:r>
            <a:r>
              <a:rPr lang="en-US" dirty="0" err="1"/>
              <a:t>ControllerBase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GET api/values</a:t>
            </a:r>
          </a:p>
          <a:p>
            <a:r>
              <a:rPr lang="en-US" dirty="0">
                <a:highlight>
                  <a:srgbClr val="800000"/>
                </a:highlight>
              </a:rPr>
              <a:t>    [</a:t>
            </a:r>
            <a:r>
              <a:rPr lang="en-US" dirty="0" err="1">
                <a:highlight>
                  <a:srgbClr val="800000"/>
                </a:highlight>
              </a:rPr>
              <a:t>EnableCors</a:t>
            </a:r>
            <a:r>
              <a:rPr lang="en-US" dirty="0">
                <a:highlight>
                  <a:srgbClr val="800000"/>
                </a:highlight>
              </a:rPr>
              <a:t>("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sz="2000" dirty="0" err="1">
                <a:highlight>
                  <a:srgbClr val="800000"/>
                </a:highlight>
              </a:rPr>
              <a:t>CorsPolicy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dirty="0">
                <a:highlight>
                  <a:srgbClr val="800000"/>
                </a:highlight>
              </a:rPr>
              <a:t>")]</a:t>
            </a:r>
          </a:p>
          <a:p>
            <a:r>
              <a:rPr lang="en-US" dirty="0"/>
              <a:t>    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r>
              <a:rPr lang="en-US" dirty="0"/>
              <a:t>    public </a:t>
            </a:r>
            <a:r>
              <a:rPr lang="en-US" dirty="0" err="1"/>
              <a:t>ActionResult</a:t>
            </a:r>
            <a:r>
              <a:rPr lang="en-US" dirty="0"/>
              <a:t>&lt;IEnumerable&lt;string&gt;&gt; Get()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new string[] { "green widget", "red widget" };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199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93D8-FD6E-4A8C-8536-3B28DA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BDED-74CC-42AF-857B-A1ABEBD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services.AddCors</a:t>
            </a:r>
            <a:r>
              <a:rPr lang="en-US" sz="2400" dirty="0"/>
              <a:t>(options =&gt;</a:t>
            </a:r>
          </a:p>
          <a:p>
            <a:r>
              <a:rPr lang="en-US" sz="2400" dirty="0"/>
              <a:t>           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options.AddPolicy</a:t>
            </a:r>
            <a:r>
              <a:rPr lang="en-US" sz="2400" dirty="0"/>
              <a:t>("</a:t>
            </a:r>
            <a:r>
              <a:rPr lang="en-US" sz="2400" dirty="0" err="1"/>
              <a:t>CorsPolicy</a:t>
            </a:r>
            <a:r>
              <a:rPr lang="en-US" sz="2400" dirty="0"/>
              <a:t>",</a:t>
            </a:r>
          </a:p>
          <a:p>
            <a:r>
              <a:rPr lang="en-US" sz="2400" dirty="0"/>
              <a:t>                    builder =&gt; </a:t>
            </a:r>
            <a:r>
              <a:rPr lang="en-US" sz="2400" dirty="0" err="1"/>
              <a:t>builder.AllowAnyOrigin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AllowAnyMethod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AllowAnyHeader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27726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133A-28BF-4F05-8B71-F5AF24A8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http://myserver.chinookmusicstore.net/api/test HTTP/1.1</a:t>
            </a:r>
          </a:p>
          <a:p>
            <a:r>
              <a:rPr lang="en-US" dirty="0" err="1"/>
              <a:t>Referer</a:t>
            </a:r>
            <a:r>
              <a:rPr lang="en-US" dirty="0"/>
              <a:t>: http://myclient. chinookmusicstore.net/</a:t>
            </a:r>
          </a:p>
          <a:p>
            <a:r>
              <a:rPr lang="en-US" dirty="0"/>
              <a:t>Accept: */*</a:t>
            </a:r>
          </a:p>
          <a:p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>
                <a:highlight>
                  <a:srgbClr val="800000"/>
                </a:highlight>
              </a:rPr>
              <a:t>Origin: http://myclient. chinookmusicstore.net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r>
              <a:rPr lang="en-US" dirty="0"/>
              <a:t>User-Agent: Mozilla/5.0 (compatible; MSIE 10.0; Windows NT 6.2; WOW64; Trident/6.0)</a:t>
            </a:r>
          </a:p>
          <a:p>
            <a:r>
              <a:rPr lang="en-US" dirty="0"/>
              <a:t>Host: </a:t>
            </a:r>
            <a:r>
              <a:rPr lang="en-US" dirty="0" err="1"/>
              <a:t>myservice</a:t>
            </a:r>
            <a:r>
              <a:rPr lang="en-US" dirty="0"/>
              <a:t>. chinookmusicstore.net</a:t>
            </a:r>
          </a:p>
        </p:txBody>
      </p:sp>
    </p:spTree>
    <p:extLst>
      <p:ext uri="{BB962C8B-B14F-4D97-AF65-F5344CB8AC3E}">
        <p14:creationId xmlns:p14="http://schemas.microsoft.com/office/powerpoint/2010/main" val="398339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8A7-F88B-4741-8309-0685A2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7162-44F8-4A70-8176-8DC015BD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Cache-Control: no-cache</a:t>
            </a:r>
          </a:p>
          <a:p>
            <a:r>
              <a:rPr lang="en-US" dirty="0"/>
              <a:t>Pragma: no-cache</a:t>
            </a:r>
          </a:p>
          <a:p>
            <a:r>
              <a:rPr lang="en-US" dirty="0"/>
              <a:t>Content-Type: text/plain; charset=utf-8</a:t>
            </a:r>
          </a:p>
          <a:p>
            <a:r>
              <a:rPr lang="en-US" dirty="0">
                <a:highlight>
                  <a:srgbClr val="800000"/>
                </a:highlight>
              </a:rPr>
              <a:t>Access-Control-Allow-Origin: http://myclient. chinookmusicstore.net</a:t>
            </a:r>
          </a:p>
          <a:p>
            <a:r>
              <a:rPr lang="en-US" dirty="0"/>
              <a:t>Date: Wed, 05 Jun 2013 06:27:30 GMT</a:t>
            </a:r>
          </a:p>
          <a:p>
            <a:r>
              <a:rPr lang="en-US" dirty="0"/>
              <a:t>Content-Length: 17</a:t>
            </a:r>
          </a:p>
        </p:txBody>
      </p:sp>
    </p:spTree>
    <p:extLst>
      <p:ext uri="{BB962C8B-B14F-4D97-AF65-F5344CB8AC3E}">
        <p14:creationId xmlns:p14="http://schemas.microsoft.com/office/powerpoint/2010/main" val="1956764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932</TotalTime>
  <Words>427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SFMono-Regular</vt:lpstr>
      <vt:lpstr>Times New Roman</vt:lpstr>
      <vt:lpstr>Retrospect</vt:lpstr>
      <vt:lpstr>Custom Design</vt:lpstr>
      <vt:lpstr>PowerPoint Presentation</vt:lpstr>
      <vt:lpstr>Developing the API Endpoints </vt:lpstr>
      <vt:lpstr>Dependency Injection</vt:lpstr>
      <vt:lpstr>Dependency Injection</vt:lpstr>
      <vt:lpstr>CORS</vt:lpstr>
      <vt:lpstr>CORS</vt:lpstr>
      <vt:lpstr>CORS</vt:lpstr>
      <vt:lpstr>CORS</vt:lpstr>
      <vt:lpstr>CORS</vt:lpstr>
      <vt:lpstr>CORS</vt:lpstr>
      <vt:lpstr>CORS Preflight</vt:lpstr>
      <vt:lpstr>Controllers and Actions : Routing</vt:lpstr>
      <vt:lpstr>Controllers and Actions : Routing</vt:lpstr>
      <vt:lpstr>Controllers and Actions: HTTP Verbs</vt:lpstr>
      <vt:lpstr>Controllers and Actions: Producing and Consuming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12</cp:revision>
  <dcterms:created xsi:type="dcterms:W3CDTF">2021-08-31T02:12:48Z</dcterms:created>
  <dcterms:modified xsi:type="dcterms:W3CDTF">2021-09-27T23:51:10Z</dcterms:modified>
</cp:coreProperties>
</file>