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61" r:id="rId3"/>
    <p:sldId id="256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CDE0-8281-4F20-AADF-7F31818DD1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A19D-F13B-456B-BE1E-DE9E6E7D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51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3D02E-4FDE-451B-A802-D9462AE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API Endpoints to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FC02-E01A-46CB-8864-28F5EBFC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5487"/>
            <a:ext cx="10071404" cy="39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7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"/>
          </a:xfrm>
        </p:spPr>
        <p:txBody>
          <a:bodyPr/>
          <a:lstStyle/>
          <a:p>
            <a:r>
              <a:rPr lang="en-US" sz="2400" dirty="0"/>
              <a:t>FluentValidation is a .NET library for building strongly-typed validation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5B38-7656-42A1-87B3-26A7C7B3D217}"/>
              </a:ext>
            </a:extLst>
          </p:cNvPr>
          <p:cNvSpPr txBox="1"/>
          <p:nvPr/>
        </p:nvSpPr>
        <p:spPr>
          <a:xfrm>
            <a:off x="1097280" y="2432474"/>
            <a:ext cx="10256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AbstractValidator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MinimumLength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MaximumLength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(160);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a.ArtistId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942</TotalTime>
  <Words>114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the API Business Rules</vt:lpstr>
      <vt:lpstr>Transition from API Endpoints to DB</vt:lpstr>
      <vt:lpstr>FluentValidation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9</cp:revision>
  <dcterms:created xsi:type="dcterms:W3CDTF">2021-08-31T02:13:13Z</dcterms:created>
  <dcterms:modified xsi:type="dcterms:W3CDTF">2021-09-27T23:57:47Z</dcterms:modified>
</cp:coreProperties>
</file>