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0AA41-A959-4D71-9D2B-256B6B8F0F97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4E6E5-5ED5-459D-BB8E-8BB1F29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8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6E2DA0-424A-46F4-8B6C-0EAF07370D4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94CDEF-766E-4645-97B3-A5F4D8A79F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77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APIs with the </a:t>
            </a:r>
            <a:r>
              <a:rPr lang="en-US" dirty="0" err="1"/>
              <a:t>HttpRepl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30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Times New Roman</vt:lpstr>
      <vt:lpstr>Retrospect</vt:lpstr>
      <vt:lpstr>PowerPoint Presentation</vt:lpstr>
      <vt:lpstr>Test your APIs with the HttpRepl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2021-09-25T12:09:15Z</dcterms:created>
  <dcterms:modified xsi:type="dcterms:W3CDTF">2021-09-25T12:11:28Z</dcterms:modified>
</cp:coreProperties>
</file>