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10"/>
  </p:notesMasterIdLst>
  <p:sldIdLst>
    <p:sldId id="256" r:id="rId4"/>
    <p:sldId id="257" r:id="rId5"/>
    <p:sldId id="314" r:id="rId6"/>
    <p:sldId id="313" r:id="rId7"/>
    <p:sldId id="312" r:id="rId8"/>
    <p:sldId id="31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61A19-0AC6-45CE-9936-8ED2930E515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99CFE-F427-4201-B82E-465C6C82E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2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3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2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77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6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94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21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81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80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8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8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52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0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48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33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AB3D8-69C7-4A21-9CFE-F00D654F2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8E030-02D8-4B1A-A517-3CE3D4723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5826-E5EC-4789-9E98-6C45156F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35B2-053C-47FC-9B16-749BBA19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15DB1-CDEB-42EB-B1AC-FE0EA702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69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98D8-D955-4DC4-A3F0-36DA8B29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478-5380-4D2B-B1BF-42AF877F6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8060-8A32-4BEF-8BF6-AEE48673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FFDFA-F515-486F-A3D9-28089DC8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3FB59-A7EE-4506-8400-5F7DB9AD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30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5AE6-B798-4B16-8668-CA740D5C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8ED67-BC22-466C-81DE-E0AD1DE17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E0CA-1418-43A7-B4C7-D9733FE3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AF561-E0DE-43CF-93C2-B01A8ABE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CB38E-A400-4653-954C-C4ECAE06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78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099F-6A3D-4E00-B651-137BB9BA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1006-728E-4708-9155-5D8C04379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AC94D-E5D6-4576-8DF7-E8282BF0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5CC94-79FB-4F12-9773-9D0CC03C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06F9E-CB9F-4104-9017-5C626E3A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A8F03-7F1F-4B48-95A7-6892297E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10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C259-326A-4166-8D67-56246E50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24B2A-6F25-4B16-9177-561E3CBE0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55812-D158-4391-8E0B-67FCCA126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DA270-EF99-43FB-9875-A610D828A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36EDA-2EFC-4D89-B777-1303490AA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064BC-0008-49A1-BBAB-84451A06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1919D-D89E-4C1B-8AD6-F212EAAC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CCDFE-3B92-4ED2-A08C-E1663ECA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529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4E71-D664-494E-969E-EADCD4AE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5F077-E67B-4BEE-B96B-24531A78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3EF2-CA23-45DF-9D4F-E2BA2807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1C156-D673-4528-965E-B24C1604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18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E0EF0-6978-449F-9583-435AABE0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9C931-1881-4BA2-869B-A4B39AD0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B1456-0BE4-4C0D-8465-6BDB231D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2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751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56A7-7AD4-44B8-9463-A9589DE7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501B5-DB34-44CE-A9F2-F1F8146E1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2DB43-DF52-4566-95D3-D3C5AD85A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59524-646C-4534-9641-DF65E347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07367-64A9-40B3-8173-FF883C5D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11FD3-A2DB-4B93-BDFC-EF40DE89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499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B429-8224-4913-A182-EA3F316A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6187E-DACA-464D-BEE5-873D2704E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1A5B-502E-4284-98A2-5C678298A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FF0AB-2CE5-44B6-9695-214FA95D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8DB4-1EFE-4E3C-BD89-14B0C071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AFFE3-682F-4151-84C6-DC26F8EE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66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D04B-3AEE-468E-86C9-4E2BEFC5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27E06-4638-4B71-9D68-9F7C86414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B4BB-C8CE-4EA5-8F23-3C61AC81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07C3-6B09-4045-A013-D401CD65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982E9-1CF5-4410-808E-35CFBC4D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47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8487-1F8A-4344-A3C1-F021F9A26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0988E-75BA-449D-B3FA-6A8AFDBC9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E5E3-E1D8-47D4-81B2-23EDB92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8FE10-1B8D-46FE-9977-2FE6708C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F6A2-3DD1-4827-9099-EB3ACB9C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41645-BEF5-4E76-B170-273229BA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986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642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6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03BD-25A7-4674-8CC2-6C56BFB98E2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0E03BD-25A7-4674-8CC2-6C56BFB98E2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4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0E03BD-25A7-4674-8CC2-6C56BFB98E2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8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0E03BD-25A7-4674-8CC2-6C56BFB98E22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3096E5-0F95-4331-B3D8-AE6CC6EF3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43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29C3C-16F5-4969-AAC6-F268B998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1C094-F956-400F-9FF1-6C572265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3986-A4E8-4DD7-BA4F-890376B09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159A1-E542-4BB7-9A6F-9E9F9FBC07F6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45DC8-5EDA-4B4A-A701-AB1F9812E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FD6F-658D-4B5D-932D-77703C482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B67F3-0201-4BC4-91F5-9C3905420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2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Web API?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Sand Dunes">
            <a:extLst>
              <a:ext uri="{FF2B5EF4-FFF2-40B4-BE49-F238E27FC236}">
                <a16:creationId xmlns:a16="http://schemas.microsoft.com/office/drawing/2014/main" id="{C8AB04FB-A388-4ACD-AC31-8895B8354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6315" cy="812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5">
            <a:extLst>
              <a:ext uri="{FF2B5EF4-FFF2-40B4-BE49-F238E27FC236}">
                <a16:creationId xmlns:a16="http://schemas.microsoft.com/office/drawing/2014/main" id="{22C70AB9-4282-4EB1-87CA-FE19B792794C}"/>
              </a:ext>
            </a:extLst>
          </p:cNvPr>
          <p:cNvSpPr txBox="1">
            <a:spLocks/>
          </p:cNvSpPr>
          <p:nvPr/>
        </p:nvSpPr>
        <p:spPr>
          <a:xfrm>
            <a:off x="477077" y="516835"/>
            <a:ext cx="7877213" cy="21038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What is a Web API?</a:t>
            </a:r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3B99C5DF-C0E4-424C-80BF-32E0A56EC87C}"/>
              </a:ext>
            </a:extLst>
          </p:cNvPr>
          <p:cNvSpPr txBox="1">
            <a:spLocks/>
          </p:cNvSpPr>
          <p:nvPr/>
        </p:nvSpPr>
        <p:spPr>
          <a:xfrm>
            <a:off x="492370" y="2736574"/>
            <a:ext cx="11214721" cy="336604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Verdana" panose="020B0604030504040204" pitchFamily="34" charset="0"/>
              </a:rPr>
              <a:t>In computer programming, an application programming interface (API) is a set of subroutine definitions, protocols, and tools for building software and applications.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359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Sand Dunes">
            <a:extLst>
              <a:ext uri="{FF2B5EF4-FFF2-40B4-BE49-F238E27FC236}">
                <a16:creationId xmlns:a16="http://schemas.microsoft.com/office/drawing/2014/main" id="{C8AB04FB-A388-4ACD-AC31-8895B8354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86315" cy="812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itle 5">
            <a:extLst>
              <a:ext uri="{FF2B5EF4-FFF2-40B4-BE49-F238E27FC236}">
                <a16:creationId xmlns:a16="http://schemas.microsoft.com/office/drawing/2014/main" id="{22C70AB9-4282-4EB1-87CA-FE19B792794C}"/>
              </a:ext>
            </a:extLst>
          </p:cNvPr>
          <p:cNvSpPr txBox="1">
            <a:spLocks/>
          </p:cNvSpPr>
          <p:nvPr/>
        </p:nvSpPr>
        <p:spPr>
          <a:xfrm>
            <a:off x="477077" y="516835"/>
            <a:ext cx="7877213" cy="21038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So what is a Web API?</a:t>
            </a:r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3B99C5DF-C0E4-424C-80BF-32E0A56EC87C}"/>
              </a:ext>
            </a:extLst>
          </p:cNvPr>
          <p:cNvSpPr txBox="1">
            <a:spLocks/>
          </p:cNvSpPr>
          <p:nvPr/>
        </p:nvSpPr>
        <p:spPr>
          <a:xfrm>
            <a:off x="492370" y="2736574"/>
            <a:ext cx="11214721" cy="37658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0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Ideal for building RESTful services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</a:rPr>
              <a:t>Supports HTTP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</a:rPr>
              <a:t>Uses HTTP Requests and Responses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Verdana" panose="020B0604030504040204" pitchFamily="34" charset="0"/>
              </a:rPr>
              <a:t>Maps to HTTP verbs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43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39E93DA-BA0C-4FFD-8859-C0D19FF5C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7A7FC-7244-4835-9B1E-2200F484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Where did Web APIs come from?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Placeholder 6">
            <a:extLst>
              <a:ext uri="{FF2B5EF4-FFF2-40B4-BE49-F238E27FC236}">
                <a16:creationId xmlns:a16="http://schemas.microsoft.com/office/drawing/2014/main" id="{618E365B-198B-49A6-B83F-1D55056198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1"/>
          <a:stretch/>
        </p:blipFill>
        <p:spPr>
          <a:xfrm>
            <a:off x="942597" y="556118"/>
            <a:ext cx="5608830" cy="56327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9524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C985-7393-418A-81BA-74750BB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Web Services</a:t>
            </a:r>
          </a:p>
        </p:txBody>
      </p:sp>
      <p:sp>
        <p:nvSpPr>
          <p:cNvPr id="4" name="Freeform 110">
            <a:extLst>
              <a:ext uri="{FF2B5EF4-FFF2-40B4-BE49-F238E27FC236}">
                <a16:creationId xmlns:a16="http://schemas.microsoft.com/office/drawing/2014/main" id="{A476E029-2667-43AD-AF33-3700567583BA}"/>
              </a:ext>
            </a:extLst>
          </p:cNvPr>
          <p:cNvSpPr/>
          <p:nvPr/>
        </p:nvSpPr>
        <p:spPr>
          <a:xfrm rot="16200000">
            <a:off x="4512183" y="3480495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111">
            <a:extLst>
              <a:ext uri="{FF2B5EF4-FFF2-40B4-BE49-F238E27FC236}">
                <a16:creationId xmlns:a16="http://schemas.microsoft.com/office/drawing/2014/main" id="{C92A0854-5D44-452B-BFE4-47B38D861AA9}"/>
              </a:ext>
            </a:extLst>
          </p:cNvPr>
          <p:cNvSpPr/>
          <p:nvPr/>
        </p:nvSpPr>
        <p:spPr>
          <a:xfrm rot="10800000">
            <a:off x="5515954" y="3767359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112">
            <a:extLst>
              <a:ext uri="{FF2B5EF4-FFF2-40B4-BE49-F238E27FC236}">
                <a16:creationId xmlns:a16="http://schemas.microsoft.com/office/drawing/2014/main" id="{4E092710-2B1B-411B-AF67-BCE15A10D0F0}"/>
              </a:ext>
            </a:extLst>
          </p:cNvPr>
          <p:cNvSpPr/>
          <p:nvPr/>
        </p:nvSpPr>
        <p:spPr>
          <a:xfrm rot="16200000" flipH="1" flipV="1">
            <a:off x="5802021" y="2767946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113">
            <a:extLst>
              <a:ext uri="{FF2B5EF4-FFF2-40B4-BE49-F238E27FC236}">
                <a16:creationId xmlns:a16="http://schemas.microsoft.com/office/drawing/2014/main" id="{B4071362-ED5B-410F-8F1E-FA8B15953819}"/>
              </a:ext>
            </a:extLst>
          </p:cNvPr>
          <p:cNvSpPr/>
          <p:nvPr/>
        </p:nvSpPr>
        <p:spPr>
          <a:xfrm>
            <a:off x="4798251" y="2477752"/>
            <a:ext cx="1877796" cy="1295400"/>
          </a:xfrm>
          <a:custGeom>
            <a:avLst/>
            <a:gdLst>
              <a:gd name="connsiteX0" fmla="*/ 1877796 w 1877796"/>
              <a:gd name="connsiteY0" fmla="*/ 647700 h 1295400"/>
              <a:gd name="connsiteX1" fmla="*/ 1638563 w 1877796"/>
              <a:gd name="connsiteY1" fmla="*/ 886933 h 1295400"/>
              <a:gd name="connsiteX2" fmla="*/ 1469400 w 1877796"/>
              <a:gd name="connsiteY2" fmla="*/ 816863 h 1295400"/>
              <a:gd name="connsiteX3" fmla="*/ 1459292 w 1877796"/>
              <a:gd name="connsiteY3" fmla="*/ 801871 h 1295400"/>
              <a:gd name="connsiteX4" fmla="*/ 1295400 w 1877796"/>
              <a:gd name="connsiteY4" fmla="*/ 801871 h 1295400"/>
              <a:gd name="connsiteX5" fmla="*/ 1295400 w 1877796"/>
              <a:gd name="connsiteY5" fmla="*/ 1295400 h 1295400"/>
              <a:gd name="connsiteX6" fmla="*/ 804790 w 1877796"/>
              <a:gd name="connsiteY6" fmla="*/ 1295400 h 1295400"/>
              <a:gd name="connsiteX7" fmla="*/ 804790 w 1877796"/>
              <a:gd name="connsiteY7" fmla="*/ 1131507 h 1295400"/>
              <a:gd name="connsiteX8" fmla="*/ 819780 w 1877796"/>
              <a:gd name="connsiteY8" fmla="*/ 1121400 h 1295400"/>
              <a:gd name="connsiteX9" fmla="*/ 889850 w 1877796"/>
              <a:gd name="connsiteY9" fmla="*/ 952237 h 1295400"/>
              <a:gd name="connsiteX10" fmla="*/ 650617 w 1877796"/>
              <a:gd name="connsiteY10" fmla="*/ 713004 h 1295400"/>
              <a:gd name="connsiteX11" fmla="*/ 411384 w 1877796"/>
              <a:gd name="connsiteY11" fmla="*/ 952237 h 1295400"/>
              <a:gd name="connsiteX12" fmla="*/ 481454 w 1877796"/>
              <a:gd name="connsiteY12" fmla="*/ 1121400 h 1295400"/>
              <a:gd name="connsiteX13" fmla="*/ 496446 w 1877796"/>
              <a:gd name="connsiteY13" fmla="*/ 1131508 h 1295400"/>
              <a:gd name="connsiteX14" fmla="*/ 496446 w 1877796"/>
              <a:gd name="connsiteY14" fmla="*/ 1295400 h 1295400"/>
              <a:gd name="connsiteX15" fmla="*/ 0 w 1877796"/>
              <a:gd name="connsiteY15" fmla="*/ 1295400 h 1295400"/>
              <a:gd name="connsiteX16" fmla="*/ 0 w 1877796"/>
              <a:gd name="connsiteY16" fmla="*/ 0 h 1295400"/>
              <a:gd name="connsiteX17" fmla="*/ 1295400 w 1877796"/>
              <a:gd name="connsiteY17" fmla="*/ 0 h 1295400"/>
              <a:gd name="connsiteX18" fmla="*/ 1295400 w 1877796"/>
              <a:gd name="connsiteY18" fmla="*/ 493527 h 1295400"/>
              <a:gd name="connsiteX19" fmla="*/ 1459293 w 1877796"/>
              <a:gd name="connsiteY19" fmla="*/ 493527 h 1295400"/>
              <a:gd name="connsiteX20" fmla="*/ 1469400 w 1877796"/>
              <a:gd name="connsiteY20" fmla="*/ 478537 h 1295400"/>
              <a:gd name="connsiteX21" fmla="*/ 1638563 w 1877796"/>
              <a:gd name="connsiteY21" fmla="*/ 408467 h 1295400"/>
              <a:gd name="connsiteX22" fmla="*/ 1877796 w 1877796"/>
              <a:gd name="connsiteY22" fmla="*/ 6477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877796" h="1295400">
                <a:moveTo>
                  <a:pt x="1877796" y="647700"/>
                </a:moveTo>
                <a:cubicBezTo>
                  <a:pt x="1877796" y="779825"/>
                  <a:pt x="1770688" y="886933"/>
                  <a:pt x="1638563" y="886933"/>
                </a:cubicBezTo>
                <a:cubicBezTo>
                  <a:pt x="1572501" y="886933"/>
                  <a:pt x="1512693" y="860156"/>
                  <a:pt x="1469400" y="816863"/>
                </a:cubicBezTo>
                <a:lnTo>
                  <a:pt x="1459292" y="801871"/>
                </a:lnTo>
                <a:lnTo>
                  <a:pt x="1295400" y="801871"/>
                </a:lnTo>
                <a:lnTo>
                  <a:pt x="1295400" y="1295400"/>
                </a:lnTo>
                <a:lnTo>
                  <a:pt x="804790" y="1295400"/>
                </a:lnTo>
                <a:lnTo>
                  <a:pt x="804790" y="1131507"/>
                </a:lnTo>
                <a:lnTo>
                  <a:pt x="819780" y="1121400"/>
                </a:lnTo>
                <a:cubicBezTo>
                  <a:pt x="863073" y="1078107"/>
                  <a:pt x="889850" y="1018299"/>
                  <a:pt x="889850" y="952237"/>
                </a:cubicBezTo>
                <a:cubicBezTo>
                  <a:pt x="889850" y="820112"/>
                  <a:pt x="782742" y="713004"/>
                  <a:pt x="650617" y="713004"/>
                </a:cubicBezTo>
                <a:cubicBezTo>
                  <a:pt x="518492" y="713004"/>
                  <a:pt x="411384" y="820112"/>
                  <a:pt x="411384" y="952237"/>
                </a:cubicBezTo>
                <a:cubicBezTo>
                  <a:pt x="411384" y="1018299"/>
                  <a:pt x="438161" y="1078107"/>
                  <a:pt x="481454" y="1121400"/>
                </a:cubicBezTo>
                <a:lnTo>
                  <a:pt x="496446" y="1131508"/>
                </a:lnTo>
                <a:lnTo>
                  <a:pt x="496446" y="1295400"/>
                </a:lnTo>
                <a:lnTo>
                  <a:pt x="0" y="1295400"/>
                </a:lnTo>
                <a:lnTo>
                  <a:pt x="0" y="0"/>
                </a:lnTo>
                <a:lnTo>
                  <a:pt x="1295400" y="0"/>
                </a:lnTo>
                <a:lnTo>
                  <a:pt x="1295400" y="493527"/>
                </a:lnTo>
                <a:lnTo>
                  <a:pt x="1459293" y="493527"/>
                </a:lnTo>
                <a:lnTo>
                  <a:pt x="1469400" y="478537"/>
                </a:lnTo>
                <a:cubicBezTo>
                  <a:pt x="1512693" y="435244"/>
                  <a:pt x="1572501" y="408467"/>
                  <a:pt x="1638563" y="408467"/>
                </a:cubicBezTo>
                <a:cubicBezTo>
                  <a:pt x="1770688" y="408467"/>
                  <a:pt x="1877796" y="515575"/>
                  <a:pt x="1877796" y="64770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BE36A-BA03-4E8D-9930-BE34CE769A3E}"/>
              </a:ext>
            </a:extLst>
          </p:cNvPr>
          <p:cNvSpPr txBox="1"/>
          <p:nvPr/>
        </p:nvSpPr>
        <p:spPr>
          <a:xfrm>
            <a:off x="5153563" y="2598833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FC02D-641A-47EE-8F92-23101BBF7487}"/>
              </a:ext>
            </a:extLst>
          </p:cNvPr>
          <p:cNvSpPr txBox="1"/>
          <p:nvPr/>
        </p:nvSpPr>
        <p:spPr>
          <a:xfrm>
            <a:off x="6740419" y="2860443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2DCBD6-A860-4FC9-B7E4-9FDE593CE288}"/>
              </a:ext>
            </a:extLst>
          </p:cNvPr>
          <p:cNvSpPr txBox="1"/>
          <p:nvPr/>
        </p:nvSpPr>
        <p:spPr>
          <a:xfrm>
            <a:off x="6442901" y="4476127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69EE7-1E9E-4B1D-A5C0-77A49910843A}"/>
              </a:ext>
            </a:extLst>
          </p:cNvPr>
          <p:cNvSpPr txBox="1"/>
          <p:nvPr/>
        </p:nvSpPr>
        <p:spPr>
          <a:xfrm>
            <a:off x="4878442" y="4153449"/>
            <a:ext cx="595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3EA89-C3A3-405F-A486-F65E5093D3E2}"/>
              </a:ext>
            </a:extLst>
          </p:cNvPr>
          <p:cNvSpPr txBox="1"/>
          <p:nvPr/>
        </p:nvSpPr>
        <p:spPr>
          <a:xfrm>
            <a:off x="7590150" y="2998702"/>
            <a:ext cx="4430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 Object Access protocol (SOAP)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8DC6E-2A81-43FE-B6DE-10A4B1C39EE0}"/>
              </a:ext>
            </a:extLst>
          </p:cNvPr>
          <p:cNvSpPr txBox="1"/>
          <p:nvPr/>
        </p:nvSpPr>
        <p:spPr>
          <a:xfrm>
            <a:off x="7590150" y="4091406"/>
            <a:ext cx="4430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Representational State Transfer (REST)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68A26-DC7F-4F21-8A86-3450EE275A58}"/>
              </a:ext>
            </a:extLst>
          </p:cNvPr>
          <p:cNvSpPr txBox="1"/>
          <p:nvPr/>
        </p:nvSpPr>
        <p:spPr>
          <a:xfrm>
            <a:off x="171796" y="2967925"/>
            <a:ext cx="4430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Remote Procedure Call (RPC)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51E43-7047-406C-A70D-72E9124F2F45}"/>
              </a:ext>
            </a:extLst>
          </p:cNvPr>
          <p:cNvSpPr txBox="1"/>
          <p:nvPr/>
        </p:nvSpPr>
        <p:spPr>
          <a:xfrm>
            <a:off x="914400" y="4229905"/>
            <a:ext cx="3687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Calls over HTTP</a:t>
            </a:r>
          </a:p>
        </p:txBody>
      </p:sp>
    </p:spTree>
    <p:extLst>
      <p:ext uri="{BB962C8B-B14F-4D97-AF65-F5344CB8AC3E}">
        <p14:creationId xmlns:p14="http://schemas.microsoft.com/office/powerpoint/2010/main" val="288826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B764-2B4B-43E9-BEAE-998148DD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6F180-3779-4EB5-85AD-126BFC50A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157" y="2040419"/>
            <a:ext cx="1214716" cy="1611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BF1C5E-9560-4DAD-AA1B-6E5501E15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157" y="4398195"/>
            <a:ext cx="1214716" cy="1407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8BEFF4-3F3E-4BB8-9508-67C86B4AD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846" y="2241016"/>
            <a:ext cx="2329833" cy="1210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1AD144-33F1-4C29-85B3-874A0359C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846" y="4528527"/>
            <a:ext cx="2329833" cy="115567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937E9C-4A40-4C51-9990-21342D337625}"/>
              </a:ext>
            </a:extLst>
          </p:cNvPr>
          <p:cNvCxnSpPr>
            <a:stCxn id="6" idx="1"/>
            <a:endCxn id="4" idx="3"/>
          </p:cNvCxnSpPr>
          <p:nvPr/>
        </p:nvCxnSpPr>
        <p:spPr>
          <a:xfrm flipH="1">
            <a:off x="2964873" y="2846368"/>
            <a:ext cx="1395973" cy="0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E09755-5373-4095-A272-4B05E62D4AF6}"/>
              </a:ext>
            </a:extLst>
          </p:cNvPr>
          <p:cNvCxnSpPr/>
          <p:nvPr/>
        </p:nvCxnSpPr>
        <p:spPr>
          <a:xfrm flipH="1" flipV="1">
            <a:off x="2482735" y="4893425"/>
            <a:ext cx="1878112" cy="27710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6CB3E0-B4C1-4E2B-8E2A-0F0869C761E3}"/>
              </a:ext>
            </a:extLst>
          </p:cNvPr>
          <p:cNvCxnSpPr>
            <a:stCxn id="5" idx="0"/>
          </p:cNvCxnSpPr>
          <p:nvPr/>
        </p:nvCxnSpPr>
        <p:spPr>
          <a:xfrm flipV="1">
            <a:off x="2357515" y="3641878"/>
            <a:ext cx="1" cy="756317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B6BAA12-68D5-4B35-BB13-4C9CD3FD1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4100" y="3516246"/>
            <a:ext cx="1217353" cy="115778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29BF7B-96DA-4438-B13C-F8FFC9E20C40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2964873" y="3296159"/>
            <a:ext cx="4019227" cy="798977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215412-414D-4586-BE20-431B0FA05EDF}"/>
              </a:ext>
            </a:extLst>
          </p:cNvPr>
          <p:cNvCxnSpPr/>
          <p:nvPr/>
        </p:nvCxnSpPr>
        <p:spPr>
          <a:xfrm>
            <a:off x="6755500" y="2724477"/>
            <a:ext cx="691880" cy="791769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4FB564-22C0-4FA7-B5EA-6FA0D8F705D2}"/>
              </a:ext>
            </a:extLst>
          </p:cNvPr>
          <p:cNvCxnSpPr/>
          <p:nvPr/>
        </p:nvCxnSpPr>
        <p:spPr>
          <a:xfrm flipV="1">
            <a:off x="6690777" y="4528527"/>
            <a:ext cx="670106" cy="573454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1C6A646-984A-4035-9354-7B2FC6754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7112" y="2417908"/>
            <a:ext cx="870796" cy="11332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40D7E8-97CA-4F89-85F9-075EC8F688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1976" y="3851871"/>
            <a:ext cx="421068" cy="6936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B0BBBD-7D22-4DAF-935F-3A88B5BF8C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7984" y="4846309"/>
            <a:ext cx="1466743" cy="95945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11AC4-3379-4FF5-86A5-C5390A01CBDB}"/>
              </a:ext>
            </a:extLst>
          </p:cNvPr>
          <p:cNvCxnSpPr>
            <a:stCxn id="15" idx="1"/>
          </p:cNvCxnSpPr>
          <p:nvPr/>
        </p:nvCxnSpPr>
        <p:spPr>
          <a:xfrm flipH="1">
            <a:off x="7997256" y="2984519"/>
            <a:ext cx="1599856" cy="867352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D9DA28-3A24-49F0-883E-38DB1D0AEA10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8252507" y="4198719"/>
            <a:ext cx="1569469" cy="1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94347F-EBAE-410F-BD76-FD123B58C962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8145537" y="4608883"/>
            <a:ext cx="1162447" cy="717156"/>
          </a:xfrm>
          <a:prstGeom prst="straightConnector1">
            <a:avLst/>
          </a:prstGeom>
          <a:ln w="25400">
            <a:solidFill>
              <a:srgbClr val="7F8C8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89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510</TotalTime>
  <Words>116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Roboto</vt:lpstr>
      <vt:lpstr>Verdana</vt:lpstr>
      <vt:lpstr>Retrospect</vt:lpstr>
      <vt:lpstr>Custom Design</vt:lpstr>
      <vt:lpstr>Office Theme</vt:lpstr>
      <vt:lpstr>What is a Web API?</vt:lpstr>
      <vt:lpstr>PowerPoint Presentation</vt:lpstr>
      <vt:lpstr>PowerPoint Presentation</vt:lpstr>
      <vt:lpstr>Where did Web APIs come from?</vt:lpstr>
      <vt:lpstr>Types of Web Services</vt:lpstr>
      <vt:lpstr>Evolution of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9</cp:revision>
  <dcterms:created xsi:type="dcterms:W3CDTF">2021-08-31T02:02:02Z</dcterms:created>
  <dcterms:modified xsi:type="dcterms:W3CDTF">2022-05-17T09:13:21Z</dcterms:modified>
</cp:coreProperties>
</file>