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4" r:id="rId3"/>
  </p:sldMasterIdLst>
  <p:notesMasterIdLst>
    <p:notesMasterId r:id="rId19"/>
  </p:notesMasterIdLst>
  <p:sldIdLst>
    <p:sldId id="256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18144-12B5-4EE6-9047-48E33B91792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C6E01-CD58-4FFA-BF75-F12C06DE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8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23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5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0577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  <a:defRPr sz="8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1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113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7504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1386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6630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2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3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4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1365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bg>
      <p:bgPr>
        <a:solidFill>
          <a:schemeClr val="accen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rgbClr val="D3E1EC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615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 rot="5400000">
            <a:off x="4170426" y="-1482090"/>
            <a:ext cx="3766185" cy="1075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62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52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 rot="5400000">
            <a:off x="7658100" y="1781175"/>
            <a:ext cx="48006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 rot="5400000">
            <a:off x="1938338" y="-452437"/>
            <a:ext cx="5400675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0653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01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81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205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732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425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958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1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030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120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2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1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3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7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4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72C7F1-0599-445A-9867-780AEDEA7EE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0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72C7F1-0599-445A-9867-780AEDEA7EE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5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72C7F1-0599-445A-9867-780AEDEA7EE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147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42697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5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Designing the NTier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/>
            </a:b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Web APIs with ASP.NET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Domain Layer</a:t>
            </a:r>
            <a:endParaRPr/>
          </a:p>
        </p:txBody>
      </p:sp>
      <p:sp>
        <p:nvSpPr>
          <p:cNvPr id="232" name="Google Shape;232;p33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Think of the Domain Layer as the Supervisor!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3036597"/>
            <a:ext cx="10377941" cy="32606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atafloq.com/blog_images/walmart-making-big-data-part-dna.jpg">
            <a:extLst>
              <a:ext uri="{FF2B5EF4-FFF2-40B4-BE49-F238E27FC236}">
                <a16:creationId xmlns:a16="http://schemas.microsoft.com/office/drawing/2014/main" id="{2A4F43C6-BD24-4377-8577-C6A5F0BFE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87534" cy="737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" name="Google Shape;237;p34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800" cy="3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</a:pPr>
            <a:r>
              <a:rPr lang="en-US" sz="8800" b="1" i="0" u="none" strike="noStrike" cap="none" dirty="0">
                <a:solidFill>
                  <a:schemeClr val="tx1"/>
                </a:solidFill>
                <a:sym typeface="Calibri"/>
              </a:rPr>
              <a:t>Data Layer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238" name="Google Shape;238;p34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00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 Layer</a:t>
            </a:r>
            <a:endParaRPr dirty="0"/>
          </a:p>
        </p:txBody>
      </p:sp>
      <p:sp>
        <p:nvSpPr>
          <p:cNvPr id="244" name="Google Shape;244;p35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4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Where all the heavy data lifting happens</a:t>
            </a:r>
            <a:endParaRPr sz="40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4BF1289A-B357-4CCC-8940-B41ED84C9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322" y="2873974"/>
            <a:ext cx="6846121" cy="334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 Layer</a:t>
            </a: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 have everything defined based on Interfaces from the Domain Layer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5F419069-D927-4CE4-9569-FB1769C1A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986" y="881986"/>
            <a:ext cx="5094027" cy="50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 Layer</a:t>
            </a:r>
            <a:endParaRPr/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 use Entity Framework Core 6 but I can use anything that is .NET Standard 2.0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24DB4455-BCE5-41BC-8AD5-D6237F27F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912" y="614362"/>
            <a:ext cx="5629275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 Layer</a:t>
            </a:r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 also Mock up a data layer for testing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94" name="Picture 2" descr="See the source image">
            <a:extLst>
              <a:ext uri="{FF2B5EF4-FFF2-40B4-BE49-F238E27FC236}">
                <a16:creationId xmlns:a16="http://schemas.microsoft.com/office/drawing/2014/main" id="{C3301792-E5E6-44EF-8493-8941E68E6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27" y="648490"/>
            <a:ext cx="4563968" cy="556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I build my API’s</a:t>
            </a:r>
            <a:endParaRPr/>
          </a:p>
        </p:txBody>
      </p:sp>
      <p:grpSp>
        <p:nvGrpSpPr>
          <p:cNvPr id="176" name="Google Shape;176;p25"/>
          <p:cNvGrpSpPr/>
          <p:nvPr/>
        </p:nvGrpSpPr>
        <p:grpSpPr>
          <a:xfrm>
            <a:off x="5493801" y="770467"/>
            <a:ext cx="5818592" cy="5818592"/>
            <a:chOff x="1483111" y="0"/>
            <a:chExt cx="5818592" cy="5818592"/>
          </a:xfrm>
        </p:grpSpPr>
        <p:sp>
          <p:nvSpPr>
            <p:cNvPr id="177" name="Google Shape;177;p25"/>
            <p:cNvSpPr/>
            <p:nvPr/>
          </p:nvSpPr>
          <p:spPr>
            <a:xfrm>
              <a:off x="2937759" y="0"/>
              <a:ext cx="2909296" cy="2909296"/>
            </a:xfrm>
            <a:prstGeom prst="triangle">
              <a:avLst>
                <a:gd name="adj" fmla="val 50000"/>
              </a:avLst>
            </a:prstGeom>
            <a:solidFill>
              <a:srgbClr val="DC7F4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3665083" y="1454648"/>
              <a:ext cx="1454648" cy="1454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API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1483111" y="2909296"/>
              <a:ext cx="2909296" cy="2909296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0" name="Google Shape;180;p25"/>
            <p:cNvSpPr txBox="1"/>
            <p:nvPr/>
          </p:nvSpPr>
          <p:spPr>
            <a:xfrm>
              <a:off x="2210435" y="4363944"/>
              <a:ext cx="1454648" cy="1454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 rot="10800000">
              <a:off x="2937759" y="2909296"/>
              <a:ext cx="2909296" cy="2909296"/>
            </a:xfrm>
            <a:prstGeom prst="triangle">
              <a:avLst>
                <a:gd name="adj" fmla="val 50000"/>
              </a:avLst>
            </a:prstGeom>
            <a:solidFill>
              <a:srgbClr val="D8B259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2" name="Google Shape;182;p25"/>
            <p:cNvSpPr txBox="1"/>
            <p:nvPr/>
          </p:nvSpPr>
          <p:spPr>
            <a:xfrm>
              <a:off x="3665083" y="2909296"/>
              <a:ext cx="1454648" cy="1454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Domain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4392407" y="2909296"/>
              <a:ext cx="2909296" cy="2909296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4" name="Google Shape;184;p25"/>
            <p:cNvSpPr txBox="1"/>
            <p:nvPr/>
          </p:nvSpPr>
          <p:spPr>
            <a:xfrm>
              <a:off x="5119731" y="4363944"/>
              <a:ext cx="1454648" cy="1454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Tests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</a:pPr>
            <a:r>
              <a:rPr lang="en-US" sz="8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API Layer</a:t>
            </a:r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0FF67ADE-260E-4A3F-A585-0FDF54708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861" y="1077670"/>
            <a:ext cx="6040814" cy="470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API Layer</a:t>
            </a:r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Like the UI of an ASP.NET MVC (or any web platform and pattern), the API endpoints should not know about the Domain knowledge or Data Access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ttps://www.electronicproducts.com/uploadedImages/Programming/Software/fajb_api_01_apr2016.png">
            <a:extLst>
              <a:ext uri="{FF2B5EF4-FFF2-40B4-BE49-F238E27FC236}">
                <a16:creationId xmlns:a16="http://schemas.microsoft.com/office/drawing/2014/main" id="{8B237B76-F00A-4DDD-9BA2-E50D18712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106" y="260899"/>
            <a:ext cx="5201787" cy="582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API Layer</a:t>
            </a:r>
            <a:endParaRPr dirty="0"/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535110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Should interact with consumers with </a:t>
            </a:r>
            <a:r>
              <a:rPr lang="en-US" sz="3600" dirty="0"/>
              <a:t>Api</a:t>
            </a: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Models to ensure the greatest flexibility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59359132-B58B-4163-8FCC-4D3DF0154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88466"/>
            <a:ext cx="5927678" cy="408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</a:pPr>
            <a:r>
              <a:rPr lang="en-US" sz="8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Domain Layer</a:t>
            </a:r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http://www.academic-conferences.org/wp-content/uploads/2016/07/puzzle-in-a-lightbulb-problem-solving-concept-292x300.jpg">
            <a:extLst>
              <a:ext uri="{FF2B5EF4-FFF2-40B4-BE49-F238E27FC236}">
                <a16:creationId xmlns:a16="http://schemas.microsoft.com/office/drawing/2014/main" id="{958169F5-2EED-49D5-9AE5-D25051B99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253" y="909152"/>
            <a:ext cx="4919543" cy="505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Domain Layer</a:t>
            </a:r>
            <a:endParaRPr dirty="0"/>
          </a:p>
        </p:txBody>
      </p:sp>
      <p:sp>
        <p:nvSpPr>
          <p:cNvPr id="214" name="Google Shape;214;p30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Contains both my Entity models and my </a:t>
            </a:r>
            <a:r>
              <a:rPr lang="en-US" sz="3600" dirty="0"/>
              <a:t>Api</a:t>
            </a: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Models for the solution.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27798396-C8FF-4063-AB68-08DE07ECD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88466"/>
            <a:ext cx="5927678" cy="408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Domain Layer</a:t>
            </a:r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Contains all my interfaces for Data Retrieval so I can keep a well-defined standard for my data access.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A57F5A14-9C7C-45B8-8EE7-15CF02311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986" y="881986"/>
            <a:ext cx="5094027" cy="50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Domain Layer</a:t>
            </a:r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Allows me to use Dependency Injection for Repositories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D3A284DA-BDD5-495A-9803-E85860EF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90929"/>
            <a:ext cx="5926470" cy="447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Metropolit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273</TotalTime>
  <Words>184</Words>
  <Application>Microsoft Office PowerPoint</Application>
  <PresentationFormat>Widescreen</PresentationFormat>
  <Paragraphs>30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Retrospect</vt:lpstr>
      <vt:lpstr>Metropolitan</vt:lpstr>
      <vt:lpstr>Custom Design</vt:lpstr>
      <vt:lpstr>Designing the NTier API</vt:lpstr>
      <vt:lpstr>How I build my API’s</vt:lpstr>
      <vt:lpstr>API Layer</vt:lpstr>
      <vt:lpstr>API Layer</vt:lpstr>
      <vt:lpstr>API Layer</vt:lpstr>
      <vt:lpstr>Domain Layer</vt:lpstr>
      <vt:lpstr>Domain Layer</vt:lpstr>
      <vt:lpstr>Domain Layer</vt:lpstr>
      <vt:lpstr>Domain Layer</vt:lpstr>
      <vt:lpstr>Domain Layer</vt:lpstr>
      <vt:lpstr>Data Layer</vt:lpstr>
      <vt:lpstr>Data Layer</vt:lpstr>
      <vt:lpstr>Data Layer</vt:lpstr>
      <vt:lpstr>Data Layer</vt:lpstr>
      <vt:lpstr>Data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7</cp:revision>
  <dcterms:created xsi:type="dcterms:W3CDTF">2021-08-31T02:12:25Z</dcterms:created>
  <dcterms:modified xsi:type="dcterms:W3CDTF">2022-05-17T08:25:26Z</dcterms:modified>
</cp:coreProperties>
</file>