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56" r:id="rId3"/>
    <p:sldId id="262" r:id="rId4"/>
    <p:sldId id="263" r:id="rId5"/>
    <p:sldId id="265" r:id="rId6"/>
    <p:sldId id="275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0345-7E30-425F-A93D-E48BE08458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24E6-F234-43F9-97AF-28F76855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197A79-E6B2-4AB0-908B-22D89AAD38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CFE651-863E-4EAB-8311-213506460D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Endpoints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F95D-85B3-459B-B063-DBD4EC65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9B9C3-D95C-4F22-A599-7C79D13D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75" y="1978242"/>
            <a:ext cx="10058400" cy="3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5D30-860A-4FE8-84FE-5405072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325A-503B-4CFD-804E-4EB2A1EB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145"/>
            <a:ext cx="10058400" cy="609600"/>
          </a:xfrm>
        </p:spPr>
        <p:txBody>
          <a:bodyPr>
            <a:normAutofit/>
          </a:bodyPr>
          <a:lstStyle/>
          <a:p>
            <a:r>
              <a:rPr lang="en-US" sz="2800" dirty="0" err="1"/>
              <a:t>services.AddScoped</a:t>
            </a:r>
            <a:r>
              <a:rPr lang="en-US" sz="2800" dirty="0"/>
              <a:t>&lt;</a:t>
            </a:r>
            <a:r>
              <a:rPr lang="en-US" sz="2800" dirty="0" err="1"/>
              <a:t>IChinookSupervisor</a:t>
            </a:r>
            <a:r>
              <a:rPr lang="en-US" sz="2800" dirty="0"/>
              <a:t>, </a:t>
            </a:r>
            <a:r>
              <a:rPr lang="en-US" sz="2800" dirty="0" err="1"/>
              <a:t>ChinookSupervisor</a:t>
            </a:r>
            <a:r>
              <a:rPr lang="en-US" sz="2800" dirty="0"/>
              <a:t>&gt;();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920B7C-54F9-422F-AA27-2E33C48E8810}"/>
              </a:ext>
            </a:extLst>
          </p:cNvPr>
          <p:cNvSpPr txBox="1">
            <a:spLocks/>
          </p:cNvSpPr>
          <p:nvPr/>
        </p:nvSpPr>
        <p:spPr>
          <a:xfrm>
            <a:off x="1097280" y="3297383"/>
            <a:ext cx="10058400" cy="60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AF627-9FE0-46A2-A5FF-E6C6702CAD06}"/>
              </a:ext>
            </a:extLst>
          </p:cNvPr>
          <p:cNvSpPr txBox="1"/>
          <p:nvPr/>
        </p:nvSpPr>
        <p:spPr>
          <a:xfrm>
            <a:off x="1097280" y="3297383"/>
            <a:ext cx="100584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Services can be registered with one of the following lifetimes:</a:t>
            </a:r>
          </a:p>
          <a:p>
            <a:endParaRPr lang="en-US" sz="2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22D6EC9-25F6-4771-BD7C-01DB1A1F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12833"/>
              </p:ext>
            </p:extLst>
          </p:nvPr>
        </p:nvGraphicFramePr>
        <p:xfrm>
          <a:off x="1231900" y="3906983"/>
          <a:ext cx="99237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194718397"/>
                    </a:ext>
                  </a:extLst>
                </a:gridCol>
                <a:gridCol w="7840980">
                  <a:extLst>
                    <a:ext uri="{9D8B030D-6E8A-4147-A177-3AD203B41FA5}">
                      <a16:colId xmlns:a16="http://schemas.microsoft.com/office/drawing/2014/main" val="123314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 lifetime services are created each time they're requested from the service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 lifetime indicates that services are created once per client request (connection).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9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time the service requested. Every subsequent request of the service implementation from the dependency injection container uses the same instance.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3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 : Routing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E8250-85DB-822C-2C7C-994F00B1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59" y="-1"/>
            <a:ext cx="111103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CF55AA-2D19-4768-8CAF-EC2CF895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b="1102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 : Routing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1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EF278-62C5-49CA-8BD9-BCDBE997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Controllers and Actions: HTTP Verbs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A4C0-D4FF-473E-BD1A-2D16A2D1B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0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E2466B-276C-423A-9377-78508D6A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532AAF-7E8D-4F3B-AA22-6BA9F2F7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2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0B4F-5F45-4EFE-877F-E487E96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Controllers and Actions: Producing and Consuming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5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993</TotalTime>
  <Words>119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Custom Design</vt:lpstr>
      <vt:lpstr>Developing the API Endpoints </vt:lpstr>
      <vt:lpstr>Dependency Injection</vt:lpstr>
      <vt:lpstr>Dependency Injection</vt:lpstr>
      <vt:lpstr>Controllers and Actions : Routing</vt:lpstr>
      <vt:lpstr>Controllers and Actions : Routing</vt:lpstr>
      <vt:lpstr>Controllers and Actions: HTTP Verbs</vt:lpstr>
      <vt:lpstr>Controllers and Actions: Producing and Consuming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14</cp:revision>
  <dcterms:created xsi:type="dcterms:W3CDTF">2021-08-31T02:12:48Z</dcterms:created>
  <dcterms:modified xsi:type="dcterms:W3CDTF">2022-05-17T09:21:25Z</dcterms:modified>
</cp:coreProperties>
</file>