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2"/>
  </p:notesMasterIdLst>
  <p:sldIdLst>
    <p:sldId id="256" r:id="rId3"/>
    <p:sldId id="257" r:id="rId4"/>
    <p:sldId id="269" r:id="rId5"/>
    <p:sldId id="270" r:id="rId6"/>
    <p:sldId id="271" r:id="rId7"/>
    <p:sldId id="264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CDE0-8281-4F20-AADF-7F31818DD12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5A19D-F13B-456B-BE1E-DE9E6E7D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7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04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9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86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C31B38-3FD9-4254-98BC-9CD73FDB36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4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Business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B14C-8B27-4499-8B10-ED1AE6A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0C4C-EC32-47DB-A0AC-9874BCE3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366"/>
          </a:xfrm>
        </p:spPr>
        <p:txBody>
          <a:bodyPr/>
          <a:lstStyle/>
          <a:p>
            <a:r>
              <a:rPr lang="en-US" sz="2400" dirty="0"/>
              <a:t>FluentValidation is a .NET library for building strongly-typed validation rules.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C5B38-7656-42A1-87B3-26A7C7B3D217}"/>
              </a:ext>
            </a:extLst>
          </p:cNvPr>
          <p:cNvSpPr txBox="1"/>
          <p:nvPr/>
        </p:nvSpPr>
        <p:spPr>
          <a:xfrm>
            <a:off x="1097280" y="2432474"/>
            <a:ext cx="102565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AbstractValidator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AlbumApiModel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public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{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NotNull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MinimumLength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(3);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MaximumLength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(160);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a.ArtistId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NotNull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35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9C43-93CD-427C-B5C4-BF1AF2BF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521D-A643-4829-AEAA-7F1F49E5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 Ways to set up CORS in your Web API</a:t>
            </a:r>
          </a:p>
          <a:p>
            <a:r>
              <a:rPr lang="en-US" sz="4400" dirty="0">
                <a:solidFill>
                  <a:schemeClr val="accent5"/>
                </a:solidFill>
              </a:rPr>
              <a:t>Annotations in your Controllers or Actions</a:t>
            </a:r>
          </a:p>
          <a:p>
            <a:r>
              <a:rPr lang="en-US" sz="4400" dirty="0"/>
              <a:t>or</a:t>
            </a:r>
          </a:p>
          <a:p>
            <a:r>
              <a:rPr lang="en-US" sz="4400" dirty="0">
                <a:solidFill>
                  <a:schemeClr val="accent2"/>
                </a:solidFill>
              </a:rPr>
              <a:t>Set up a Policy in Startup and assign in Configure().</a:t>
            </a:r>
          </a:p>
        </p:txBody>
      </p:sp>
    </p:spTree>
    <p:extLst>
      <p:ext uri="{BB962C8B-B14F-4D97-AF65-F5344CB8AC3E}">
        <p14:creationId xmlns:p14="http://schemas.microsoft.com/office/powerpoint/2010/main" val="29990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4EDB-317F-4E5F-B0DB-F136E478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E6D2-92B5-4942-A509-D48D995A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[Route("api/[controller]")]</a:t>
            </a:r>
          </a:p>
          <a:p>
            <a:r>
              <a:rPr lang="en-US" dirty="0"/>
              <a:t>[</a:t>
            </a:r>
            <a:r>
              <a:rPr lang="en-US" dirty="0" err="1"/>
              <a:t>ApiController</a:t>
            </a:r>
            <a:r>
              <a:rPr lang="en-US" dirty="0"/>
              <a:t>]</a:t>
            </a:r>
          </a:p>
          <a:p>
            <a:r>
              <a:rPr lang="en-US" dirty="0"/>
              <a:t>public class </a:t>
            </a:r>
            <a:r>
              <a:rPr lang="en-US" dirty="0" err="1"/>
              <a:t>WidgetController</a:t>
            </a:r>
            <a:r>
              <a:rPr lang="en-US" dirty="0"/>
              <a:t> : </a:t>
            </a:r>
            <a:r>
              <a:rPr lang="en-US" dirty="0" err="1"/>
              <a:t>ControllerBase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GET api/values</a:t>
            </a:r>
          </a:p>
          <a:p>
            <a:r>
              <a:rPr lang="en-US" dirty="0">
                <a:highlight>
                  <a:srgbClr val="800000"/>
                </a:highlight>
              </a:rPr>
              <a:t>    [</a:t>
            </a:r>
            <a:r>
              <a:rPr lang="en-US" dirty="0" err="1">
                <a:highlight>
                  <a:srgbClr val="800000"/>
                </a:highlight>
              </a:rPr>
              <a:t>EnableCors</a:t>
            </a:r>
            <a:r>
              <a:rPr lang="en-US" dirty="0">
                <a:highlight>
                  <a:srgbClr val="800000"/>
                </a:highlight>
              </a:rPr>
              <a:t>("</a:t>
            </a:r>
            <a:r>
              <a:rPr lang="en-US" sz="2000" dirty="0">
                <a:highlight>
                  <a:srgbClr val="800000"/>
                </a:highlight>
              </a:rPr>
              <a:t> </a:t>
            </a:r>
            <a:r>
              <a:rPr lang="en-US" sz="2000" dirty="0" err="1">
                <a:highlight>
                  <a:srgbClr val="800000"/>
                </a:highlight>
              </a:rPr>
              <a:t>CorsPolicy</a:t>
            </a:r>
            <a:r>
              <a:rPr lang="en-US" sz="2000" dirty="0">
                <a:highlight>
                  <a:srgbClr val="800000"/>
                </a:highlight>
              </a:rPr>
              <a:t> </a:t>
            </a:r>
            <a:r>
              <a:rPr lang="en-US" dirty="0">
                <a:highlight>
                  <a:srgbClr val="800000"/>
                </a:highlight>
              </a:rPr>
              <a:t>")]</a:t>
            </a:r>
          </a:p>
          <a:p>
            <a:r>
              <a:rPr lang="en-US" dirty="0"/>
              <a:t>    [</a:t>
            </a:r>
            <a:r>
              <a:rPr lang="en-US" dirty="0" err="1"/>
              <a:t>HttpGet</a:t>
            </a:r>
            <a:r>
              <a:rPr lang="en-US" dirty="0"/>
              <a:t>]</a:t>
            </a:r>
          </a:p>
          <a:p>
            <a:r>
              <a:rPr lang="en-US" dirty="0"/>
              <a:t>    public </a:t>
            </a:r>
            <a:r>
              <a:rPr lang="en-US" dirty="0" err="1"/>
              <a:t>ActionResult</a:t>
            </a:r>
            <a:r>
              <a:rPr lang="en-US" dirty="0"/>
              <a:t>&lt;IEnumerable&lt;string&gt;&gt; Get()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new string[] { "green widget", "red widget" };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2199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93D8-FD6E-4A8C-8536-3B28DAD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BDED-74CC-42AF-857B-A1ABEBDC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services.AddCors</a:t>
            </a:r>
            <a:r>
              <a:rPr lang="en-US" sz="2400" dirty="0"/>
              <a:t>(options =&gt;</a:t>
            </a:r>
          </a:p>
          <a:p>
            <a:r>
              <a:rPr lang="en-US" sz="2400" dirty="0"/>
              <a:t>            {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options.AddPolicy</a:t>
            </a:r>
            <a:r>
              <a:rPr lang="en-US" sz="2400" dirty="0"/>
              <a:t>("</a:t>
            </a:r>
            <a:r>
              <a:rPr lang="en-US" sz="2400" dirty="0" err="1"/>
              <a:t>CorsPolicy</a:t>
            </a:r>
            <a:r>
              <a:rPr lang="en-US" sz="2400" dirty="0"/>
              <a:t>",</a:t>
            </a:r>
          </a:p>
          <a:p>
            <a:r>
              <a:rPr lang="en-US" sz="2400" dirty="0"/>
              <a:t>                    builder =&gt; </a:t>
            </a:r>
            <a:r>
              <a:rPr lang="en-US" sz="2400" dirty="0" err="1"/>
              <a:t>builder.AllowAnyOrigin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                .</a:t>
            </a:r>
            <a:r>
              <a:rPr lang="en-US" sz="2400" dirty="0" err="1"/>
              <a:t>AllowAnyMethod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                .</a:t>
            </a:r>
            <a:r>
              <a:rPr lang="en-US" sz="2400" dirty="0" err="1"/>
              <a:t>AllowAnyHeader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227726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04D-A984-4F23-B555-92E74792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133A-28BF-4F05-8B71-F5AF24A8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http://myserver.chinookmusicstore.net/api/test HTTP/1.1</a:t>
            </a:r>
          </a:p>
          <a:p>
            <a:r>
              <a:rPr lang="en-US" dirty="0" err="1"/>
              <a:t>Referer</a:t>
            </a:r>
            <a:r>
              <a:rPr lang="en-US" dirty="0"/>
              <a:t>: http://myclient. chinookmusicstore.net/</a:t>
            </a:r>
          </a:p>
          <a:p>
            <a:r>
              <a:rPr lang="en-US" dirty="0"/>
              <a:t>Accept: */*</a:t>
            </a:r>
          </a:p>
          <a:p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>
                <a:highlight>
                  <a:srgbClr val="800000"/>
                </a:highlight>
              </a:rPr>
              <a:t>Origin: http://myclient. chinookmusicstore.net</a:t>
            </a:r>
          </a:p>
          <a:p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</a:t>
            </a:r>
          </a:p>
          <a:p>
            <a:r>
              <a:rPr lang="en-US" dirty="0"/>
              <a:t>User-Agent: Mozilla/5.0 (compatible; MSIE 10.0; Windows NT 6.2; WOW64; Trident/6.0)</a:t>
            </a:r>
          </a:p>
          <a:p>
            <a:r>
              <a:rPr lang="en-US" dirty="0"/>
              <a:t>Host: </a:t>
            </a:r>
            <a:r>
              <a:rPr lang="en-US" dirty="0" err="1"/>
              <a:t>myservice</a:t>
            </a:r>
            <a:r>
              <a:rPr lang="en-US" dirty="0"/>
              <a:t>. chinookmusicstore.net</a:t>
            </a:r>
          </a:p>
        </p:txBody>
      </p:sp>
    </p:spTree>
    <p:extLst>
      <p:ext uri="{BB962C8B-B14F-4D97-AF65-F5344CB8AC3E}">
        <p14:creationId xmlns:p14="http://schemas.microsoft.com/office/powerpoint/2010/main" val="398339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F8A7-F88B-4741-8309-0685A26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7162-44F8-4A70-8176-8DC015BD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HTTP/1.1 200 OK</a:t>
            </a:r>
          </a:p>
          <a:p>
            <a:r>
              <a:rPr lang="en-US" dirty="0"/>
              <a:t>Cache-Control: no-cache</a:t>
            </a:r>
          </a:p>
          <a:p>
            <a:r>
              <a:rPr lang="en-US" dirty="0"/>
              <a:t>Pragma: no-cache</a:t>
            </a:r>
          </a:p>
          <a:p>
            <a:r>
              <a:rPr lang="en-US" dirty="0"/>
              <a:t>Content-Type: text/plain; charset=utf-8</a:t>
            </a:r>
          </a:p>
          <a:p>
            <a:r>
              <a:rPr lang="en-US" dirty="0">
                <a:highlight>
                  <a:srgbClr val="800000"/>
                </a:highlight>
              </a:rPr>
              <a:t>Access-Control-Allow-Origin: http://myclient. chinookmusicstore.net</a:t>
            </a:r>
          </a:p>
          <a:p>
            <a:r>
              <a:rPr lang="en-US" dirty="0"/>
              <a:t>Date: Wed, 05 Jun 2013 06:27:30 GMT</a:t>
            </a:r>
          </a:p>
          <a:p>
            <a:r>
              <a:rPr lang="en-US" dirty="0"/>
              <a:t>Content-Length: 17</a:t>
            </a:r>
          </a:p>
        </p:txBody>
      </p:sp>
    </p:spTree>
    <p:extLst>
      <p:ext uri="{BB962C8B-B14F-4D97-AF65-F5344CB8AC3E}">
        <p14:creationId xmlns:p14="http://schemas.microsoft.com/office/powerpoint/2010/main" val="19567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F703-5A53-4FB0-9214-8BCC099A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8F1CB-B81C-4337-9412-9F548727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5016"/>
            <a:ext cx="10062726" cy="34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04D-A984-4F23-B555-92E74792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Preflight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E22E6-1EAF-4259-8EC3-8882BB45A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0" cy="223096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OPTIONS https://localhost/api/Albums/1 HTTP/1.1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Host: localhost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Access-Control-Request-Method: PUT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Origin: https://localhost:55912 Access-Control-Request-Headers: content-type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Accept: */*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E13464-85CA-4466-9C4E-92796CE9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4429776"/>
            <a:ext cx="9997440" cy="145075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HTTP/1.1 200 OK Access-Control-Allow-Origin: https://localhost:55912 </a:t>
            </a:r>
          </a:p>
          <a:p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Access-Control-Allow-Methods: PUT </a:t>
            </a:r>
          </a:p>
          <a:p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Access-Control-Allow-Headers: content-</a:t>
            </a:r>
            <a:r>
              <a:rPr lang="en-US" b="1" i="0" dirty="0" err="1">
                <a:solidFill>
                  <a:srgbClr val="E6E6E6"/>
                </a:solidFill>
                <a:effectLst/>
                <a:latin typeface="SFMono-Regular"/>
              </a:rPr>
              <a:t>typeAccess</a:t>
            </a:r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-Control-Max-Age: 600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41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1032</TotalTime>
  <Words>392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SFMono-Regular</vt:lpstr>
      <vt:lpstr>Retrospect</vt:lpstr>
      <vt:lpstr>Custom Design</vt:lpstr>
      <vt:lpstr>Developing the API Business Rules</vt:lpstr>
      <vt:lpstr>FluentValidation</vt:lpstr>
      <vt:lpstr>CORS</vt:lpstr>
      <vt:lpstr>CORS</vt:lpstr>
      <vt:lpstr>CORS</vt:lpstr>
      <vt:lpstr>CORS</vt:lpstr>
      <vt:lpstr>CORS</vt:lpstr>
      <vt:lpstr>CORS</vt:lpstr>
      <vt:lpstr>CORS Preflight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12</cp:revision>
  <dcterms:created xsi:type="dcterms:W3CDTF">2021-08-31T02:13:13Z</dcterms:created>
  <dcterms:modified xsi:type="dcterms:W3CDTF">2022-05-17T09:10:42Z</dcterms:modified>
</cp:coreProperties>
</file>