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6"/>
  </p:notesMasterIdLst>
  <p:sldIdLst>
    <p:sldId id="256" r:id="rId3"/>
    <p:sldId id="257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1BC2A9-3826-42DE-8328-AFA7FB1ED62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3691D3-9FC0-4B49-9366-89555E916DA3}">
      <dgm:prSet phldrT="[Text]"/>
      <dgm:spPr/>
      <dgm:t>
        <a:bodyPr/>
        <a:lstStyle/>
        <a:p>
          <a:r>
            <a:rPr lang="en-US" dirty="0"/>
            <a:t>Azure Identity and access management (IAM)</a:t>
          </a:r>
        </a:p>
      </dgm:t>
    </dgm:pt>
    <dgm:pt modelId="{0F1584FF-0DD1-450B-AE25-1DBDC25CF720}" type="parTrans" cxnId="{6D62FF38-BD16-4D3A-9CCC-D40CE2650236}">
      <dgm:prSet/>
      <dgm:spPr/>
      <dgm:t>
        <a:bodyPr/>
        <a:lstStyle/>
        <a:p>
          <a:endParaRPr lang="en-US"/>
        </a:p>
      </dgm:t>
    </dgm:pt>
    <dgm:pt modelId="{EF491B62-7875-480D-A721-65958BB90AE1}" type="sibTrans" cxnId="{6D62FF38-BD16-4D3A-9CCC-D40CE2650236}">
      <dgm:prSet/>
      <dgm:spPr/>
      <dgm:t>
        <a:bodyPr/>
        <a:lstStyle/>
        <a:p>
          <a:endParaRPr lang="en-US"/>
        </a:p>
      </dgm:t>
    </dgm:pt>
    <dgm:pt modelId="{040FD8A0-BE14-4135-AA86-1A82F11E8D63}">
      <dgm:prSet phldrT="[Text]"/>
      <dgm:spPr/>
      <dgm:t>
        <a:bodyPr/>
        <a:lstStyle/>
        <a:p>
          <a:r>
            <a:rPr lang="en-US" dirty="0"/>
            <a:t>ASP.NET Core Identity Provider for Amazon Cognito</a:t>
          </a:r>
        </a:p>
      </dgm:t>
    </dgm:pt>
    <dgm:pt modelId="{0C2CB3F3-3807-40FD-A6E9-72744A237D55}" type="parTrans" cxnId="{8C7EBACB-072A-4533-97D0-2F8D89F816A6}">
      <dgm:prSet/>
      <dgm:spPr/>
      <dgm:t>
        <a:bodyPr/>
        <a:lstStyle/>
        <a:p>
          <a:endParaRPr lang="en-US"/>
        </a:p>
      </dgm:t>
    </dgm:pt>
    <dgm:pt modelId="{EF0F964C-2619-4E84-A384-DA8380E37571}" type="sibTrans" cxnId="{8C7EBACB-072A-4533-97D0-2F8D89F816A6}">
      <dgm:prSet/>
      <dgm:spPr/>
      <dgm:t>
        <a:bodyPr/>
        <a:lstStyle/>
        <a:p>
          <a:endParaRPr lang="en-US"/>
        </a:p>
      </dgm:t>
    </dgm:pt>
    <dgm:pt modelId="{D572ADC8-8EB6-496D-BB5F-91BEA8420137}">
      <dgm:prSet phldrT="[Text]"/>
      <dgm:spPr/>
      <dgm:t>
        <a:bodyPr/>
        <a:lstStyle/>
        <a:p>
          <a:r>
            <a:rPr lang="en-US" dirty="0"/>
            <a:t>Okta and Auth0</a:t>
          </a:r>
        </a:p>
      </dgm:t>
    </dgm:pt>
    <dgm:pt modelId="{AEC07BF1-9DE6-484E-A6DB-7D155DE616B4}" type="parTrans" cxnId="{181CF186-6ACA-4B69-8609-CE6A15891DB0}">
      <dgm:prSet/>
      <dgm:spPr/>
      <dgm:t>
        <a:bodyPr/>
        <a:lstStyle/>
        <a:p>
          <a:endParaRPr lang="en-US"/>
        </a:p>
      </dgm:t>
    </dgm:pt>
    <dgm:pt modelId="{34482B70-772A-47CF-8E40-D338F309B3B6}" type="sibTrans" cxnId="{181CF186-6ACA-4B69-8609-CE6A15891DB0}">
      <dgm:prSet/>
      <dgm:spPr/>
      <dgm:t>
        <a:bodyPr/>
        <a:lstStyle/>
        <a:p>
          <a:endParaRPr lang="en-US"/>
        </a:p>
      </dgm:t>
    </dgm:pt>
    <dgm:pt modelId="{05F06DF8-7DE8-4E80-9F9A-B60FDB3B0A33}">
      <dgm:prSet phldrT="[Text]"/>
      <dgm:spPr/>
      <dgm:t>
        <a:bodyPr/>
        <a:lstStyle/>
        <a:p>
          <a:r>
            <a:rPr lang="en-US" dirty="0" err="1"/>
            <a:t>IdentityServer</a:t>
          </a:r>
          <a:r>
            <a:rPr lang="en-US" dirty="0"/>
            <a:t> 4</a:t>
          </a:r>
        </a:p>
      </dgm:t>
    </dgm:pt>
    <dgm:pt modelId="{7B4DFD8E-6BF4-4646-B51B-15F9BB9ABB76}" type="parTrans" cxnId="{24BC07D7-D8D8-4E5C-84F9-C6683B83785B}">
      <dgm:prSet/>
      <dgm:spPr/>
    </dgm:pt>
    <dgm:pt modelId="{7DE28FA3-B33B-46A9-AA34-FAA615919611}" type="sibTrans" cxnId="{24BC07D7-D8D8-4E5C-84F9-C6683B83785B}">
      <dgm:prSet/>
      <dgm:spPr/>
    </dgm:pt>
    <dgm:pt modelId="{6039FC07-2935-42C0-9684-84D7A24E9F3D}" type="pres">
      <dgm:prSet presAssocID="{6C1BC2A9-3826-42DE-8328-AFA7FB1ED62A}" presName="Name0" presStyleCnt="0">
        <dgm:presLayoutVars>
          <dgm:chMax val="7"/>
          <dgm:chPref val="7"/>
          <dgm:dir/>
        </dgm:presLayoutVars>
      </dgm:prSet>
      <dgm:spPr/>
    </dgm:pt>
    <dgm:pt modelId="{0F20EA69-3BE9-4FC0-A612-EE5D7443839D}" type="pres">
      <dgm:prSet presAssocID="{6C1BC2A9-3826-42DE-8328-AFA7FB1ED62A}" presName="Name1" presStyleCnt="0"/>
      <dgm:spPr/>
    </dgm:pt>
    <dgm:pt modelId="{757586F6-74CE-457B-9A20-16208FD5F500}" type="pres">
      <dgm:prSet presAssocID="{6C1BC2A9-3826-42DE-8328-AFA7FB1ED62A}" presName="cycle" presStyleCnt="0"/>
      <dgm:spPr/>
    </dgm:pt>
    <dgm:pt modelId="{A2C6FFAF-19BE-42C3-BDAD-6CCB4A29B791}" type="pres">
      <dgm:prSet presAssocID="{6C1BC2A9-3826-42DE-8328-AFA7FB1ED62A}" presName="srcNode" presStyleLbl="node1" presStyleIdx="0" presStyleCnt="4"/>
      <dgm:spPr/>
    </dgm:pt>
    <dgm:pt modelId="{51E6F175-CDDE-47B9-98A4-A1FC8EAD7E3F}" type="pres">
      <dgm:prSet presAssocID="{6C1BC2A9-3826-42DE-8328-AFA7FB1ED62A}" presName="conn" presStyleLbl="parChTrans1D2" presStyleIdx="0" presStyleCnt="1"/>
      <dgm:spPr/>
    </dgm:pt>
    <dgm:pt modelId="{EF4BF000-0575-4BA3-AB39-833AFA9C325E}" type="pres">
      <dgm:prSet presAssocID="{6C1BC2A9-3826-42DE-8328-AFA7FB1ED62A}" presName="extraNode" presStyleLbl="node1" presStyleIdx="0" presStyleCnt="4"/>
      <dgm:spPr/>
    </dgm:pt>
    <dgm:pt modelId="{5389CDAE-1DF9-4B7B-86BB-29AE2A1B1CDA}" type="pres">
      <dgm:prSet presAssocID="{6C1BC2A9-3826-42DE-8328-AFA7FB1ED62A}" presName="dstNode" presStyleLbl="node1" presStyleIdx="0" presStyleCnt="4"/>
      <dgm:spPr/>
    </dgm:pt>
    <dgm:pt modelId="{589662C7-15F7-422C-BFCB-A2F17B33D24A}" type="pres">
      <dgm:prSet presAssocID="{C03691D3-9FC0-4B49-9366-89555E916DA3}" presName="text_1" presStyleLbl="node1" presStyleIdx="0" presStyleCnt="4">
        <dgm:presLayoutVars>
          <dgm:bulletEnabled val="1"/>
        </dgm:presLayoutVars>
      </dgm:prSet>
      <dgm:spPr/>
    </dgm:pt>
    <dgm:pt modelId="{3717BC67-29E0-4903-B48E-A457D7528036}" type="pres">
      <dgm:prSet presAssocID="{C03691D3-9FC0-4B49-9366-89555E916DA3}" presName="accent_1" presStyleCnt="0"/>
      <dgm:spPr/>
    </dgm:pt>
    <dgm:pt modelId="{CA0485E6-30A4-493D-B82F-F2CF8E2C862A}" type="pres">
      <dgm:prSet presAssocID="{C03691D3-9FC0-4B49-9366-89555E916DA3}" presName="accentRepeatNode" presStyleLbl="solidFgAcc1" presStyleIdx="0" presStyleCnt="4"/>
      <dgm:spPr/>
    </dgm:pt>
    <dgm:pt modelId="{70D9B757-7578-4632-86F3-02464DCF8BE7}" type="pres">
      <dgm:prSet presAssocID="{040FD8A0-BE14-4135-AA86-1A82F11E8D63}" presName="text_2" presStyleLbl="node1" presStyleIdx="1" presStyleCnt="4">
        <dgm:presLayoutVars>
          <dgm:bulletEnabled val="1"/>
        </dgm:presLayoutVars>
      </dgm:prSet>
      <dgm:spPr/>
    </dgm:pt>
    <dgm:pt modelId="{70D0D5E3-E6D7-45B6-B82C-58A951D680C1}" type="pres">
      <dgm:prSet presAssocID="{040FD8A0-BE14-4135-AA86-1A82F11E8D63}" presName="accent_2" presStyleCnt="0"/>
      <dgm:spPr/>
    </dgm:pt>
    <dgm:pt modelId="{1C1BCE3F-5C78-4F16-A1DB-79463F3BC0B0}" type="pres">
      <dgm:prSet presAssocID="{040FD8A0-BE14-4135-AA86-1A82F11E8D63}" presName="accentRepeatNode" presStyleLbl="solidFgAcc1" presStyleIdx="1" presStyleCnt="4"/>
      <dgm:spPr/>
    </dgm:pt>
    <dgm:pt modelId="{465C4EF1-94A8-40CF-82BC-AAF0D974D10B}" type="pres">
      <dgm:prSet presAssocID="{D572ADC8-8EB6-496D-BB5F-91BEA8420137}" presName="text_3" presStyleLbl="node1" presStyleIdx="2" presStyleCnt="4">
        <dgm:presLayoutVars>
          <dgm:bulletEnabled val="1"/>
        </dgm:presLayoutVars>
      </dgm:prSet>
      <dgm:spPr/>
    </dgm:pt>
    <dgm:pt modelId="{CA056716-41D6-4F17-8D9E-986229EF725D}" type="pres">
      <dgm:prSet presAssocID="{D572ADC8-8EB6-496D-BB5F-91BEA8420137}" presName="accent_3" presStyleCnt="0"/>
      <dgm:spPr/>
    </dgm:pt>
    <dgm:pt modelId="{16F04405-A26C-4B92-8652-2163EB247A34}" type="pres">
      <dgm:prSet presAssocID="{D572ADC8-8EB6-496D-BB5F-91BEA8420137}" presName="accentRepeatNode" presStyleLbl="solidFgAcc1" presStyleIdx="2" presStyleCnt="4"/>
      <dgm:spPr/>
    </dgm:pt>
    <dgm:pt modelId="{6CF89966-7789-498A-9ED6-FDF61D74118D}" type="pres">
      <dgm:prSet presAssocID="{05F06DF8-7DE8-4E80-9F9A-B60FDB3B0A33}" presName="text_4" presStyleLbl="node1" presStyleIdx="3" presStyleCnt="4">
        <dgm:presLayoutVars>
          <dgm:bulletEnabled val="1"/>
        </dgm:presLayoutVars>
      </dgm:prSet>
      <dgm:spPr/>
    </dgm:pt>
    <dgm:pt modelId="{06E9E3D0-7145-42D1-8A0B-1B5A76E373A3}" type="pres">
      <dgm:prSet presAssocID="{05F06DF8-7DE8-4E80-9F9A-B60FDB3B0A33}" presName="accent_4" presStyleCnt="0"/>
      <dgm:spPr/>
    </dgm:pt>
    <dgm:pt modelId="{C180617D-480F-4D8E-8A52-CEA2A38A4768}" type="pres">
      <dgm:prSet presAssocID="{05F06DF8-7DE8-4E80-9F9A-B60FDB3B0A33}" presName="accentRepeatNode" presStyleLbl="solidFgAcc1" presStyleIdx="3" presStyleCnt="4"/>
      <dgm:spPr/>
    </dgm:pt>
  </dgm:ptLst>
  <dgm:cxnLst>
    <dgm:cxn modelId="{6D62FF38-BD16-4D3A-9CCC-D40CE2650236}" srcId="{6C1BC2A9-3826-42DE-8328-AFA7FB1ED62A}" destId="{C03691D3-9FC0-4B49-9366-89555E916DA3}" srcOrd="0" destOrd="0" parTransId="{0F1584FF-0DD1-450B-AE25-1DBDC25CF720}" sibTransId="{EF491B62-7875-480D-A721-65958BB90AE1}"/>
    <dgm:cxn modelId="{3F4B7B75-87C3-49F9-9A37-F903396116FC}" type="presOf" srcId="{05F06DF8-7DE8-4E80-9F9A-B60FDB3B0A33}" destId="{6CF89966-7789-498A-9ED6-FDF61D74118D}" srcOrd="0" destOrd="0" presId="urn:microsoft.com/office/officeart/2008/layout/VerticalCurvedList"/>
    <dgm:cxn modelId="{22C49B81-A0A0-4185-A0E9-AE8A5A3B29F3}" type="presOf" srcId="{C03691D3-9FC0-4B49-9366-89555E916DA3}" destId="{589662C7-15F7-422C-BFCB-A2F17B33D24A}" srcOrd="0" destOrd="0" presId="urn:microsoft.com/office/officeart/2008/layout/VerticalCurvedList"/>
    <dgm:cxn modelId="{181CF186-6ACA-4B69-8609-CE6A15891DB0}" srcId="{6C1BC2A9-3826-42DE-8328-AFA7FB1ED62A}" destId="{D572ADC8-8EB6-496D-BB5F-91BEA8420137}" srcOrd="2" destOrd="0" parTransId="{AEC07BF1-9DE6-484E-A6DB-7D155DE616B4}" sibTransId="{34482B70-772A-47CF-8E40-D338F309B3B6}"/>
    <dgm:cxn modelId="{D20435A2-5237-4FCD-B6F2-56382FD397D7}" type="presOf" srcId="{040FD8A0-BE14-4135-AA86-1A82F11E8D63}" destId="{70D9B757-7578-4632-86F3-02464DCF8BE7}" srcOrd="0" destOrd="0" presId="urn:microsoft.com/office/officeart/2008/layout/VerticalCurvedList"/>
    <dgm:cxn modelId="{8C7EBACB-072A-4533-97D0-2F8D89F816A6}" srcId="{6C1BC2A9-3826-42DE-8328-AFA7FB1ED62A}" destId="{040FD8A0-BE14-4135-AA86-1A82F11E8D63}" srcOrd="1" destOrd="0" parTransId="{0C2CB3F3-3807-40FD-A6E9-72744A237D55}" sibTransId="{EF0F964C-2619-4E84-A384-DA8380E37571}"/>
    <dgm:cxn modelId="{D62AE7CF-5891-4AEB-A358-9041AB3BE26B}" type="presOf" srcId="{EF491B62-7875-480D-A721-65958BB90AE1}" destId="{51E6F175-CDDE-47B9-98A4-A1FC8EAD7E3F}" srcOrd="0" destOrd="0" presId="urn:microsoft.com/office/officeart/2008/layout/VerticalCurvedList"/>
    <dgm:cxn modelId="{24BC07D7-D8D8-4E5C-84F9-C6683B83785B}" srcId="{6C1BC2A9-3826-42DE-8328-AFA7FB1ED62A}" destId="{05F06DF8-7DE8-4E80-9F9A-B60FDB3B0A33}" srcOrd="3" destOrd="0" parTransId="{7B4DFD8E-6BF4-4646-B51B-15F9BB9ABB76}" sibTransId="{7DE28FA3-B33B-46A9-AA34-FAA615919611}"/>
    <dgm:cxn modelId="{0B4E09D7-63C8-4A47-92CC-6B97C1C9876E}" type="presOf" srcId="{D572ADC8-8EB6-496D-BB5F-91BEA8420137}" destId="{465C4EF1-94A8-40CF-82BC-AAF0D974D10B}" srcOrd="0" destOrd="0" presId="urn:microsoft.com/office/officeart/2008/layout/VerticalCurvedList"/>
    <dgm:cxn modelId="{6695FCE3-C9AA-4B87-8283-72C026691C66}" type="presOf" srcId="{6C1BC2A9-3826-42DE-8328-AFA7FB1ED62A}" destId="{6039FC07-2935-42C0-9684-84D7A24E9F3D}" srcOrd="0" destOrd="0" presId="urn:microsoft.com/office/officeart/2008/layout/VerticalCurvedList"/>
    <dgm:cxn modelId="{8BBE6F67-BC03-4DC1-BB8B-86B7C302C6B1}" type="presParOf" srcId="{6039FC07-2935-42C0-9684-84D7A24E9F3D}" destId="{0F20EA69-3BE9-4FC0-A612-EE5D7443839D}" srcOrd="0" destOrd="0" presId="urn:microsoft.com/office/officeart/2008/layout/VerticalCurvedList"/>
    <dgm:cxn modelId="{061D264F-9A6D-4427-869C-D182EC26EA3F}" type="presParOf" srcId="{0F20EA69-3BE9-4FC0-A612-EE5D7443839D}" destId="{757586F6-74CE-457B-9A20-16208FD5F500}" srcOrd="0" destOrd="0" presId="urn:microsoft.com/office/officeart/2008/layout/VerticalCurvedList"/>
    <dgm:cxn modelId="{AAF12999-F513-4F76-8C69-6346844DC7BE}" type="presParOf" srcId="{757586F6-74CE-457B-9A20-16208FD5F500}" destId="{A2C6FFAF-19BE-42C3-BDAD-6CCB4A29B791}" srcOrd="0" destOrd="0" presId="urn:microsoft.com/office/officeart/2008/layout/VerticalCurvedList"/>
    <dgm:cxn modelId="{ECCDD303-0946-410F-9D5F-831CCAC80BAF}" type="presParOf" srcId="{757586F6-74CE-457B-9A20-16208FD5F500}" destId="{51E6F175-CDDE-47B9-98A4-A1FC8EAD7E3F}" srcOrd="1" destOrd="0" presId="urn:microsoft.com/office/officeart/2008/layout/VerticalCurvedList"/>
    <dgm:cxn modelId="{892B0963-373F-400C-A864-CBC4BC8B9E13}" type="presParOf" srcId="{757586F6-74CE-457B-9A20-16208FD5F500}" destId="{EF4BF000-0575-4BA3-AB39-833AFA9C325E}" srcOrd="2" destOrd="0" presId="urn:microsoft.com/office/officeart/2008/layout/VerticalCurvedList"/>
    <dgm:cxn modelId="{16B22B85-C8E3-4008-9D89-B66CCE74DC62}" type="presParOf" srcId="{757586F6-74CE-457B-9A20-16208FD5F500}" destId="{5389CDAE-1DF9-4B7B-86BB-29AE2A1B1CDA}" srcOrd="3" destOrd="0" presId="urn:microsoft.com/office/officeart/2008/layout/VerticalCurvedList"/>
    <dgm:cxn modelId="{2B51F538-2D41-4DD0-980F-53E0376E4396}" type="presParOf" srcId="{0F20EA69-3BE9-4FC0-A612-EE5D7443839D}" destId="{589662C7-15F7-422C-BFCB-A2F17B33D24A}" srcOrd="1" destOrd="0" presId="urn:microsoft.com/office/officeart/2008/layout/VerticalCurvedList"/>
    <dgm:cxn modelId="{71BBF7B2-3B0B-44DF-906E-0D371CF20962}" type="presParOf" srcId="{0F20EA69-3BE9-4FC0-A612-EE5D7443839D}" destId="{3717BC67-29E0-4903-B48E-A457D7528036}" srcOrd="2" destOrd="0" presId="urn:microsoft.com/office/officeart/2008/layout/VerticalCurvedList"/>
    <dgm:cxn modelId="{6B085067-FE93-44AC-857A-CA2C1E3ABF85}" type="presParOf" srcId="{3717BC67-29E0-4903-B48E-A457D7528036}" destId="{CA0485E6-30A4-493D-B82F-F2CF8E2C862A}" srcOrd="0" destOrd="0" presId="urn:microsoft.com/office/officeart/2008/layout/VerticalCurvedList"/>
    <dgm:cxn modelId="{00684A00-7977-4E15-9382-0A5E8CD4873C}" type="presParOf" srcId="{0F20EA69-3BE9-4FC0-A612-EE5D7443839D}" destId="{70D9B757-7578-4632-86F3-02464DCF8BE7}" srcOrd="3" destOrd="0" presId="urn:microsoft.com/office/officeart/2008/layout/VerticalCurvedList"/>
    <dgm:cxn modelId="{18738F4B-13E1-44C2-B6ED-C786AA32B9EC}" type="presParOf" srcId="{0F20EA69-3BE9-4FC0-A612-EE5D7443839D}" destId="{70D0D5E3-E6D7-45B6-B82C-58A951D680C1}" srcOrd="4" destOrd="0" presId="urn:microsoft.com/office/officeart/2008/layout/VerticalCurvedList"/>
    <dgm:cxn modelId="{02A240FB-78FA-49F5-86EC-721435D877DF}" type="presParOf" srcId="{70D0D5E3-E6D7-45B6-B82C-58A951D680C1}" destId="{1C1BCE3F-5C78-4F16-A1DB-79463F3BC0B0}" srcOrd="0" destOrd="0" presId="urn:microsoft.com/office/officeart/2008/layout/VerticalCurvedList"/>
    <dgm:cxn modelId="{799AF2E3-E8B6-4133-A0C6-099C3FBF8E9C}" type="presParOf" srcId="{0F20EA69-3BE9-4FC0-A612-EE5D7443839D}" destId="{465C4EF1-94A8-40CF-82BC-AAF0D974D10B}" srcOrd="5" destOrd="0" presId="urn:microsoft.com/office/officeart/2008/layout/VerticalCurvedList"/>
    <dgm:cxn modelId="{8B9C495A-139A-4422-BC33-CCCE79D2A484}" type="presParOf" srcId="{0F20EA69-3BE9-4FC0-A612-EE5D7443839D}" destId="{CA056716-41D6-4F17-8D9E-986229EF725D}" srcOrd="6" destOrd="0" presId="urn:microsoft.com/office/officeart/2008/layout/VerticalCurvedList"/>
    <dgm:cxn modelId="{80B424E7-45DA-4C1A-A99E-9D625D02C7DA}" type="presParOf" srcId="{CA056716-41D6-4F17-8D9E-986229EF725D}" destId="{16F04405-A26C-4B92-8652-2163EB247A34}" srcOrd="0" destOrd="0" presId="urn:microsoft.com/office/officeart/2008/layout/VerticalCurvedList"/>
    <dgm:cxn modelId="{7004EC15-D9BA-4B8B-B494-D98622DCE6A7}" type="presParOf" srcId="{0F20EA69-3BE9-4FC0-A612-EE5D7443839D}" destId="{6CF89966-7789-498A-9ED6-FDF61D74118D}" srcOrd="7" destOrd="0" presId="urn:microsoft.com/office/officeart/2008/layout/VerticalCurvedList"/>
    <dgm:cxn modelId="{CFDAF110-53DF-4672-BEAC-6B44E0E4DC5A}" type="presParOf" srcId="{0F20EA69-3BE9-4FC0-A612-EE5D7443839D}" destId="{06E9E3D0-7145-42D1-8A0B-1B5A76E373A3}" srcOrd="8" destOrd="0" presId="urn:microsoft.com/office/officeart/2008/layout/VerticalCurvedList"/>
    <dgm:cxn modelId="{527DDCD9-F2A4-4345-A204-E65B8532EF9C}" type="presParOf" srcId="{06E9E3D0-7145-42D1-8A0B-1B5A76E373A3}" destId="{C180617D-480F-4D8E-8A52-CEA2A38A476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6F175-CDDE-47B9-98A4-A1FC8EAD7E3F}">
      <dsp:nvSpPr>
        <dsp:cNvPr id="0" name=""/>
        <dsp:cNvSpPr/>
      </dsp:nvSpPr>
      <dsp:spPr>
        <a:xfrm>
          <a:off x="-4547637" y="-697308"/>
          <a:ext cx="5417342" cy="5417342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9662C7-15F7-422C-BFCB-A2F17B33D24A}">
      <dsp:nvSpPr>
        <dsp:cNvPr id="0" name=""/>
        <dsp:cNvSpPr/>
      </dsp:nvSpPr>
      <dsp:spPr>
        <a:xfrm>
          <a:off x="455546" y="309267"/>
          <a:ext cx="9548318" cy="618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217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Azure Identity and access management (IAM)</a:t>
          </a:r>
        </a:p>
      </dsp:txBody>
      <dsp:txXfrm>
        <a:off x="455546" y="309267"/>
        <a:ext cx="9548318" cy="618856"/>
      </dsp:txXfrm>
    </dsp:sp>
    <dsp:sp modelId="{CA0485E6-30A4-493D-B82F-F2CF8E2C862A}">
      <dsp:nvSpPr>
        <dsp:cNvPr id="0" name=""/>
        <dsp:cNvSpPr/>
      </dsp:nvSpPr>
      <dsp:spPr>
        <a:xfrm>
          <a:off x="68761" y="231910"/>
          <a:ext cx="773570" cy="7735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D9B757-7578-4632-86F3-02464DCF8BE7}">
      <dsp:nvSpPr>
        <dsp:cNvPr id="0" name=""/>
        <dsp:cNvSpPr/>
      </dsp:nvSpPr>
      <dsp:spPr>
        <a:xfrm>
          <a:off x="810351" y="1237712"/>
          <a:ext cx="9193514" cy="618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217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ASP.NET Core Identity Provider for Amazon Cognito</a:t>
          </a:r>
        </a:p>
      </dsp:txBody>
      <dsp:txXfrm>
        <a:off x="810351" y="1237712"/>
        <a:ext cx="9193514" cy="618856"/>
      </dsp:txXfrm>
    </dsp:sp>
    <dsp:sp modelId="{1C1BCE3F-5C78-4F16-A1DB-79463F3BC0B0}">
      <dsp:nvSpPr>
        <dsp:cNvPr id="0" name=""/>
        <dsp:cNvSpPr/>
      </dsp:nvSpPr>
      <dsp:spPr>
        <a:xfrm>
          <a:off x="423566" y="1160355"/>
          <a:ext cx="773570" cy="7735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5C4EF1-94A8-40CF-82BC-AAF0D974D10B}">
      <dsp:nvSpPr>
        <dsp:cNvPr id="0" name=""/>
        <dsp:cNvSpPr/>
      </dsp:nvSpPr>
      <dsp:spPr>
        <a:xfrm>
          <a:off x="810351" y="2166156"/>
          <a:ext cx="9193514" cy="618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217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Okta and Auth0</a:t>
          </a:r>
        </a:p>
      </dsp:txBody>
      <dsp:txXfrm>
        <a:off x="810351" y="2166156"/>
        <a:ext cx="9193514" cy="618856"/>
      </dsp:txXfrm>
    </dsp:sp>
    <dsp:sp modelId="{16F04405-A26C-4B92-8652-2163EB247A34}">
      <dsp:nvSpPr>
        <dsp:cNvPr id="0" name=""/>
        <dsp:cNvSpPr/>
      </dsp:nvSpPr>
      <dsp:spPr>
        <a:xfrm>
          <a:off x="423566" y="2088799"/>
          <a:ext cx="773570" cy="7735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F89966-7789-498A-9ED6-FDF61D74118D}">
      <dsp:nvSpPr>
        <dsp:cNvPr id="0" name=""/>
        <dsp:cNvSpPr/>
      </dsp:nvSpPr>
      <dsp:spPr>
        <a:xfrm>
          <a:off x="455546" y="3094601"/>
          <a:ext cx="9548318" cy="618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217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IdentityServer</a:t>
          </a:r>
          <a:r>
            <a:rPr lang="en-US" sz="3200" kern="1200" dirty="0"/>
            <a:t> 4</a:t>
          </a:r>
        </a:p>
      </dsp:txBody>
      <dsp:txXfrm>
        <a:off x="455546" y="3094601"/>
        <a:ext cx="9548318" cy="618856"/>
      </dsp:txXfrm>
    </dsp:sp>
    <dsp:sp modelId="{C180617D-480F-4D8E-8A52-CEA2A38A4768}">
      <dsp:nvSpPr>
        <dsp:cNvPr id="0" name=""/>
        <dsp:cNvSpPr/>
      </dsp:nvSpPr>
      <dsp:spPr>
        <a:xfrm>
          <a:off x="68761" y="3017244"/>
          <a:ext cx="773570" cy="7735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C8D95-C581-49F4-AE96-C88D2E3102A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B3D77F-4D6E-4430-B776-F6B4CEEE3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97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B3D4-265D-4665-ADC9-1438520F930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3BF4-5675-48A4-8055-843A454B2F9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610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B3D4-265D-4665-ADC9-1438520F930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3BF4-5675-48A4-8055-843A454B2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24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B3D4-265D-4665-ADC9-1438520F930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3BF4-5675-48A4-8055-843A454B2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40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54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04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78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59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76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302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674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2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B3D4-265D-4665-ADC9-1438520F930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3BF4-5675-48A4-8055-843A454B2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272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235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217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3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B3D4-265D-4665-ADC9-1438520F930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3BF4-5675-48A4-8055-843A454B2F9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890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B3D4-265D-4665-ADC9-1438520F930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3BF4-5675-48A4-8055-843A454B2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55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B3D4-265D-4665-ADC9-1438520F930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3BF4-5675-48A4-8055-843A454B2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51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B3D4-265D-4665-ADC9-1438520F930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3BF4-5675-48A4-8055-843A454B2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27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B3D4-265D-4665-ADC9-1438520F930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3BF4-5675-48A4-8055-843A454B2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56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BB1B3D4-265D-4665-ADC9-1438520F930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0B3BF4-5675-48A4-8055-843A454B2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27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B1B3D4-265D-4665-ADC9-1438520F930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0B3BF4-5675-48A4-8055-843A454B2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73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BB1B3D4-265D-4665-ADC9-1438520F930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10B3BF4-5675-48A4-8055-843A454B2F9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7593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93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Identity in your Web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Learn to Produce Effective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Web APIs with ASP.NET 6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7DC2CE1-D34F-4F85-BAE5-2F53DC3CD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2569884-A250-4E9E-88E7-C85486D44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5EE70-F30D-4DEE-BAF6-E326D17E8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What is happening?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66C74-B3CD-48F9-B8F2-C605E1883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D50E585-5213-4D3B-9844-D6CF30DFF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Diagram&#10;&#10;Description automatically generated">
            <a:extLst>
              <a:ext uri="{FF2B5EF4-FFF2-40B4-BE49-F238E27FC236}">
                <a16:creationId xmlns:a16="http://schemas.microsoft.com/office/drawing/2014/main" id="{D29F99B3-F84F-4066-8082-A8567EA83A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94" b="1"/>
          <a:stretch/>
        </p:blipFill>
        <p:spPr bwMode="auto">
          <a:xfrm>
            <a:off x="4219290" y="204144"/>
            <a:ext cx="7827397" cy="64223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68774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63785-38F7-4A26-B912-FE29543AC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ways to provide Identity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3288202-3760-457F-A4FD-52CB0754C7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8301290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92016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1045</TotalTime>
  <Words>48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Roboto</vt:lpstr>
      <vt:lpstr>Retrospect</vt:lpstr>
      <vt:lpstr>Custom Design</vt:lpstr>
      <vt:lpstr>Identity in your Web API</vt:lpstr>
      <vt:lpstr>What is happening?</vt:lpstr>
      <vt:lpstr>Other ways to provide Identity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8</cp:revision>
  <dcterms:created xsi:type="dcterms:W3CDTF">2021-08-31T02:10:01Z</dcterms:created>
  <dcterms:modified xsi:type="dcterms:W3CDTF">2022-05-17T09:11:24Z</dcterms:modified>
</cp:coreProperties>
</file>