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7B631-97ED-45D8-8353-DF737EA60B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0CCF1F-4182-4C3F-9EB9-418A16B5743A}">
      <dgm:prSet phldrT="[Text]" custT="1"/>
      <dgm:spPr/>
      <dgm:t>
        <a:bodyPr/>
        <a:lstStyle/>
        <a:p>
          <a:pPr>
            <a:buNone/>
          </a:pPr>
          <a:r>
            <a:rPr lang="en-US" sz="2400"/>
            <a:t>Before we go into PATCH let’s chat about POST and PUT</a:t>
          </a:r>
          <a:endParaRPr lang="en-US" sz="2400" dirty="0"/>
        </a:p>
      </dgm:t>
    </dgm:pt>
    <dgm:pt modelId="{DB8E4F95-BAF6-4CE7-9DD8-E684A05C970F}" type="parTrans" cxnId="{A6386B32-FE1C-4D3D-9556-65E7FCF1A3AD}">
      <dgm:prSet/>
      <dgm:spPr/>
      <dgm:t>
        <a:bodyPr/>
        <a:lstStyle/>
        <a:p>
          <a:endParaRPr lang="en-US" sz="2400"/>
        </a:p>
      </dgm:t>
    </dgm:pt>
    <dgm:pt modelId="{558A87F0-C721-491F-9CF8-01E0902EA584}" type="sibTrans" cxnId="{A6386B32-FE1C-4D3D-9556-65E7FCF1A3AD}">
      <dgm:prSet/>
      <dgm:spPr/>
      <dgm:t>
        <a:bodyPr/>
        <a:lstStyle/>
        <a:p>
          <a:endParaRPr lang="en-US" sz="2400"/>
        </a:p>
      </dgm:t>
    </dgm:pt>
    <dgm:pt modelId="{BBD6CC02-A288-4269-A0E2-E9665B6FDCD3}">
      <dgm:prSet custT="1"/>
      <dgm:spPr/>
      <dgm:t>
        <a:bodyPr/>
        <a:lstStyle/>
        <a:p>
          <a:r>
            <a:rPr lang="en-US" sz="2400"/>
            <a:t>POST is used to create a new resource and also create the address (URI) for the resource</a:t>
          </a:r>
          <a:endParaRPr lang="en-US" sz="2400" dirty="0"/>
        </a:p>
      </dgm:t>
    </dgm:pt>
    <dgm:pt modelId="{7A81A886-9351-4558-B69F-2227561BA381}" type="parTrans" cxnId="{AF5AE119-688F-443E-862D-D36FD243AFDD}">
      <dgm:prSet/>
      <dgm:spPr/>
      <dgm:t>
        <a:bodyPr/>
        <a:lstStyle/>
        <a:p>
          <a:endParaRPr lang="en-US" sz="2400"/>
        </a:p>
      </dgm:t>
    </dgm:pt>
    <dgm:pt modelId="{B81A76EC-0B18-465B-8FB4-105393053896}" type="sibTrans" cxnId="{AF5AE119-688F-443E-862D-D36FD243AFDD}">
      <dgm:prSet/>
      <dgm:spPr/>
      <dgm:t>
        <a:bodyPr/>
        <a:lstStyle/>
        <a:p>
          <a:endParaRPr lang="en-US" sz="2400"/>
        </a:p>
      </dgm:t>
    </dgm:pt>
    <dgm:pt modelId="{5A225AFA-B34D-4E1B-8026-19280A42B7C6}">
      <dgm:prSet custT="1"/>
      <dgm:spPr/>
      <dgm:t>
        <a:bodyPr/>
        <a:lstStyle/>
        <a:p>
          <a:r>
            <a:rPr lang="en-US" sz="2400"/>
            <a:t>PUT is used to update an entire resource at a unique address (URI) is Idempotence. GET, HEAD, PUT, and DELETE are also Idempotence.</a:t>
          </a:r>
          <a:endParaRPr lang="en-US" sz="2400" dirty="0"/>
        </a:p>
      </dgm:t>
    </dgm:pt>
    <dgm:pt modelId="{FEA5B2B9-F5A6-4578-82D4-50DA708D9E11}" type="parTrans" cxnId="{E72258D1-7D93-4B9D-8D34-00068AE6F746}">
      <dgm:prSet/>
      <dgm:spPr/>
      <dgm:t>
        <a:bodyPr/>
        <a:lstStyle/>
        <a:p>
          <a:endParaRPr lang="en-US" sz="2400"/>
        </a:p>
      </dgm:t>
    </dgm:pt>
    <dgm:pt modelId="{04BF0383-CEA7-4E78-B96B-A35511CF2F23}" type="sibTrans" cxnId="{E72258D1-7D93-4B9D-8D34-00068AE6F746}">
      <dgm:prSet/>
      <dgm:spPr/>
      <dgm:t>
        <a:bodyPr/>
        <a:lstStyle/>
        <a:p>
          <a:endParaRPr lang="en-US" sz="2400"/>
        </a:p>
      </dgm:t>
    </dgm:pt>
    <dgm:pt modelId="{998026C1-3D5B-485E-9C4D-DBADB6F628B4}">
      <dgm:prSet custT="1"/>
      <dgm:spPr/>
      <dgm:t>
        <a:bodyPr/>
        <a:lstStyle/>
        <a:p>
          <a:r>
            <a:rPr lang="en-US" sz="2400"/>
            <a:t>Introduced in 2010, the PATCH verb was created as a way to partially update a resource.</a:t>
          </a:r>
          <a:endParaRPr lang="en-US" sz="2400" dirty="0"/>
        </a:p>
      </dgm:t>
    </dgm:pt>
    <dgm:pt modelId="{78AB3A31-7800-4A8F-ABB1-E18D490107DC}" type="parTrans" cxnId="{98650616-A88A-416A-91A7-EB208A174255}">
      <dgm:prSet/>
      <dgm:spPr/>
      <dgm:t>
        <a:bodyPr/>
        <a:lstStyle/>
        <a:p>
          <a:endParaRPr lang="en-US" sz="2400"/>
        </a:p>
      </dgm:t>
    </dgm:pt>
    <dgm:pt modelId="{5DD3332B-DB91-401B-B711-9804B7F3FA02}" type="sibTrans" cxnId="{98650616-A88A-416A-91A7-EB208A174255}">
      <dgm:prSet/>
      <dgm:spPr/>
      <dgm:t>
        <a:bodyPr/>
        <a:lstStyle/>
        <a:p>
          <a:endParaRPr lang="en-US" sz="2400"/>
        </a:p>
      </dgm:t>
    </dgm:pt>
    <dgm:pt modelId="{E38DBF1D-1865-4943-9E71-66EBD4DF4828}" type="pres">
      <dgm:prSet presAssocID="{4777B631-97ED-45D8-8353-DF737EA60BD8}" presName="Name0" presStyleCnt="0">
        <dgm:presLayoutVars>
          <dgm:chMax val="7"/>
          <dgm:chPref val="7"/>
          <dgm:dir/>
        </dgm:presLayoutVars>
      </dgm:prSet>
      <dgm:spPr/>
    </dgm:pt>
    <dgm:pt modelId="{1DE2F278-9BC0-473D-B58A-C27C4F4A3184}" type="pres">
      <dgm:prSet presAssocID="{4777B631-97ED-45D8-8353-DF737EA60BD8}" presName="Name1" presStyleCnt="0"/>
      <dgm:spPr/>
    </dgm:pt>
    <dgm:pt modelId="{9A9BAB4D-F372-4F05-9E30-74D0CA23AA74}" type="pres">
      <dgm:prSet presAssocID="{4777B631-97ED-45D8-8353-DF737EA60BD8}" presName="cycle" presStyleCnt="0"/>
      <dgm:spPr/>
    </dgm:pt>
    <dgm:pt modelId="{5A7699A6-B8A8-4495-8EDB-3B0E084E10EF}" type="pres">
      <dgm:prSet presAssocID="{4777B631-97ED-45D8-8353-DF737EA60BD8}" presName="srcNode" presStyleLbl="node1" presStyleIdx="0" presStyleCnt="4"/>
      <dgm:spPr/>
    </dgm:pt>
    <dgm:pt modelId="{09B6DBD1-BD31-4EE4-9A43-FCDD6BEA8C17}" type="pres">
      <dgm:prSet presAssocID="{4777B631-97ED-45D8-8353-DF737EA60BD8}" presName="conn" presStyleLbl="parChTrans1D2" presStyleIdx="0" presStyleCnt="1"/>
      <dgm:spPr/>
    </dgm:pt>
    <dgm:pt modelId="{35D564EA-DE22-4AA6-8629-07BC1129EA4B}" type="pres">
      <dgm:prSet presAssocID="{4777B631-97ED-45D8-8353-DF737EA60BD8}" presName="extraNode" presStyleLbl="node1" presStyleIdx="0" presStyleCnt="4"/>
      <dgm:spPr/>
    </dgm:pt>
    <dgm:pt modelId="{7F805D68-E6D3-4627-A584-E2315ED27324}" type="pres">
      <dgm:prSet presAssocID="{4777B631-97ED-45D8-8353-DF737EA60BD8}" presName="dstNode" presStyleLbl="node1" presStyleIdx="0" presStyleCnt="4"/>
      <dgm:spPr/>
    </dgm:pt>
    <dgm:pt modelId="{C650B376-7E96-4D12-A53C-C3DE4B00A814}" type="pres">
      <dgm:prSet presAssocID="{2A0CCF1F-4182-4C3F-9EB9-418A16B5743A}" presName="text_1" presStyleLbl="node1" presStyleIdx="0" presStyleCnt="4">
        <dgm:presLayoutVars>
          <dgm:bulletEnabled val="1"/>
        </dgm:presLayoutVars>
      </dgm:prSet>
      <dgm:spPr/>
    </dgm:pt>
    <dgm:pt modelId="{453B4EDE-BB4D-4D4A-B37C-25D9C7938745}" type="pres">
      <dgm:prSet presAssocID="{2A0CCF1F-4182-4C3F-9EB9-418A16B5743A}" presName="accent_1" presStyleCnt="0"/>
      <dgm:spPr/>
    </dgm:pt>
    <dgm:pt modelId="{B51309F0-95C9-4F06-B688-24FCDAE80EB8}" type="pres">
      <dgm:prSet presAssocID="{2A0CCF1F-4182-4C3F-9EB9-418A16B5743A}" presName="accentRepeatNode" presStyleLbl="solidFgAcc1" presStyleIdx="0" presStyleCnt="4"/>
      <dgm:spPr/>
    </dgm:pt>
    <dgm:pt modelId="{CC916E85-DDB7-4A7E-BD0F-5D1D10079B17}" type="pres">
      <dgm:prSet presAssocID="{BBD6CC02-A288-4269-A0E2-E9665B6FDCD3}" presName="text_2" presStyleLbl="node1" presStyleIdx="1" presStyleCnt="4">
        <dgm:presLayoutVars>
          <dgm:bulletEnabled val="1"/>
        </dgm:presLayoutVars>
      </dgm:prSet>
      <dgm:spPr/>
    </dgm:pt>
    <dgm:pt modelId="{9F59EC05-E54C-488B-818A-78607F71A29E}" type="pres">
      <dgm:prSet presAssocID="{BBD6CC02-A288-4269-A0E2-E9665B6FDCD3}" presName="accent_2" presStyleCnt="0"/>
      <dgm:spPr/>
    </dgm:pt>
    <dgm:pt modelId="{DA6D2C28-03C2-4C1A-85EF-BF958CA893E7}" type="pres">
      <dgm:prSet presAssocID="{BBD6CC02-A288-4269-A0E2-E9665B6FDCD3}" presName="accentRepeatNode" presStyleLbl="solidFgAcc1" presStyleIdx="1" presStyleCnt="4"/>
      <dgm:spPr/>
    </dgm:pt>
    <dgm:pt modelId="{4866E26B-2498-4535-9106-0044A3293A79}" type="pres">
      <dgm:prSet presAssocID="{5A225AFA-B34D-4E1B-8026-19280A42B7C6}" presName="text_3" presStyleLbl="node1" presStyleIdx="2" presStyleCnt="4">
        <dgm:presLayoutVars>
          <dgm:bulletEnabled val="1"/>
        </dgm:presLayoutVars>
      </dgm:prSet>
      <dgm:spPr/>
    </dgm:pt>
    <dgm:pt modelId="{CB12F761-F4E3-4193-9DA0-0F1B881E578F}" type="pres">
      <dgm:prSet presAssocID="{5A225AFA-B34D-4E1B-8026-19280A42B7C6}" presName="accent_3" presStyleCnt="0"/>
      <dgm:spPr/>
    </dgm:pt>
    <dgm:pt modelId="{397D6D53-5D3F-4A7A-B6D4-72BB9C1DBCAA}" type="pres">
      <dgm:prSet presAssocID="{5A225AFA-B34D-4E1B-8026-19280A42B7C6}" presName="accentRepeatNode" presStyleLbl="solidFgAcc1" presStyleIdx="2" presStyleCnt="4"/>
      <dgm:spPr/>
    </dgm:pt>
    <dgm:pt modelId="{DF019CF6-1D4F-4AFD-8C1B-DCD7CEBC7DB5}" type="pres">
      <dgm:prSet presAssocID="{998026C1-3D5B-485E-9C4D-DBADB6F628B4}" presName="text_4" presStyleLbl="node1" presStyleIdx="3" presStyleCnt="4">
        <dgm:presLayoutVars>
          <dgm:bulletEnabled val="1"/>
        </dgm:presLayoutVars>
      </dgm:prSet>
      <dgm:spPr/>
    </dgm:pt>
    <dgm:pt modelId="{A459BC7C-A8F0-4EAF-A3BD-D65A486193E5}" type="pres">
      <dgm:prSet presAssocID="{998026C1-3D5B-485E-9C4D-DBADB6F628B4}" presName="accent_4" presStyleCnt="0"/>
      <dgm:spPr/>
    </dgm:pt>
    <dgm:pt modelId="{8821CE7B-145F-4413-8DBA-45FA6C07967C}" type="pres">
      <dgm:prSet presAssocID="{998026C1-3D5B-485E-9C4D-DBADB6F628B4}" presName="accentRepeatNode" presStyleLbl="solidFgAcc1" presStyleIdx="3" presStyleCnt="4"/>
      <dgm:spPr/>
    </dgm:pt>
  </dgm:ptLst>
  <dgm:cxnLst>
    <dgm:cxn modelId="{58F02B0D-8661-4C22-AA58-120C47451BCD}" type="presOf" srcId="{5A225AFA-B34D-4E1B-8026-19280A42B7C6}" destId="{4866E26B-2498-4535-9106-0044A3293A79}" srcOrd="0" destOrd="0" presId="urn:microsoft.com/office/officeart/2008/layout/VerticalCurvedList"/>
    <dgm:cxn modelId="{9E8E2E10-1989-429B-A077-6E0A15ACCEA8}" type="presOf" srcId="{BBD6CC02-A288-4269-A0E2-E9665B6FDCD3}" destId="{CC916E85-DDB7-4A7E-BD0F-5D1D10079B17}" srcOrd="0" destOrd="0" presId="urn:microsoft.com/office/officeart/2008/layout/VerticalCurvedList"/>
    <dgm:cxn modelId="{98650616-A88A-416A-91A7-EB208A174255}" srcId="{4777B631-97ED-45D8-8353-DF737EA60BD8}" destId="{998026C1-3D5B-485E-9C4D-DBADB6F628B4}" srcOrd="3" destOrd="0" parTransId="{78AB3A31-7800-4A8F-ABB1-E18D490107DC}" sibTransId="{5DD3332B-DB91-401B-B711-9804B7F3FA02}"/>
    <dgm:cxn modelId="{AF5AE119-688F-443E-862D-D36FD243AFDD}" srcId="{4777B631-97ED-45D8-8353-DF737EA60BD8}" destId="{BBD6CC02-A288-4269-A0E2-E9665B6FDCD3}" srcOrd="1" destOrd="0" parTransId="{7A81A886-9351-4558-B69F-2227561BA381}" sibTransId="{B81A76EC-0B18-465B-8FB4-105393053896}"/>
    <dgm:cxn modelId="{C49F6921-95EE-45B6-A0AD-61C28DF34536}" type="presOf" srcId="{998026C1-3D5B-485E-9C4D-DBADB6F628B4}" destId="{DF019CF6-1D4F-4AFD-8C1B-DCD7CEBC7DB5}" srcOrd="0" destOrd="0" presId="urn:microsoft.com/office/officeart/2008/layout/VerticalCurvedList"/>
    <dgm:cxn modelId="{A6386B32-FE1C-4D3D-9556-65E7FCF1A3AD}" srcId="{4777B631-97ED-45D8-8353-DF737EA60BD8}" destId="{2A0CCF1F-4182-4C3F-9EB9-418A16B5743A}" srcOrd="0" destOrd="0" parTransId="{DB8E4F95-BAF6-4CE7-9DD8-E684A05C970F}" sibTransId="{558A87F0-C721-491F-9CF8-01E0902EA584}"/>
    <dgm:cxn modelId="{8AD5964E-6E75-4EF7-8026-ABCD882A7360}" type="presOf" srcId="{4777B631-97ED-45D8-8353-DF737EA60BD8}" destId="{E38DBF1D-1865-4943-9E71-66EBD4DF4828}" srcOrd="0" destOrd="0" presId="urn:microsoft.com/office/officeart/2008/layout/VerticalCurvedList"/>
    <dgm:cxn modelId="{1ED83451-983D-4D12-96D3-89706FB2DEC4}" type="presOf" srcId="{2A0CCF1F-4182-4C3F-9EB9-418A16B5743A}" destId="{C650B376-7E96-4D12-A53C-C3DE4B00A814}" srcOrd="0" destOrd="0" presId="urn:microsoft.com/office/officeart/2008/layout/VerticalCurvedList"/>
    <dgm:cxn modelId="{D4AB2E84-DD40-4C37-AE02-461701B9F905}" type="presOf" srcId="{558A87F0-C721-491F-9CF8-01E0902EA584}" destId="{09B6DBD1-BD31-4EE4-9A43-FCDD6BEA8C17}" srcOrd="0" destOrd="0" presId="urn:microsoft.com/office/officeart/2008/layout/VerticalCurvedList"/>
    <dgm:cxn modelId="{E72258D1-7D93-4B9D-8D34-00068AE6F746}" srcId="{4777B631-97ED-45D8-8353-DF737EA60BD8}" destId="{5A225AFA-B34D-4E1B-8026-19280A42B7C6}" srcOrd="2" destOrd="0" parTransId="{FEA5B2B9-F5A6-4578-82D4-50DA708D9E11}" sibTransId="{04BF0383-CEA7-4E78-B96B-A35511CF2F23}"/>
    <dgm:cxn modelId="{87EAFB48-4171-4CF2-A3A1-7D61CB4EEE3E}" type="presParOf" srcId="{E38DBF1D-1865-4943-9E71-66EBD4DF4828}" destId="{1DE2F278-9BC0-473D-B58A-C27C4F4A3184}" srcOrd="0" destOrd="0" presId="urn:microsoft.com/office/officeart/2008/layout/VerticalCurvedList"/>
    <dgm:cxn modelId="{A302E6EE-71C4-474E-9F96-693D0FF6CC66}" type="presParOf" srcId="{1DE2F278-9BC0-473D-B58A-C27C4F4A3184}" destId="{9A9BAB4D-F372-4F05-9E30-74D0CA23AA74}" srcOrd="0" destOrd="0" presId="urn:microsoft.com/office/officeart/2008/layout/VerticalCurvedList"/>
    <dgm:cxn modelId="{769E94C4-D928-4875-904B-A3484D95475F}" type="presParOf" srcId="{9A9BAB4D-F372-4F05-9E30-74D0CA23AA74}" destId="{5A7699A6-B8A8-4495-8EDB-3B0E084E10EF}" srcOrd="0" destOrd="0" presId="urn:microsoft.com/office/officeart/2008/layout/VerticalCurvedList"/>
    <dgm:cxn modelId="{DD599929-C7D9-44F0-832D-EDD467E498CE}" type="presParOf" srcId="{9A9BAB4D-F372-4F05-9E30-74D0CA23AA74}" destId="{09B6DBD1-BD31-4EE4-9A43-FCDD6BEA8C17}" srcOrd="1" destOrd="0" presId="urn:microsoft.com/office/officeart/2008/layout/VerticalCurvedList"/>
    <dgm:cxn modelId="{69F8E331-EB28-468A-931D-C64AA91FDB24}" type="presParOf" srcId="{9A9BAB4D-F372-4F05-9E30-74D0CA23AA74}" destId="{35D564EA-DE22-4AA6-8629-07BC1129EA4B}" srcOrd="2" destOrd="0" presId="urn:microsoft.com/office/officeart/2008/layout/VerticalCurvedList"/>
    <dgm:cxn modelId="{6B29200A-19DB-44B9-920E-2CDDE485C995}" type="presParOf" srcId="{9A9BAB4D-F372-4F05-9E30-74D0CA23AA74}" destId="{7F805D68-E6D3-4627-A584-E2315ED27324}" srcOrd="3" destOrd="0" presId="urn:microsoft.com/office/officeart/2008/layout/VerticalCurvedList"/>
    <dgm:cxn modelId="{88ED6D39-A0FF-4BDB-B09B-2AF2DA4BAA5D}" type="presParOf" srcId="{1DE2F278-9BC0-473D-B58A-C27C4F4A3184}" destId="{C650B376-7E96-4D12-A53C-C3DE4B00A814}" srcOrd="1" destOrd="0" presId="urn:microsoft.com/office/officeart/2008/layout/VerticalCurvedList"/>
    <dgm:cxn modelId="{DD0494F8-391D-4E54-9D2E-FDD90F46E671}" type="presParOf" srcId="{1DE2F278-9BC0-473D-B58A-C27C4F4A3184}" destId="{453B4EDE-BB4D-4D4A-B37C-25D9C7938745}" srcOrd="2" destOrd="0" presId="urn:microsoft.com/office/officeart/2008/layout/VerticalCurvedList"/>
    <dgm:cxn modelId="{756430D2-2BE0-4B73-8E32-404D31E25CE0}" type="presParOf" srcId="{453B4EDE-BB4D-4D4A-B37C-25D9C7938745}" destId="{B51309F0-95C9-4F06-B688-24FCDAE80EB8}" srcOrd="0" destOrd="0" presId="urn:microsoft.com/office/officeart/2008/layout/VerticalCurvedList"/>
    <dgm:cxn modelId="{8D866407-18B1-46AA-B75F-047EE08C397E}" type="presParOf" srcId="{1DE2F278-9BC0-473D-B58A-C27C4F4A3184}" destId="{CC916E85-DDB7-4A7E-BD0F-5D1D10079B17}" srcOrd="3" destOrd="0" presId="urn:microsoft.com/office/officeart/2008/layout/VerticalCurvedList"/>
    <dgm:cxn modelId="{5765486B-8B4B-433A-B7C8-457D766D3A76}" type="presParOf" srcId="{1DE2F278-9BC0-473D-B58A-C27C4F4A3184}" destId="{9F59EC05-E54C-488B-818A-78607F71A29E}" srcOrd="4" destOrd="0" presId="urn:microsoft.com/office/officeart/2008/layout/VerticalCurvedList"/>
    <dgm:cxn modelId="{D1A085D3-027D-4273-86CA-A3C245E4302E}" type="presParOf" srcId="{9F59EC05-E54C-488B-818A-78607F71A29E}" destId="{DA6D2C28-03C2-4C1A-85EF-BF958CA893E7}" srcOrd="0" destOrd="0" presId="urn:microsoft.com/office/officeart/2008/layout/VerticalCurvedList"/>
    <dgm:cxn modelId="{F3D23439-DCC3-45F7-8067-F2717ADF1B7B}" type="presParOf" srcId="{1DE2F278-9BC0-473D-B58A-C27C4F4A3184}" destId="{4866E26B-2498-4535-9106-0044A3293A79}" srcOrd="5" destOrd="0" presId="urn:microsoft.com/office/officeart/2008/layout/VerticalCurvedList"/>
    <dgm:cxn modelId="{84A3B3C0-E60E-4BD1-AD84-D1027122B28C}" type="presParOf" srcId="{1DE2F278-9BC0-473D-B58A-C27C4F4A3184}" destId="{CB12F761-F4E3-4193-9DA0-0F1B881E578F}" srcOrd="6" destOrd="0" presId="urn:microsoft.com/office/officeart/2008/layout/VerticalCurvedList"/>
    <dgm:cxn modelId="{6678BF9B-871B-4614-950D-05DC57C9CEDB}" type="presParOf" srcId="{CB12F761-F4E3-4193-9DA0-0F1B881E578F}" destId="{397D6D53-5D3F-4A7A-B6D4-72BB9C1DBCAA}" srcOrd="0" destOrd="0" presId="urn:microsoft.com/office/officeart/2008/layout/VerticalCurvedList"/>
    <dgm:cxn modelId="{FE1B5029-475E-4E5C-A0A9-6F0E2D2DC2E5}" type="presParOf" srcId="{1DE2F278-9BC0-473D-B58A-C27C4F4A3184}" destId="{DF019CF6-1D4F-4AFD-8C1B-DCD7CEBC7DB5}" srcOrd="7" destOrd="0" presId="urn:microsoft.com/office/officeart/2008/layout/VerticalCurvedList"/>
    <dgm:cxn modelId="{5D0D3EFF-B2E3-4D93-A727-CD0893DDAE9B}" type="presParOf" srcId="{1DE2F278-9BC0-473D-B58A-C27C4F4A3184}" destId="{A459BC7C-A8F0-4EAF-A3BD-D65A486193E5}" srcOrd="8" destOrd="0" presId="urn:microsoft.com/office/officeart/2008/layout/VerticalCurvedList"/>
    <dgm:cxn modelId="{F32A3B7F-D4CD-4B79-BEE0-1F591CB5CD54}" type="presParOf" srcId="{A459BC7C-A8F0-4EAF-A3BD-D65A486193E5}" destId="{8821CE7B-145F-4413-8DBA-45FA6C0796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DBD1-BD31-4EE4-9A43-FCDD6BEA8C17}">
      <dsp:nvSpPr>
        <dsp:cNvPr id="0" name=""/>
        <dsp:cNvSpPr/>
      </dsp:nvSpPr>
      <dsp:spPr>
        <a:xfrm>
          <a:off x="-5020003" y="-769120"/>
          <a:ext cx="5978478" cy="5978478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0B376-7E96-4D12-A53C-C3DE4B00A814}">
      <dsp:nvSpPr>
        <dsp:cNvPr id="0" name=""/>
        <dsp:cNvSpPr/>
      </dsp:nvSpPr>
      <dsp:spPr>
        <a:xfrm>
          <a:off x="501893" y="341365"/>
          <a:ext cx="9495377" cy="683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Before we go into PATCH let’s chat about POST and PUT</a:t>
          </a:r>
          <a:endParaRPr lang="en-US" sz="2400" kern="1200" dirty="0"/>
        </a:p>
      </dsp:txBody>
      <dsp:txXfrm>
        <a:off x="501893" y="341365"/>
        <a:ext cx="9495377" cy="683086"/>
      </dsp:txXfrm>
    </dsp:sp>
    <dsp:sp modelId="{B51309F0-95C9-4F06-B688-24FCDAE80EB8}">
      <dsp:nvSpPr>
        <dsp:cNvPr id="0" name=""/>
        <dsp:cNvSpPr/>
      </dsp:nvSpPr>
      <dsp:spPr>
        <a:xfrm>
          <a:off x="74964" y="25597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16E85-DDB7-4A7E-BD0F-5D1D10079B17}">
      <dsp:nvSpPr>
        <dsp:cNvPr id="0" name=""/>
        <dsp:cNvSpPr/>
      </dsp:nvSpPr>
      <dsp:spPr>
        <a:xfrm>
          <a:off x="893522" y="1366172"/>
          <a:ext cx="9103749" cy="683086"/>
        </a:xfrm>
        <a:prstGeom prst="rect">
          <a:avLst/>
        </a:prstGeom>
        <a:solidFill>
          <a:schemeClr val="accent5">
            <a:hueOff val="5894893"/>
            <a:satOff val="-23950"/>
            <a:lumOff val="-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POST is used to create a new resource and also create the address (URI) for the resource</a:t>
          </a:r>
          <a:endParaRPr lang="en-US" sz="2400" kern="1200" dirty="0"/>
        </a:p>
      </dsp:txBody>
      <dsp:txXfrm>
        <a:off x="893522" y="1366172"/>
        <a:ext cx="9103749" cy="683086"/>
      </dsp:txXfrm>
    </dsp:sp>
    <dsp:sp modelId="{DA6D2C28-03C2-4C1A-85EF-BF958CA893E7}">
      <dsp:nvSpPr>
        <dsp:cNvPr id="0" name=""/>
        <dsp:cNvSpPr/>
      </dsp:nvSpPr>
      <dsp:spPr>
        <a:xfrm>
          <a:off x="466593" y="1280786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894893"/>
              <a:satOff val="-23950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E26B-2498-4535-9106-0044A3293A79}">
      <dsp:nvSpPr>
        <dsp:cNvPr id="0" name=""/>
        <dsp:cNvSpPr/>
      </dsp:nvSpPr>
      <dsp:spPr>
        <a:xfrm>
          <a:off x="893522" y="2390978"/>
          <a:ext cx="9103749" cy="683086"/>
        </a:xfrm>
        <a:prstGeom prst="rect">
          <a:avLst/>
        </a:prstGeom>
        <a:solidFill>
          <a:schemeClr val="accent5">
            <a:hueOff val="11789787"/>
            <a:satOff val="-47901"/>
            <a:lumOff val="-10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PUT is used to update an entire resource at a unique address (URI) is Idempotence. GET, HEAD, PUT, and DELETE are also Idempotence.</a:t>
          </a:r>
          <a:endParaRPr lang="en-US" sz="2400" kern="1200" dirty="0"/>
        </a:p>
      </dsp:txBody>
      <dsp:txXfrm>
        <a:off x="893522" y="2390978"/>
        <a:ext cx="9103749" cy="683086"/>
      </dsp:txXfrm>
    </dsp:sp>
    <dsp:sp modelId="{397D6D53-5D3F-4A7A-B6D4-72BB9C1DBCAA}">
      <dsp:nvSpPr>
        <dsp:cNvPr id="0" name=""/>
        <dsp:cNvSpPr/>
      </dsp:nvSpPr>
      <dsp:spPr>
        <a:xfrm>
          <a:off x="466593" y="2305593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1789787"/>
              <a:satOff val="-47901"/>
              <a:lumOff val="-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19CF6-1D4F-4AFD-8C1B-DCD7CEBC7DB5}">
      <dsp:nvSpPr>
        <dsp:cNvPr id="0" name=""/>
        <dsp:cNvSpPr/>
      </dsp:nvSpPr>
      <dsp:spPr>
        <a:xfrm>
          <a:off x="501893" y="3415785"/>
          <a:ext cx="9495377" cy="683086"/>
        </a:xfrm>
        <a:prstGeom prst="rect">
          <a:avLst/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Introduced in 2010, the PATCH verb was created as a way to partially update a resource.</a:t>
          </a:r>
          <a:endParaRPr lang="en-US" sz="2400" kern="1200" dirty="0"/>
        </a:p>
      </dsp:txBody>
      <dsp:txXfrm>
        <a:off x="501893" y="3415785"/>
        <a:ext cx="9495377" cy="683086"/>
      </dsp:txXfrm>
    </dsp:sp>
    <dsp:sp modelId="{8821CE7B-145F-4413-8DBA-45FA6C07967C}">
      <dsp:nvSpPr>
        <dsp:cNvPr id="0" name=""/>
        <dsp:cNvSpPr/>
      </dsp:nvSpPr>
      <dsp:spPr>
        <a:xfrm>
          <a:off x="74964" y="333039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7684680"/>
              <a:satOff val="-71851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FF2C-59AC-4DF5-98C0-72603EBA3F7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0C83-EA94-44F0-85DD-6CD66807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Using the PATCH HTTP Request in your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ECB1-B0AB-41F4-83FC-507D95A4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HTTP Verb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CE4A0-0C87-4B14-BA6D-8BE2022A0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8883"/>
              </p:ext>
            </p:extLst>
          </p:nvPr>
        </p:nvGraphicFramePr>
        <p:xfrm>
          <a:off x="1096963" y="1846263"/>
          <a:ext cx="10058400" cy="444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820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</TotalTime>
  <Words>101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Roboto</vt:lpstr>
      <vt:lpstr>Retrospect</vt:lpstr>
      <vt:lpstr>Using the PATCH HTTP Request in your API</vt:lpstr>
      <vt:lpstr>PATCH HTTP Verb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2021-09-23T00:10:42Z</dcterms:created>
  <dcterms:modified xsi:type="dcterms:W3CDTF">2022-12-21T12:32:15Z</dcterms:modified>
</cp:coreProperties>
</file>