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8"/>
  </p:notesMasterIdLst>
  <p:sldIdLst>
    <p:sldId id="256" r:id="rId2"/>
    <p:sldId id="305" r:id="rId3"/>
    <p:sldId id="279" r:id="rId4"/>
    <p:sldId id="280" r:id="rId5"/>
    <p:sldId id="281" r:id="rId6"/>
    <p:sldId id="291" r:id="rId7"/>
    <p:sldId id="292" r:id="rId8"/>
    <p:sldId id="300" r:id="rId9"/>
    <p:sldId id="282" r:id="rId10"/>
    <p:sldId id="306" r:id="rId11"/>
    <p:sldId id="283" r:id="rId12"/>
    <p:sldId id="284" r:id="rId13"/>
    <p:sldId id="285" r:id="rId14"/>
    <p:sldId id="286" r:id="rId15"/>
    <p:sldId id="295" r:id="rId16"/>
    <p:sldId id="296" r:id="rId17"/>
    <p:sldId id="297" r:id="rId18"/>
    <p:sldId id="298" r:id="rId19"/>
    <p:sldId id="304" r:id="rId20"/>
    <p:sldId id="302" r:id="rId21"/>
    <p:sldId id="303" r:id="rId22"/>
    <p:sldId id="299" r:id="rId23"/>
    <p:sldId id="288" r:id="rId24"/>
    <p:sldId id="287" r:id="rId25"/>
    <p:sldId id="301" r:id="rId26"/>
    <p:sldId id="293" r:id="rId27"/>
  </p:sldIdLst>
  <p:sldSz cx="9144000" cy="5143500" type="screen16x9"/>
  <p:notesSz cx="6858000" cy="9144000"/>
  <p:embeddedFontLst>
    <p:embeddedFont>
      <p:font typeface="Aldrich" panose="02000000000000000000" pitchFamily="2" charset="0"/>
      <p:regular r:id="rId29"/>
    </p:embeddedFont>
    <p:embeddedFont>
      <p:font typeface="Consolas" panose="020B0609020204030204" pitchFamily="49" charset="0"/>
      <p:regular r:id="rId30"/>
      <p:bold r:id="rId31"/>
      <p:italic r:id="rId32"/>
      <p:boldItalic r:id="rId33"/>
    </p:embeddedFont>
    <p:embeddedFont>
      <p:font typeface="Nunito Light" pitchFamily="2" charset="0"/>
      <p:regular r:id="rId34"/>
      <p:italic r:id="rId35"/>
    </p:embeddedFont>
    <p:embeddedFont>
      <p:font typeface="Open Sans" panose="020B060603050402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8D3EEFE-95A3-4FE1-AEC4-509FA9CC45A0}">
  <a:tblStyle styleId="{08D3EEFE-95A3-4FE1-AEC4-509FA9CC45A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521BC4A-70C7-4D8F-AD9C-B37E069D2BC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41"/>
    <p:restoredTop sz="94716"/>
  </p:normalViewPr>
  <p:slideViewPr>
    <p:cSldViewPr snapToGrid="0">
      <p:cViewPr varScale="1">
        <p:scale>
          <a:sx n="168" d="100"/>
          <a:sy n="168" d="100"/>
        </p:scale>
        <p:origin x="531" y="79"/>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87F2AB-FC8F-7C4C-A6CD-E535145ADEE9}"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US"/>
        </a:p>
      </dgm:t>
    </dgm:pt>
    <dgm:pt modelId="{D36C43F1-5125-FB44-A423-E66422E07D4C}">
      <dgm:prSet phldrT="[Text]"/>
      <dgm:spPr/>
      <dgm:t>
        <a:bodyPr/>
        <a:lstStyle/>
        <a:p>
          <a:r>
            <a:rPr lang="en-US" dirty="0" err="1"/>
            <a:t>Blazor</a:t>
          </a:r>
          <a:r>
            <a:rPr lang="en-US" dirty="0"/>
            <a:t> Brings C# to the Browser</a:t>
          </a:r>
        </a:p>
      </dgm:t>
    </dgm:pt>
    <dgm:pt modelId="{EC483CAF-90D2-A84A-A4CD-F390CC6B3D5F}" type="parTrans" cxnId="{8FA34FA2-DD37-3140-A7E8-81D75E5ECAD1}">
      <dgm:prSet/>
      <dgm:spPr/>
      <dgm:t>
        <a:bodyPr/>
        <a:lstStyle/>
        <a:p>
          <a:endParaRPr lang="en-US"/>
        </a:p>
      </dgm:t>
    </dgm:pt>
    <dgm:pt modelId="{8D2A52D0-AFC8-F14A-B131-C1BC988B7B9C}" type="sibTrans" cxnId="{8FA34FA2-DD37-3140-A7E8-81D75E5ECAD1}">
      <dgm:prSet/>
      <dgm:spPr/>
      <dgm:t>
        <a:bodyPr/>
        <a:lstStyle/>
        <a:p>
          <a:endParaRPr lang="en-US"/>
        </a:p>
      </dgm:t>
    </dgm:pt>
    <dgm:pt modelId="{CEE3ADB9-C1D6-7443-AC49-B3D1FC4D33BF}">
      <dgm:prSet/>
      <dgm:spPr/>
      <dgm:t>
        <a:bodyPr/>
        <a:lstStyle/>
        <a:p>
          <a:r>
            <a:rPr lang="en-US" dirty="0"/>
            <a:t>Minimal JavaScript Required</a:t>
          </a:r>
        </a:p>
      </dgm:t>
    </dgm:pt>
    <dgm:pt modelId="{56E0CC2F-0023-D043-8239-C2DF894FFAB7}" type="parTrans" cxnId="{13F2B422-A2A2-9D4B-B232-1DA766526E94}">
      <dgm:prSet/>
      <dgm:spPr/>
      <dgm:t>
        <a:bodyPr/>
        <a:lstStyle/>
        <a:p>
          <a:endParaRPr lang="en-US"/>
        </a:p>
      </dgm:t>
    </dgm:pt>
    <dgm:pt modelId="{90E5C3F4-AD4D-5744-BDAB-8A2B1A52F396}" type="sibTrans" cxnId="{13F2B422-A2A2-9D4B-B232-1DA766526E94}">
      <dgm:prSet/>
      <dgm:spPr/>
      <dgm:t>
        <a:bodyPr/>
        <a:lstStyle/>
        <a:p>
          <a:endParaRPr lang="en-US"/>
        </a:p>
      </dgm:t>
    </dgm:pt>
    <dgm:pt modelId="{699664F2-36A5-EF40-B32C-CD2A0D461B9C}">
      <dgm:prSet/>
      <dgm:spPr/>
      <dgm:t>
        <a:bodyPr/>
        <a:lstStyle/>
        <a:p>
          <a:r>
            <a:rPr lang="en-US" dirty="0"/>
            <a:t>A Framework Built for SPAs (Single-Page Applications)</a:t>
          </a:r>
        </a:p>
      </dgm:t>
    </dgm:pt>
    <dgm:pt modelId="{D27BA932-8C74-C448-AD6B-5F7CFB262000}" type="parTrans" cxnId="{38DDE727-9112-C94D-A9AD-142BE60A543C}">
      <dgm:prSet/>
      <dgm:spPr/>
      <dgm:t>
        <a:bodyPr/>
        <a:lstStyle/>
        <a:p>
          <a:endParaRPr lang="en-US"/>
        </a:p>
      </dgm:t>
    </dgm:pt>
    <dgm:pt modelId="{724255E9-0B36-2E41-823B-EAB1AADCB0DA}" type="sibTrans" cxnId="{38DDE727-9112-C94D-A9AD-142BE60A543C}">
      <dgm:prSet/>
      <dgm:spPr/>
      <dgm:t>
        <a:bodyPr/>
        <a:lstStyle/>
        <a:p>
          <a:endParaRPr lang="en-US"/>
        </a:p>
      </dgm:t>
    </dgm:pt>
    <dgm:pt modelId="{139D3EC7-E711-1B41-A811-54B1B0C8855D}">
      <dgm:prSet/>
      <dgm:spPr/>
      <dgm:t>
        <a:bodyPr/>
        <a:lstStyle/>
        <a:p>
          <a:r>
            <a:rPr lang="en-US" dirty="0"/>
            <a:t>Blazor Is Open Source and Cross-Platform</a:t>
          </a:r>
        </a:p>
      </dgm:t>
    </dgm:pt>
    <dgm:pt modelId="{E6E34F7E-8FD0-5040-B9EF-8DF9626CB7D0}" type="parTrans" cxnId="{8E9D4C08-F83F-D445-85FB-EA8E11057E2F}">
      <dgm:prSet/>
      <dgm:spPr/>
      <dgm:t>
        <a:bodyPr/>
        <a:lstStyle/>
        <a:p>
          <a:endParaRPr lang="en-US"/>
        </a:p>
      </dgm:t>
    </dgm:pt>
    <dgm:pt modelId="{CC0593DA-0FBD-C244-A434-F9B3CD5AC9CC}" type="sibTrans" cxnId="{8E9D4C08-F83F-D445-85FB-EA8E11057E2F}">
      <dgm:prSet/>
      <dgm:spPr/>
      <dgm:t>
        <a:bodyPr/>
        <a:lstStyle/>
        <a:p>
          <a:endParaRPr lang="en-US"/>
        </a:p>
      </dgm:t>
    </dgm:pt>
    <dgm:pt modelId="{F15445F4-1138-6244-8B43-FDB15CD9BF53}" type="pres">
      <dgm:prSet presAssocID="{A687F2AB-FC8F-7C4C-A6CD-E535145ADEE9}" presName="Name0" presStyleCnt="0">
        <dgm:presLayoutVars>
          <dgm:chMax val="7"/>
          <dgm:chPref val="7"/>
          <dgm:dir/>
        </dgm:presLayoutVars>
      </dgm:prSet>
      <dgm:spPr/>
    </dgm:pt>
    <dgm:pt modelId="{CBDB22FB-A48C-B54A-80A8-08E12A61D5A5}" type="pres">
      <dgm:prSet presAssocID="{A687F2AB-FC8F-7C4C-A6CD-E535145ADEE9}" presName="Name1" presStyleCnt="0"/>
      <dgm:spPr/>
    </dgm:pt>
    <dgm:pt modelId="{753E8730-C3EB-BD49-BE80-C710275D6512}" type="pres">
      <dgm:prSet presAssocID="{A687F2AB-FC8F-7C4C-A6CD-E535145ADEE9}" presName="cycle" presStyleCnt="0"/>
      <dgm:spPr/>
    </dgm:pt>
    <dgm:pt modelId="{97F01FC0-68D3-D845-92A7-BECB1DD69973}" type="pres">
      <dgm:prSet presAssocID="{A687F2AB-FC8F-7C4C-A6CD-E535145ADEE9}" presName="srcNode" presStyleLbl="node1" presStyleIdx="0" presStyleCnt="4"/>
      <dgm:spPr/>
    </dgm:pt>
    <dgm:pt modelId="{B32C3CA2-0498-6C45-B974-066659DC04DD}" type="pres">
      <dgm:prSet presAssocID="{A687F2AB-FC8F-7C4C-A6CD-E535145ADEE9}" presName="conn" presStyleLbl="parChTrans1D2" presStyleIdx="0" presStyleCnt="1"/>
      <dgm:spPr/>
    </dgm:pt>
    <dgm:pt modelId="{7ED99AB8-8B75-3741-B19D-D283BA591A5E}" type="pres">
      <dgm:prSet presAssocID="{A687F2AB-FC8F-7C4C-A6CD-E535145ADEE9}" presName="extraNode" presStyleLbl="node1" presStyleIdx="0" presStyleCnt="4"/>
      <dgm:spPr/>
    </dgm:pt>
    <dgm:pt modelId="{17FC3B4D-4EAD-5F4A-A383-5904E38AB30D}" type="pres">
      <dgm:prSet presAssocID="{A687F2AB-FC8F-7C4C-A6CD-E535145ADEE9}" presName="dstNode" presStyleLbl="node1" presStyleIdx="0" presStyleCnt="4"/>
      <dgm:spPr/>
    </dgm:pt>
    <dgm:pt modelId="{0FEE7449-A0D3-9049-B5CE-EDA6F751441E}" type="pres">
      <dgm:prSet presAssocID="{D36C43F1-5125-FB44-A423-E66422E07D4C}" presName="text_1" presStyleLbl="node1" presStyleIdx="0" presStyleCnt="4">
        <dgm:presLayoutVars>
          <dgm:bulletEnabled val="1"/>
        </dgm:presLayoutVars>
      </dgm:prSet>
      <dgm:spPr/>
    </dgm:pt>
    <dgm:pt modelId="{BADC27D8-9243-C64F-ADFE-AE9154BC61A2}" type="pres">
      <dgm:prSet presAssocID="{D36C43F1-5125-FB44-A423-E66422E07D4C}" presName="accent_1" presStyleCnt="0"/>
      <dgm:spPr/>
    </dgm:pt>
    <dgm:pt modelId="{DC135414-2560-194C-886E-8D133C83FBF7}" type="pres">
      <dgm:prSet presAssocID="{D36C43F1-5125-FB44-A423-E66422E07D4C}" presName="accentRepeatNode" presStyleLbl="solidFgAcc1" presStyleIdx="0" presStyleCnt="4"/>
      <dgm:spPr/>
    </dgm:pt>
    <dgm:pt modelId="{FFDF63F0-843A-A045-B3AD-D40E73CDFC23}" type="pres">
      <dgm:prSet presAssocID="{CEE3ADB9-C1D6-7443-AC49-B3D1FC4D33BF}" presName="text_2" presStyleLbl="node1" presStyleIdx="1" presStyleCnt="4">
        <dgm:presLayoutVars>
          <dgm:bulletEnabled val="1"/>
        </dgm:presLayoutVars>
      </dgm:prSet>
      <dgm:spPr/>
    </dgm:pt>
    <dgm:pt modelId="{E5D5824A-1652-1946-A973-7019688F04C3}" type="pres">
      <dgm:prSet presAssocID="{CEE3ADB9-C1D6-7443-AC49-B3D1FC4D33BF}" presName="accent_2" presStyleCnt="0"/>
      <dgm:spPr/>
    </dgm:pt>
    <dgm:pt modelId="{893738E9-CF16-774F-A5F1-0999B24AA5D6}" type="pres">
      <dgm:prSet presAssocID="{CEE3ADB9-C1D6-7443-AC49-B3D1FC4D33BF}" presName="accentRepeatNode" presStyleLbl="solidFgAcc1" presStyleIdx="1" presStyleCnt="4"/>
      <dgm:spPr/>
    </dgm:pt>
    <dgm:pt modelId="{B338D70B-1B74-7F4F-84B2-04739B375060}" type="pres">
      <dgm:prSet presAssocID="{699664F2-36A5-EF40-B32C-CD2A0D461B9C}" presName="text_3" presStyleLbl="node1" presStyleIdx="2" presStyleCnt="4">
        <dgm:presLayoutVars>
          <dgm:bulletEnabled val="1"/>
        </dgm:presLayoutVars>
      </dgm:prSet>
      <dgm:spPr/>
    </dgm:pt>
    <dgm:pt modelId="{6C4B3D35-8839-214E-9407-E8D6E06369CB}" type="pres">
      <dgm:prSet presAssocID="{699664F2-36A5-EF40-B32C-CD2A0D461B9C}" presName="accent_3" presStyleCnt="0"/>
      <dgm:spPr/>
    </dgm:pt>
    <dgm:pt modelId="{C9BE9D31-7963-204C-B709-4791B5A85BE5}" type="pres">
      <dgm:prSet presAssocID="{699664F2-36A5-EF40-B32C-CD2A0D461B9C}" presName="accentRepeatNode" presStyleLbl="solidFgAcc1" presStyleIdx="2" presStyleCnt="4"/>
      <dgm:spPr/>
    </dgm:pt>
    <dgm:pt modelId="{591C72CA-D226-DE49-A5C0-8ED57076B2A0}" type="pres">
      <dgm:prSet presAssocID="{139D3EC7-E711-1B41-A811-54B1B0C8855D}" presName="text_4" presStyleLbl="node1" presStyleIdx="3" presStyleCnt="4">
        <dgm:presLayoutVars>
          <dgm:bulletEnabled val="1"/>
        </dgm:presLayoutVars>
      </dgm:prSet>
      <dgm:spPr/>
    </dgm:pt>
    <dgm:pt modelId="{1E2F0529-51AA-F64F-AABA-EBD934D1A540}" type="pres">
      <dgm:prSet presAssocID="{139D3EC7-E711-1B41-A811-54B1B0C8855D}" presName="accent_4" presStyleCnt="0"/>
      <dgm:spPr/>
    </dgm:pt>
    <dgm:pt modelId="{94E71BEC-C6DF-3941-88BA-A63F618AE2DC}" type="pres">
      <dgm:prSet presAssocID="{139D3EC7-E711-1B41-A811-54B1B0C8855D}" presName="accentRepeatNode" presStyleLbl="solidFgAcc1" presStyleIdx="3" presStyleCnt="4"/>
      <dgm:spPr/>
    </dgm:pt>
  </dgm:ptLst>
  <dgm:cxnLst>
    <dgm:cxn modelId="{8E9D4C08-F83F-D445-85FB-EA8E11057E2F}" srcId="{A687F2AB-FC8F-7C4C-A6CD-E535145ADEE9}" destId="{139D3EC7-E711-1B41-A811-54B1B0C8855D}" srcOrd="3" destOrd="0" parTransId="{E6E34F7E-8FD0-5040-B9EF-8DF9626CB7D0}" sibTransId="{CC0593DA-0FBD-C244-A434-F9B3CD5AC9CC}"/>
    <dgm:cxn modelId="{13F2B422-A2A2-9D4B-B232-1DA766526E94}" srcId="{A687F2AB-FC8F-7C4C-A6CD-E535145ADEE9}" destId="{CEE3ADB9-C1D6-7443-AC49-B3D1FC4D33BF}" srcOrd="1" destOrd="0" parTransId="{56E0CC2F-0023-D043-8239-C2DF894FFAB7}" sibTransId="{90E5C3F4-AD4D-5744-BDAB-8A2B1A52F396}"/>
    <dgm:cxn modelId="{38DDE727-9112-C94D-A9AD-142BE60A543C}" srcId="{A687F2AB-FC8F-7C4C-A6CD-E535145ADEE9}" destId="{699664F2-36A5-EF40-B32C-CD2A0D461B9C}" srcOrd="2" destOrd="0" parTransId="{D27BA932-8C74-C448-AD6B-5F7CFB262000}" sibTransId="{724255E9-0B36-2E41-823B-EAB1AADCB0DA}"/>
    <dgm:cxn modelId="{122EC340-1637-C54E-A2AE-C87BF4180D6A}" type="presOf" srcId="{A687F2AB-FC8F-7C4C-A6CD-E535145ADEE9}" destId="{F15445F4-1138-6244-8B43-FDB15CD9BF53}" srcOrd="0" destOrd="0" presId="urn:microsoft.com/office/officeart/2008/layout/VerticalCurvedList"/>
    <dgm:cxn modelId="{91CD4F60-71D8-4A49-8012-1AB5BD50BF0F}" type="presOf" srcId="{CEE3ADB9-C1D6-7443-AC49-B3D1FC4D33BF}" destId="{FFDF63F0-843A-A045-B3AD-D40E73CDFC23}" srcOrd="0" destOrd="0" presId="urn:microsoft.com/office/officeart/2008/layout/VerticalCurvedList"/>
    <dgm:cxn modelId="{F7AA877A-8AD7-674C-BCAF-A8FE3C573078}" type="presOf" srcId="{699664F2-36A5-EF40-B32C-CD2A0D461B9C}" destId="{B338D70B-1B74-7F4F-84B2-04739B375060}" srcOrd="0" destOrd="0" presId="urn:microsoft.com/office/officeart/2008/layout/VerticalCurvedList"/>
    <dgm:cxn modelId="{FE8D9C94-FFC8-7B4B-8085-1FF700A66B99}" type="presOf" srcId="{8D2A52D0-AFC8-F14A-B131-C1BC988B7B9C}" destId="{B32C3CA2-0498-6C45-B974-066659DC04DD}" srcOrd="0" destOrd="0" presId="urn:microsoft.com/office/officeart/2008/layout/VerticalCurvedList"/>
    <dgm:cxn modelId="{8FA34FA2-DD37-3140-A7E8-81D75E5ECAD1}" srcId="{A687F2AB-FC8F-7C4C-A6CD-E535145ADEE9}" destId="{D36C43F1-5125-FB44-A423-E66422E07D4C}" srcOrd="0" destOrd="0" parTransId="{EC483CAF-90D2-A84A-A4CD-F390CC6B3D5F}" sibTransId="{8D2A52D0-AFC8-F14A-B131-C1BC988B7B9C}"/>
    <dgm:cxn modelId="{7A261BAC-7C6B-B241-89E2-FC7BEE1B16C1}" type="presOf" srcId="{139D3EC7-E711-1B41-A811-54B1B0C8855D}" destId="{591C72CA-D226-DE49-A5C0-8ED57076B2A0}" srcOrd="0" destOrd="0" presId="urn:microsoft.com/office/officeart/2008/layout/VerticalCurvedList"/>
    <dgm:cxn modelId="{278498FF-9D72-A04D-B6CA-257F1DF8C3B8}" type="presOf" srcId="{D36C43F1-5125-FB44-A423-E66422E07D4C}" destId="{0FEE7449-A0D3-9049-B5CE-EDA6F751441E}" srcOrd="0" destOrd="0" presId="urn:microsoft.com/office/officeart/2008/layout/VerticalCurvedList"/>
    <dgm:cxn modelId="{19E7C294-594B-804D-8B0E-4401F7F15BE0}" type="presParOf" srcId="{F15445F4-1138-6244-8B43-FDB15CD9BF53}" destId="{CBDB22FB-A48C-B54A-80A8-08E12A61D5A5}" srcOrd="0" destOrd="0" presId="urn:microsoft.com/office/officeart/2008/layout/VerticalCurvedList"/>
    <dgm:cxn modelId="{08E5C0D2-B8E7-834A-95D0-BF5898E9569E}" type="presParOf" srcId="{CBDB22FB-A48C-B54A-80A8-08E12A61D5A5}" destId="{753E8730-C3EB-BD49-BE80-C710275D6512}" srcOrd="0" destOrd="0" presId="urn:microsoft.com/office/officeart/2008/layout/VerticalCurvedList"/>
    <dgm:cxn modelId="{13CEC89C-A809-D441-9C12-F71580D72325}" type="presParOf" srcId="{753E8730-C3EB-BD49-BE80-C710275D6512}" destId="{97F01FC0-68D3-D845-92A7-BECB1DD69973}" srcOrd="0" destOrd="0" presId="urn:microsoft.com/office/officeart/2008/layout/VerticalCurvedList"/>
    <dgm:cxn modelId="{812CB931-80C8-3341-A938-4E504DE3E66C}" type="presParOf" srcId="{753E8730-C3EB-BD49-BE80-C710275D6512}" destId="{B32C3CA2-0498-6C45-B974-066659DC04DD}" srcOrd="1" destOrd="0" presId="urn:microsoft.com/office/officeart/2008/layout/VerticalCurvedList"/>
    <dgm:cxn modelId="{E31FE18F-5EC2-644E-9D14-A89006489C8D}" type="presParOf" srcId="{753E8730-C3EB-BD49-BE80-C710275D6512}" destId="{7ED99AB8-8B75-3741-B19D-D283BA591A5E}" srcOrd="2" destOrd="0" presId="urn:microsoft.com/office/officeart/2008/layout/VerticalCurvedList"/>
    <dgm:cxn modelId="{0CFA3D1E-A15F-214C-BDE6-07006E8A2C60}" type="presParOf" srcId="{753E8730-C3EB-BD49-BE80-C710275D6512}" destId="{17FC3B4D-4EAD-5F4A-A383-5904E38AB30D}" srcOrd="3" destOrd="0" presId="urn:microsoft.com/office/officeart/2008/layout/VerticalCurvedList"/>
    <dgm:cxn modelId="{726A6A81-9649-1644-8F11-36689CB908DD}" type="presParOf" srcId="{CBDB22FB-A48C-B54A-80A8-08E12A61D5A5}" destId="{0FEE7449-A0D3-9049-B5CE-EDA6F751441E}" srcOrd="1" destOrd="0" presId="urn:microsoft.com/office/officeart/2008/layout/VerticalCurvedList"/>
    <dgm:cxn modelId="{98F171DA-FE85-1648-8AD5-88D1F84FAD65}" type="presParOf" srcId="{CBDB22FB-A48C-B54A-80A8-08E12A61D5A5}" destId="{BADC27D8-9243-C64F-ADFE-AE9154BC61A2}" srcOrd="2" destOrd="0" presId="urn:microsoft.com/office/officeart/2008/layout/VerticalCurvedList"/>
    <dgm:cxn modelId="{38DDFE96-20AB-444B-8F4D-BE7ABC8D2859}" type="presParOf" srcId="{BADC27D8-9243-C64F-ADFE-AE9154BC61A2}" destId="{DC135414-2560-194C-886E-8D133C83FBF7}" srcOrd="0" destOrd="0" presId="urn:microsoft.com/office/officeart/2008/layout/VerticalCurvedList"/>
    <dgm:cxn modelId="{17C60BFA-7276-4E40-A8F2-1869C40E6E8F}" type="presParOf" srcId="{CBDB22FB-A48C-B54A-80A8-08E12A61D5A5}" destId="{FFDF63F0-843A-A045-B3AD-D40E73CDFC23}" srcOrd="3" destOrd="0" presId="urn:microsoft.com/office/officeart/2008/layout/VerticalCurvedList"/>
    <dgm:cxn modelId="{088412AE-6E3D-F441-8B98-E8FB9E70A91B}" type="presParOf" srcId="{CBDB22FB-A48C-B54A-80A8-08E12A61D5A5}" destId="{E5D5824A-1652-1946-A973-7019688F04C3}" srcOrd="4" destOrd="0" presId="urn:microsoft.com/office/officeart/2008/layout/VerticalCurvedList"/>
    <dgm:cxn modelId="{C7E6AEA9-108A-DD46-B777-854D68072CCB}" type="presParOf" srcId="{E5D5824A-1652-1946-A973-7019688F04C3}" destId="{893738E9-CF16-774F-A5F1-0999B24AA5D6}" srcOrd="0" destOrd="0" presId="urn:microsoft.com/office/officeart/2008/layout/VerticalCurvedList"/>
    <dgm:cxn modelId="{412BE89C-23F1-AB45-9684-02ADB6B2DBEF}" type="presParOf" srcId="{CBDB22FB-A48C-B54A-80A8-08E12A61D5A5}" destId="{B338D70B-1B74-7F4F-84B2-04739B375060}" srcOrd="5" destOrd="0" presId="urn:microsoft.com/office/officeart/2008/layout/VerticalCurvedList"/>
    <dgm:cxn modelId="{EEE75894-03DD-F841-96BE-C0E4AF253338}" type="presParOf" srcId="{CBDB22FB-A48C-B54A-80A8-08E12A61D5A5}" destId="{6C4B3D35-8839-214E-9407-E8D6E06369CB}" srcOrd="6" destOrd="0" presId="urn:microsoft.com/office/officeart/2008/layout/VerticalCurvedList"/>
    <dgm:cxn modelId="{265F3600-D393-614F-B479-9DEAAB2C4EE6}" type="presParOf" srcId="{6C4B3D35-8839-214E-9407-E8D6E06369CB}" destId="{C9BE9D31-7963-204C-B709-4791B5A85BE5}" srcOrd="0" destOrd="0" presId="urn:microsoft.com/office/officeart/2008/layout/VerticalCurvedList"/>
    <dgm:cxn modelId="{10305217-BD97-7E45-B5AE-4EBAA455AC83}" type="presParOf" srcId="{CBDB22FB-A48C-B54A-80A8-08E12A61D5A5}" destId="{591C72CA-D226-DE49-A5C0-8ED57076B2A0}" srcOrd="7" destOrd="0" presId="urn:microsoft.com/office/officeart/2008/layout/VerticalCurvedList"/>
    <dgm:cxn modelId="{5B758449-FC18-274E-BC76-B772604CE866}" type="presParOf" srcId="{CBDB22FB-A48C-B54A-80A8-08E12A61D5A5}" destId="{1E2F0529-51AA-F64F-AABA-EBD934D1A540}" srcOrd="8" destOrd="0" presId="urn:microsoft.com/office/officeart/2008/layout/VerticalCurvedList"/>
    <dgm:cxn modelId="{18F27CBF-BEAC-8548-8C79-225380528A69}" type="presParOf" srcId="{1E2F0529-51AA-F64F-AABA-EBD934D1A540}" destId="{94E71BEC-C6DF-3941-88BA-A63F618AE2D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67F1E1-BB8C-C14D-84CC-798E8538D318}" type="doc">
      <dgm:prSet loTypeId="urn:microsoft.com/office/officeart/2005/8/layout/vList4" loCatId="" qsTypeId="urn:microsoft.com/office/officeart/2005/8/quickstyle/simple1" qsCatId="simple" csTypeId="urn:microsoft.com/office/officeart/2005/8/colors/accent1_2" csCatId="accent1" phldr="1"/>
      <dgm:spPr/>
    </dgm:pt>
    <dgm:pt modelId="{231FDCE3-1404-AD4F-8EFB-6D43E9C9816B}">
      <dgm:prSet phldrT="[Text]"/>
      <dgm:spPr/>
      <dgm:t>
        <a:bodyPr/>
        <a:lstStyle/>
        <a:p>
          <a:r>
            <a:rPr lang="en-US"/>
            <a:t>Full-Stack Development with .NET</a:t>
          </a:r>
        </a:p>
      </dgm:t>
    </dgm:pt>
    <dgm:pt modelId="{442C152C-5D99-BF40-9624-B87AD57BF0A9}" type="parTrans" cxnId="{3ACFA6DF-FE5D-8D40-BF37-A346F73A6AC5}">
      <dgm:prSet/>
      <dgm:spPr/>
      <dgm:t>
        <a:bodyPr/>
        <a:lstStyle/>
        <a:p>
          <a:endParaRPr lang="en-US"/>
        </a:p>
      </dgm:t>
    </dgm:pt>
    <dgm:pt modelId="{FA914D77-2321-7E4A-BA82-BF405F9B7DC2}" type="sibTrans" cxnId="{3ACFA6DF-FE5D-8D40-BF37-A346F73A6AC5}">
      <dgm:prSet/>
      <dgm:spPr/>
      <dgm:t>
        <a:bodyPr/>
        <a:lstStyle/>
        <a:p>
          <a:endParaRPr lang="en-US"/>
        </a:p>
      </dgm:t>
    </dgm:pt>
    <dgm:pt modelId="{771A78D1-358C-F943-8BE4-385205E731DA}">
      <dgm:prSet/>
      <dgm:spPr/>
      <dgm:t>
        <a:bodyPr/>
        <a:lstStyle/>
        <a:p>
          <a:r>
            <a:rPr lang="en-US" dirty="0"/>
            <a:t>Modern, Component-Based Architecture</a:t>
          </a:r>
        </a:p>
      </dgm:t>
    </dgm:pt>
    <dgm:pt modelId="{CC6A76D0-B836-D84D-9C30-A3F89502F963}" type="parTrans" cxnId="{60DDF35D-DE09-2048-BA16-2D54158A1A87}">
      <dgm:prSet/>
      <dgm:spPr/>
      <dgm:t>
        <a:bodyPr/>
        <a:lstStyle/>
        <a:p>
          <a:endParaRPr lang="en-US"/>
        </a:p>
      </dgm:t>
    </dgm:pt>
    <dgm:pt modelId="{D4E2FE46-5043-C940-AD4B-A0DBC798ACAB}" type="sibTrans" cxnId="{60DDF35D-DE09-2048-BA16-2D54158A1A87}">
      <dgm:prSet/>
      <dgm:spPr/>
      <dgm:t>
        <a:bodyPr/>
        <a:lstStyle/>
        <a:p>
          <a:endParaRPr lang="en-US"/>
        </a:p>
      </dgm:t>
    </dgm:pt>
    <dgm:pt modelId="{4A76D983-D22B-BD4C-B6F5-4C1097C55F04}">
      <dgm:prSet/>
      <dgm:spPr/>
      <dgm:t>
        <a:bodyPr/>
        <a:lstStyle/>
        <a:p>
          <a:r>
            <a:rPr lang="en-US"/>
            <a:t>Seamless Integration with .NET Ecosystem</a:t>
          </a:r>
          <a:endParaRPr lang="en-US" dirty="0"/>
        </a:p>
      </dgm:t>
    </dgm:pt>
    <dgm:pt modelId="{4C4473C9-18AA-2C42-8FF1-F113540225D6}" type="parTrans" cxnId="{7F9E2C65-B748-D440-BD24-BB46269A1618}">
      <dgm:prSet/>
      <dgm:spPr/>
      <dgm:t>
        <a:bodyPr/>
        <a:lstStyle/>
        <a:p>
          <a:endParaRPr lang="en-US"/>
        </a:p>
      </dgm:t>
    </dgm:pt>
    <dgm:pt modelId="{139C7692-6315-C34E-AF02-CB013E0A6B28}" type="sibTrans" cxnId="{7F9E2C65-B748-D440-BD24-BB46269A1618}">
      <dgm:prSet/>
      <dgm:spPr/>
      <dgm:t>
        <a:bodyPr/>
        <a:lstStyle/>
        <a:p>
          <a:endParaRPr lang="en-US"/>
        </a:p>
      </dgm:t>
    </dgm:pt>
    <dgm:pt modelId="{5652CFAA-34F3-504C-BDD4-84BE3B6C42F7}">
      <dgm:prSet/>
      <dgm:spPr/>
      <dgm:t>
        <a:bodyPr/>
        <a:lstStyle/>
        <a:p>
          <a:r>
            <a:rPr lang="en-US"/>
            <a:t>Productivity and Familiarity for .NET Developers</a:t>
          </a:r>
          <a:endParaRPr lang="en-US" dirty="0"/>
        </a:p>
      </dgm:t>
    </dgm:pt>
    <dgm:pt modelId="{A0A5C85C-4BE7-534E-8787-9ED34482E684}" type="parTrans" cxnId="{7CAEEF24-7352-3248-B4C5-32FAE23EA90B}">
      <dgm:prSet/>
      <dgm:spPr/>
      <dgm:t>
        <a:bodyPr/>
        <a:lstStyle/>
        <a:p>
          <a:endParaRPr lang="en-US"/>
        </a:p>
      </dgm:t>
    </dgm:pt>
    <dgm:pt modelId="{75D60485-E58E-6647-AE73-0833C25B9D62}" type="sibTrans" cxnId="{7CAEEF24-7352-3248-B4C5-32FAE23EA90B}">
      <dgm:prSet/>
      <dgm:spPr/>
      <dgm:t>
        <a:bodyPr/>
        <a:lstStyle/>
        <a:p>
          <a:endParaRPr lang="en-US"/>
        </a:p>
      </dgm:t>
    </dgm:pt>
    <dgm:pt modelId="{DB7F399B-9F6F-2A43-B7DF-53DAA881200A}" type="pres">
      <dgm:prSet presAssocID="{1D67F1E1-BB8C-C14D-84CC-798E8538D318}" presName="linear" presStyleCnt="0">
        <dgm:presLayoutVars>
          <dgm:dir/>
          <dgm:resizeHandles val="exact"/>
        </dgm:presLayoutVars>
      </dgm:prSet>
      <dgm:spPr/>
    </dgm:pt>
    <dgm:pt modelId="{0CB33455-36FC-A246-86E7-01624E4ABEB2}" type="pres">
      <dgm:prSet presAssocID="{231FDCE3-1404-AD4F-8EFB-6D43E9C9816B}" presName="comp" presStyleCnt="0"/>
      <dgm:spPr/>
    </dgm:pt>
    <dgm:pt modelId="{D1E9B527-7E42-7D49-8845-8C0C41C11762}" type="pres">
      <dgm:prSet presAssocID="{231FDCE3-1404-AD4F-8EFB-6D43E9C9816B}" presName="box" presStyleLbl="node1" presStyleIdx="0" presStyleCnt="4"/>
      <dgm:spPr/>
    </dgm:pt>
    <dgm:pt modelId="{6E3D017D-E0B2-0A45-A517-7427AC0F11E9}" type="pres">
      <dgm:prSet presAssocID="{231FDCE3-1404-AD4F-8EFB-6D43E9C9816B}" presName="img" presStyleLbl="fgImgPlace1" presStyleIdx="0" presStyleCnt="4"/>
      <dgm:spPr/>
    </dgm:pt>
    <dgm:pt modelId="{28257905-2A04-2346-882B-A7696A408B41}" type="pres">
      <dgm:prSet presAssocID="{231FDCE3-1404-AD4F-8EFB-6D43E9C9816B}" presName="text" presStyleLbl="node1" presStyleIdx="0" presStyleCnt="4">
        <dgm:presLayoutVars>
          <dgm:bulletEnabled val="1"/>
        </dgm:presLayoutVars>
      </dgm:prSet>
      <dgm:spPr/>
    </dgm:pt>
    <dgm:pt modelId="{180123A3-15B0-8E48-B183-DC37F11A3BFD}" type="pres">
      <dgm:prSet presAssocID="{FA914D77-2321-7E4A-BA82-BF405F9B7DC2}" presName="spacer" presStyleCnt="0"/>
      <dgm:spPr/>
    </dgm:pt>
    <dgm:pt modelId="{092C3F0D-E46D-FA47-A2DE-6CD37C3980F2}" type="pres">
      <dgm:prSet presAssocID="{771A78D1-358C-F943-8BE4-385205E731DA}" presName="comp" presStyleCnt="0"/>
      <dgm:spPr/>
    </dgm:pt>
    <dgm:pt modelId="{79387760-D37B-7446-90BE-902FC1DB77AA}" type="pres">
      <dgm:prSet presAssocID="{771A78D1-358C-F943-8BE4-385205E731DA}" presName="box" presStyleLbl="node1" presStyleIdx="1" presStyleCnt="4"/>
      <dgm:spPr/>
    </dgm:pt>
    <dgm:pt modelId="{00B805E3-1873-214B-A3F9-D4BD0D4AFE9E}" type="pres">
      <dgm:prSet presAssocID="{771A78D1-358C-F943-8BE4-385205E731DA}" presName="img" presStyleLbl="fgImgPlace1" presStyleIdx="1" presStyleCnt="4"/>
      <dgm:spPr/>
    </dgm:pt>
    <dgm:pt modelId="{8E8F80D1-7288-554E-A724-326332CE4D4F}" type="pres">
      <dgm:prSet presAssocID="{771A78D1-358C-F943-8BE4-385205E731DA}" presName="text" presStyleLbl="node1" presStyleIdx="1" presStyleCnt="4">
        <dgm:presLayoutVars>
          <dgm:bulletEnabled val="1"/>
        </dgm:presLayoutVars>
      </dgm:prSet>
      <dgm:spPr/>
    </dgm:pt>
    <dgm:pt modelId="{EAE04450-87DA-D946-95E8-964F7903FFDD}" type="pres">
      <dgm:prSet presAssocID="{D4E2FE46-5043-C940-AD4B-A0DBC798ACAB}" presName="spacer" presStyleCnt="0"/>
      <dgm:spPr/>
    </dgm:pt>
    <dgm:pt modelId="{ACD0B7C7-D366-1941-B6A6-A382475CFB4C}" type="pres">
      <dgm:prSet presAssocID="{4A76D983-D22B-BD4C-B6F5-4C1097C55F04}" presName="comp" presStyleCnt="0"/>
      <dgm:spPr/>
    </dgm:pt>
    <dgm:pt modelId="{26C4817F-C017-184F-B6F2-E6996C523767}" type="pres">
      <dgm:prSet presAssocID="{4A76D983-D22B-BD4C-B6F5-4C1097C55F04}" presName="box" presStyleLbl="node1" presStyleIdx="2" presStyleCnt="4"/>
      <dgm:spPr/>
    </dgm:pt>
    <dgm:pt modelId="{9C30D73A-20FC-4D44-8BAF-BAD3769FDE49}" type="pres">
      <dgm:prSet presAssocID="{4A76D983-D22B-BD4C-B6F5-4C1097C55F04}" presName="img" presStyleLbl="fgImgPlace1" presStyleIdx="2" presStyleCnt="4"/>
      <dgm:spPr/>
    </dgm:pt>
    <dgm:pt modelId="{2AFC8593-BFDE-5C40-8A31-502E7B690BB1}" type="pres">
      <dgm:prSet presAssocID="{4A76D983-D22B-BD4C-B6F5-4C1097C55F04}" presName="text" presStyleLbl="node1" presStyleIdx="2" presStyleCnt="4">
        <dgm:presLayoutVars>
          <dgm:bulletEnabled val="1"/>
        </dgm:presLayoutVars>
      </dgm:prSet>
      <dgm:spPr/>
    </dgm:pt>
    <dgm:pt modelId="{05EA1781-75F0-C747-8924-413134F1CB08}" type="pres">
      <dgm:prSet presAssocID="{139C7692-6315-C34E-AF02-CB013E0A6B28}" presName="spacer" presStyleCnt="0"/>
      <dgm:spPr/>
    </dgm:pt>
    <dgm:pt modelId="{4D4F430E-E81B-DB42-8BC4-4E0BE8E12D3F}" type="pres">
      <dgm:prSet presAssocID="{5652CFAA-34F3-504C-BDD4-84BE3B6C42F7}" presName="comp" presStyleCnt="0"/>
      <dgm:spPr/>
    </dgm:pt>
    <dgm:pt modelId="{F852C702-4A69-1449-99B6-80DA270A2F10}" type="pres">
      <dgm:prSet presAssocID="{5652CFAA-34F3-504C-BDD4-84BE3B6C42F7}" presName="box" presStyleLbl="node1" presStyleIdx="3" presStyleCnt="4"/>
      <dgm:spPr/>
    </dgm:pt>
    <dgm:pt modelId="{8B3E5FB0-27EF-1847-8CC6-49FD019BE2DA}" type="pres">
      <dgm:prSet presAssocID="{5652CFAA-34F3-504C-BDD4-84BE3B6C42F7}" presName="img" presStyleLbl="fgImgPlace1" presStyleIdx="3" presStyleCnt="4"/>
      <dgm:spPr/>
    </dgm:pt>
    <dgm:pt modelId="{187E7682-223C-D74E-A4E3-62B9F8A443C3}" type="pres">
      <dgm:prSet presAssocID="{5652CFAA-34F3-504C-BDD4-84BE3B6C42F7}" presName="text" presStyleLbl="node1" presStyleIdx="3" presStyleCnt="4">
        <dgm:presLayoutVars>
          <dgm:bulletEnabled val="1"/>
        </dgm:presLayoutVars>
      </dgm:prSet>
      <dgm:spPr/>
    </dgm:pt>
  </dgm:ptLst>
  <dgm:cxnLst>
    <dgm:cxn modelId="{7CAEEF24-7352-3248-B4C5-32FAE23EA90B}" srcId="{1D67F1E1-BB8C-C14D-84CC-798E8538D318}" destId="{5652CFAA-34F3-504C-BDD4-84BE3B6C42F7}" srcOrd="3" destOrd="0" parTransId="{A0A5C85C-4BE7-534E-8787-9ED34482E684}" sibTransId="{75D60485-E58E-6647-AE73-0833C25B9D62}"/>
    <dgm:cxn modelId="{8A05072A-61B4-7644-8585-41B7AB430D6C}" type="presOf" srcId="{231FDCE3-1404-AD4F-8EFB-6D43E9C9816B}" destId="{28257905-2A04-2346-882B-A7696A408B41}" srcOrd="1" destOrd="0" presId="urn:microsoft.com/office/officeart/2005/8/layout/vList4"/>
    <dgm:cxn modelId="{60DDF35D-DE09-2048-BA16-2D54158A1A87}" srcId="{1D67F1E1-BB8C-C14D-84CC-798E8538D318}" destId="{771A78D1-358C-F943-8BE4-385205E731DA}" srcOrd="1" destOrd="0" parTransId="{CC6A76D0-B836-D84D-9C30-A3F89502F963}" sibTransId="{D4E2FE46-5043-C940-AD4B-A0DBC798ACAB}"/>
    <dgm:cxn modelId="{F4C62F5F-8143-F044-8A68-C47949222E4D}" type="presOf" srcId="{231FDCE3-1404-AD4F-8EFB-6D43E9C9816B}" destId="{D1E9B527-7E42-7D49-8845-8C0C41C11762}" srcOrd="0" destOrd="0" presId="urn:microsoft.com/office/officeart/2005/8/layout/vList4"/>
    <dgm:cxn modelId="{7F9E2C65-B748-D440-BD24-BB46269A1618}" srcId="{1D67F1E1-BB8C-C14D-84CC-798E8538D318}" destId="{4A76D983-D22B-BD4C-B6F5-4C1097C55F04}" srcOrd="2" destOrd="0" parTransId="{4C4473C9-18AA-2C42-8FF1-F113540225D6}" sibTransId="{139C7692-6315-C34E-AF02-CB013E0A6B28}"/>
    <dgm:cxn modelId="{0FD5F16F-E4B4-6A40-97FD-41B1D52EBADE}" type="presOf" srcId="{771A78D1-358C-F943-8BE4-385205E731DA}" destId="{79387760-D37B-7446-90BE-902FC1DB77AA}" srcOrd="0" destOrd="0" presId="urn:microsoft.com/office/officeart/2005/8/layout/vList4"/>
    <dgm:cxn modelId="{E8A96656-FBAF-7B4C-B1C4-D90925EAA8FF}" type="presOf" srcId="{1D67F1E1-BB8C-C14D-84CC-798E8538D318}" destId="{DB7F399B-9F6F-2A43-B7DF-53DAA881200A}" srcOrd="0" destOrd="0" presId="urn:microsoft.com/office/officeart/2005/8/layout/vList4"/>
    <dgm:cxn modelId="{259A2977-7830-FA41-BFD8-65B78B6134D8}" type="presOf" srcId="{5652CFAA-34F3-504C-BDD4-84BE3B6C42F7}" destId="{187E7682-223C-D74E-A4E3-62B9F8A443C3}" srcOrd="1" destOrd="0" presId="urn:microsoft.com/office/officeart/2005/8/layout/vList4"/>
    <dgm:cxn modelId="{022EB680-40D2-AA4C-BA6E-B70EB7572A26}" type="presOf" srcId="{5652CFAA-34F3-504C-BDD4-84BE3B6C42F7}" destId="{F852C702-4A69-1449-99B6-80DA270A2F10}" srcOrd="0" destOrd="0" presId="urn:microsoft.com/office/officeart/2005/8/layout/vList4"/>
    <dgm:cxn modelId="{53134C99-1F0E-B44A-A61E-5B9B3271D8E0}" type="presOf" srcId="{771A78D1-358C-F943-8BE4-385205E731DA}" destId="{8E8F80D1-7288-554E-A724-326332CE4D4F}" srcOrd="1" destOrd="0" presId="urn:microsoft.com/office/officeart/2005/8/layout/vList4"/>
    <dgm:cxn modelId="{C23B439B-3115-C94D-BE3A-B7C96EC3AA6E}" type="presOf" srcId="{4A76D983-D22B-BD4C-B6F5-4C1097C55F04}" destId="{2AFC8593-BFDE-5C40-8A31-502E7B690BB1}" srcOrd="1" destOrd="0" presId="urn:microsoft.com/office/officeart/2005/8/layout/vList4"/>
    <dgm:cxn modelId="{3ACFA6DF-FE5D-8D40-BF37-A346F73A6AC5}" srcId="{1D67F1E1-BB8C-C14D-84CC-798E8538D318}" destId="{231FDCE3-1404-AD4F-8EFB-6D43E9C9816B}" srcOrd="0" destOrd="0" parTransId="{442C152C-5D99-BF40-9624-B87AD57BF0A9}" sibTransId="{FA914D77-2321-7E4A-BA82-BF405F9B7DC2}"/>
    <dgm:cxn modelId="{F5F50BE7-2323-E24D-B0EE-E5D25D2B650E}" type="presOf" srcId="{4A76D983-D22B-BD4C-B6F5-4C1097C55F04}" destId="{26C4817F-C017-184F-B6F2-E6996C523767}" srcOrd="0" destOrd="0" presId="urn:microsoft.com/office/officeart/2005/8/layout/vList4"/>
    <dgm:cxn modelId="{9ED90F96-6C64-FF4A-9623-C202D6A01078}" type="presParOf" srcId="{DB7F399B-9F6F-2A43-B7DF-53DAA881200A}" destId="{0CB33455-36FC-A246-86E7-01624E4ABEB2}" srcOrd="0" destOrd="0" presId="urn:microsoft.com/office/officeart/2005/8/layout/vList4"/>
    <dgm:cxn modelId="{6CC97425-C35B-B146-B544-8E9D832861A1}" type="presParOf" srcId="{0CB33455-36FC-A246-86E7-01624E4ABEB2}" destId="{D1E9B527-7E42-7D49-8845-8C0C41C11762}" srcOrd="0" destOrd="0" presId="urn:microsoft.com/office/officeart/2005/8/layout/vList4"/>
    <dgm:cxn modelId="{B463A084-2B7B-4D4B-8F7A-AE3F66F234F4}" type="presParOf" srcId="{0CB33455-36FC-A246-86E7-01624E4ABEB2}" destId="{6E3D017D-E0B2-0A45-A517-7427AC0F11E9}" srcOrd="1" destOrd="0" presId="urn:microsoft.com/office/officeart/2005/8/layout/vList4"/>
    <dgm:cxn modelId="{FBBCB16B-22D1-D24E-8D7A-CA1586F8135D}" type="presParOf" srcId="{0CB33455-36FC-A246-86E7-01624E4ABEB2}" destId="{28257905-2A04-2346-882B-A7696A408B41}" srcOrd="2" destOrd="0" presId="urn:microsoft.com/office/officeart/2005/8/layout/vList4"/>
    <dgm:cxn modelId="{7B86B2CE-C485-7C43-B454-F41B8C791E07}" type="presParOf" srcId="{DB7F399B-9F6F-2A43-B7DF-53DAA881200A}" destId="{180123A3-15B0-8E48-B183-DC37F11A3BFD}" srcOrd="1" destOrd="0" presId="urn:microsoft.com/office/officeart/2005/8/layout/vList4"/>
    <dgm:cxn modelId="{D1EEFA9D-527E-8444-9007-051845B2196F}" type="presParOf" srcId="{DB7F399B-9F6F-2A43-B7DF-53DAA881200A}" destId="{092C3F0D-E46D-FA47-A2DE-6CD37C3980F2}" srcOrd="2" destOrd="0" presId="urn:microsoft.com/office/officeart/2005/8/layout/vList4"/>
    <dgm:cxn modelId="{4EEDB91C-FC9F-4C47-B788-2F1489E53239}" type="presParOf" srcId="{092C3F0D-E46D-FA47-A2DE-6CD37C3980F2}" destId="{79387760-D37B-7446-90BE-902FC1DB77AA}" srcOrd="0" destOrd="0" presId="urn:microsoft.com/office/officeart/2005/8/layout/vList4"/>
    <dgm:cxn modelId="{CC4BF16E-4AB1-3746-BB4B-20D96B5E630D}" type="presParOf" srcId="{092C3F0D-E46D-FA47-A2DE-6CD37C3980F2}" destId="{00B805E3-1873-214B-A3F9-D4BD0D4AFE9E}" srcOrd="1" destOrd="0" presId="urn:microsoft.com/office/officeart/2005/8/layout/vList4"/>
    <dgm:cxn modelId="{F33AF2D4-6E6F-0943-8A04-62F025C45614}" type="presParOf" srcId="{092C3F0D-E46D-FA47-A2DE-6CD37C3980F2}" destId="{8E8F80D1-7288-554E-A724-326332CE4D4F}" srcOrd="2" destOrd="0" presId="urn:microsoft.com/office/officeart/2005/8/layout/vList4"/>
    <dgm:cxn modelId="{79238FF8-D43A-6B44-8D78-64817BFDEC64}" type="presParOf" srcId="{DB7F399B-9F6F-2A43-B7DF-53DAA881200A}" destId="{EAE04450-87DA-D946-95E8-964F7903FFDD}" srcOrd="3" destOrd="0" presId="urn:microsoft.com/office/officeart/2005/8/layout/vList4"/>
    <dgm:cxn modelId="{813EB61B-3DC4-3544-A911-E5EA580B4E6D}" type="presParOf" srcId="{DB7F399B-9F6F-2A43-B7DF-53DAA881200A}" destId="{ACD0B7C7-D366-1941-B6A6-A382475CFB4C}" srcOrd="4" destOrd="0" presId="urn:microsoft.com/office/officeart/2005/8/layout/vList4"/>
    <dgm:cxn modelId="{CD3FF655-E1F9-DA4D-9353-A5DB9E3C8470}" type="presParOf" srcId="{ACD0B7C7-D366-1941-B6A6-A382475CFB4C}" destId="{26C4817F-C017-184F-B6F2-E6996C523767}" srcOrd="0" destOrd="0" presId="urn:microsoft.com/office/officeart/2005/8/layout/vList4"/>
    <dgm:cxn modelId="{8643A97A-F000-D74A-A093-0D73E7EE82C1}" type="presParOf" srcId="{ACD0B7C7-D366-1941-B6A6-A382475CFB4C}" destId="{9C30D73A-20FC-4D44-8BAF-BAD3769FDE49}" srcOrd="1" destOrd="0" presId="urn:microsoft.com/office/officeart/2005/8/layout/vList4"/>
    <dgm:cxn modelId="{13988564-A57C-F348-AD05-F2ABE578FFD3}" type="presParOf" srcId="{ACD0B7C7-D366-1941-B6A6-A382475CFB4C}" destId="{2AFC8593-BFDE-5C40-8A31-502E7B690BB1}" srcOrd="2" destOrd="0" presId="urn:microsoft.com/office/officeart/2005/8/layout/vList4"/>
    <dgm:cxn modelId="{32EFDEBC-7D35-FC4E-B3AA-3E608CA4F9B4}" type="presParOf" srcId="{DB7F399B-9F6F-2A43-B7DF-53DAA881200A}" destId="{05EA1781-75F0-C747-8924-413134F1CB08}" srcOrd="5" destOrd="0" presId="urn:microsoft.com/office/officeart/2005/8/layout/vList4"/>
    <dgm:cxn modelId="{86D81941-3C6D-B545-98FA-40F1A3EE9FF5}" type="presParOf" srcId="{DB7F399B-9F6F-2A43-B7DF-53DAA881200A}" destId="{4D4F430E-E81B-DB42-8BC4-4E0BE8E12D3F}" srcOrd="6" destOrd="0" presId="urn:microsoft.com/office/officeart/2005/8/layout/vList4"/>
    <dgm:cxn modelId="{E3AA5493-4016-A045-BAAA-2DA8818B1F8C}" type="presParOf" srcId="{4D4F430E-E81B-DB42-8BC4-4E0BE8E12D3F}" destId="{F852C702-4A69-1449-99B6-80DA270A2F10}" srcOrd="0" destOrd="0" presId="urn:microsoft.com/office/officeart/2005/8/layout/vList4"/>
    <dgm:cxn modelId="{F745CC94-3E70-434A-B869-7122CAA5AE73}" type="presParOf" srcId="{4D4F430E-E81B-DB42-8BC4-4E0BE8E12D3F}" destId="{8B3E5FB0-27EF-1847-8CC6-49FD019BE2DA}" srcOrd="1" destOrd="0" presId="urn:microsoft.com/office/officeart/2005/8/layout/vList4"/>
    <dgm:cxn modelId="{F57A6F66-84DD-5D49-889B-1905245C029D}" type="presParOf" srcId="{4D4F430E-E81B-DB42-8BC4-4E0BE8E12D3F}" destId="{187E7682-223C-D74E-A4E3-62B9F8A443C3}"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215ED4-696B-4F90-9E7C-4411EE61F3C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76D2B60-9E1A-4124-B075-1E12943FFE18}">
      <dgm:prSet/>
      <dgm:spPr/>
      <dgm:t>
        <a:bodyPr/>
        <a:lstStyle/>
        <a:p>
          <a:r>
            <a:rPr lang="en-US" b="0" i="0"/>
            <a:t>Larger Download Size</a:t>
          </a:r>
          <a:endParaRPr lang="en-US"/>
        </a:p>
      </dgm:t>
    </dgm:pt>
    <dgm:pt modelId="{4CC9BD63-E8F3-41A9-B66C-100EAE17B85A}" type="parTrans" cxnId="{2BDA1FE5-CCB5-4C56-8613-9E7E55D760AD}">
      <dgm:prSet/>
      <dgm:spPr/>
      <dgm:t>
        <a:bodyPr/>
        <a:lstStyle/>
        <a:p>
          <a:endParaRPr lang="en-US"/>
        </a:p>
      </dgm:t>
    </dgm:pt>
    <dgm:pt modelId="{CAA9819C-D378-420F-8ED0-767FAD197C5A}" type="sibTrans" cxnId="{2BDA1FE5-CCB5-4C56-8613-9E7E55D760AD}">
      <dgm:prSet/>
      <dgm:spPr/>
      <dgm:t>
        <a:bodyPr/>
        <a:lstStyle/>
        <a:p>
          <a:endParaRPr lang="en-US"/>
        </a:p>
      </dgm:t>
    </dgm:pt>
    <dgm:pt modelId="{2A02E346-FD14-4EF4-AF14-B221A6569EF8}">
      <dgm:prSet/>
      <dgm:spPr/>
      <dgm:t>
        <a:bodyPr/>
        <a:lstStyle/>
        <a:p>
          <a:r>
            <a:rPr lang="en-US" b="0" i="0"/>
            <a:t>Initial Load Time</a:t>
          </a:r>
          <a:endParaRPr lang="en-US"/>
        </a:p>
      </dgm:t>
    </dgm:pt>
    <dgm:pt modelId="{92B86AA1-9E67-4BA5-9113-3E0D76A3262E}" type="parTrans" cxnId="{C2E4EF66-51CA-4DC4-A586-59722426BFE4}">
      <dgm:prSet/>
      <dgm:spPr/>
      <dgm:t>
        <a:bodyPr/>
        <a:lstStyle/>
        <a:p>
          <a:endParaRPr lang="en-US"/>
        </a:p>
      </dgm:t>
    </dgm:pt>
    <dgm:pt modelId="{211129FC-F613-4E71-86AB-304743704F25}" type="sibTrans" cxnId="{C2E4EF66-51CA-4DC4-A586-59722426BFE4}">
      <dgm:prSet/>
      <dgm:spPr/>
      <dgm:t>
        <a:bodyPr/>
        <a:lstStyle/>
        <a:p>
          <a:endParaRPr lang="en-US"/>
        </a:p>
      </dgm:t>
    </dgm:pt>
    <dgm:pt modelId="{930C89FB-868B-4600-B811-1AAB3173CA3B}">
      <dgm:prSet/>
      <dgm:spPr/>
      <dgm:t>
        <a:bodyPr/>
        <a:lstStyle/>
        <a:p>
          <a:r>
            <a:rPr lang="en-US" b="0" i="0"/>
            <a:t>Dependency on WebAssembly</a:t>
          </a:r>
          <a:endParaRPr lang="en-US"/>
        </a:p>
      </dgm:t>
    </dgm:pt>
    <dgm:pt modelId="{4D7A85D1-09EB-4626-9277-28AD6C56C159}" type="parTrans" cxnId="{0016EACD-4B72-4E99-ADD2-E96DDC48F1CF}">
      <dgm:prSet/>
      <dgm:spPr/>
      <dgm:t>
        <a:bodyPr/>
        <a:lstStyle/>
        <a:p>
          <a:endParaRPr lang="en-US"/>
        </a:p>
      </dgm:t>
    </dgm:pt>
    <dgm:pt modelId="{EBB587E1-EF18-4DE5-8D7C-0CAFB15C6F03}" type="sibTrans" cxnId="{0016EACD-4B72-4E99-ADD2-E96DDC48F1CF}">
      <dgm:prSet/>
      <dgm:spPr/>
      <dgm:t>
        <a:bodyPr/>
        <a:lstStyle/>
        <a:p>
          <a:endParaRPr lang="en-US"/>
        </a:p>
      </dgm:t>
    </dgm:pt>
    <dgm:pt modelId="{274F32BF-0750-4CE9-A8B0-22DD9489BD06}">
      <dgm:prSet/>
      <dgm:spPr/>
      <dgm:t>
        <a:bodyPr/>
        <a:lstStyle/>
        <a:p>
          <a:r>
            <a:rPr lang="en-US" b="0" i="0"/>
            <a:t>Limited Debugging Capability</a:t>
          </a:r>
          <a:endParaRPr lang="en-US"/>
        </a:p>
      </dgm:t>
    </dgm:pt>
    <dgm:pt modelId="{77E9E604-0CBF-4432-98C0-D0DE0733059A}" type="parTrans" cxnId="{A1909A4A-1647-4369-B841-D62D9B2DD94F}">
      <dgm:prSet/>
      <dgm:spPr/>
      <dgm:t>
        <a:bodyPr/>
        <a:lstStyle/>
        <a:p>
          <a:endParaRPr lang="en-US"/>
        </a:p>
      </dgm:t>
    </dgm:pt>
    <dgm:pt modelId="{E20D9C54-639B-4CAF-956C-3FB6E18A680F}" type="sibTrans" cxnId="{A1909A4A-1647-4369-B841-D62D9B2DD94F}">
      <dgm:prSet/>
      <dgm:spPr/>
      <dgm:t>
        <a:bodyPr/>
        <a:lstStyle/>
        <a:p>
          <a:endParaRPr lang="en-US"/>
        </a:p>
      </dgm:t>
    </dgm:pt>
    <dgm:pt modelId="{720817B9-285B-4291-B77B-EFE4DC5BFDEA}">
      <dgm:prSet/>
      <dgm:spPr/>
      <dgm:t>
        <a:bodyPr/>
        <a:lstStyle/>
        <a:p>
          <a:r>
            <a:rPr lang="en-US" b="0" i="0"/>
            <a:t>Server Connection Dependency</a:t>
          </a:r>
          <a:endParaRPr lang="en-US"/>
        </a:p>
      </dgm:t>
    </dgm:pt>
    <dgm:pt modelId="{872FF5EA-30F5-44D2-BEE9-490FDCA6F0DA}" type="parTrans" cxnId="{DC87F9E1-67D6-4C49-B444-3C16A7AE4D50}">
      <dgm:prSet/>
      <dgm:spPr/>
      <dgm:t>
        <a:bodyPr/>
        <a:lstStyle/>
        <a:p>
          <a:endParaRPr lang="en-US"/>
        </a:p>
      </dgm:t>
    </dgm:pt>
    <dgm:pt modelId="{D0DB1E22-7BF7-4E59-9CA5-7B6D1A92C475}" type="sibTrans" cxnId="{DC87F9E1-67D6-4C49-B444-3C16A7AE4D50}">
      <dgm:prSet/>
      <dgm:spPr/>
      <dgm:t>
        <a:bodyPr/>
        <a:lstStyle/>
        <a:p>
          <a:endParaRPr lang="en-US"/>
        </a:p>
      </dgm:t>
    </dgm:pt>
    <dgm:pt modelId="{582583EF-383E-44C9-ADE0-636C9E77F803}" type="pres">
      <dgm:prSet presAssocID="{E2215ED4-696B-4F90-9E7C-4411EE61F3C4}" presName="linear" presStyleCnt="0">
        <dgm:presLayoutVars>
          <dgm:animLvl val="lvl"/>
          <dgm:resizeHandles val="exact"/>
        </dgm:presLayoutVars>
      </dgm:prSet>
      <dgm:spPr/>
    </dgm:pt>
    <dgm:pt modelId="{26E98FDD-C4BC-40E6-A845-966C20450C85}" type="pres">
      <dgm:prSet presAssocID="{576D2B60-9E1A-4124-B075-1E12943FFE18}" presName="parentText" presStyleLbl="node1" presStyleIdx="0" presStyleCnt="5">
        <dgm:presLayoutVars>
          <dgm:chMax val="0"/>
          <dgm:bulletEnabled val="1"/>
        </dgm:presLayoutVars>
      </dgm:prSet>
      <dgm:spPr/>
    </dgm:pt>
    <dgm:pt modelId="{307B7074-DFA3-451F-BDD2-6B6E9979C1D7}" type="pres">
      <dgm:prSet presAssocID="{CAA9819C-D378-420F-8ED0-767FAD197C5A}" presName="spacer" presStyleCnt="0"/>
      <dgm:spPr/>
    </dgm:pt>
    <dgm:pt modelId="{CF2E315D-E704-4002-897B-832865FC731B}" type="pres">
      <dgm:prSet presAssocID="{2A02E346-FD14-4EF4-AF14-B221A6569EF8}" presName="parentText" presStyleLbl="node1" presStyleIdx="1" presStyleCnt="5">
        <dgm:presLayoutVars>
          <dgm:chMax val="0"/>
          <dgm:bulletEnabled val="1"/>
        </dgm:presLayoutVars>
      </dgm:prSet>
      <dgm:spPr/>
    </dgm:pt>
    <dgm:pt modelId="{FE71A273-3DF1-4816-B674-99B885663DED}" type="pres">
      <dgm:prSet presAssocID="{211129FC-F613-4E71-86AB-304743704F25}" presName="spacer" presStyleCnt="0"/>
      <dgm:spPr/>
    </dgm:pt>
    <dgm:pt modelId="{73F73748-1341-4BAB-9965-5EDEEE8C1CAE}" type="pres">
      <dgm:prSet presAssocID="{930C89FB-868B-4600-B811-1AAB3173CA3B}" presName="parentText" presStyleLbl="node1" presStyleIdx="2" presStyleCnt="5">
        <dgm:presLayoutVars>
          <dgm:chMax val="0"/>
          <dgm:bulletEnabled val="1"/>
        </dgm:presLayoutVars>
      </dgm:prSet>
      <dgm:spPr/>
    </dgm:pt>
    <dgm:pt modelId="{50FFAC44-35F9-4302-8A79-008317551AAF}" type="pres">
      <dgm:prSet presAssocID="{EBB587E1-EF18-4DE5-8D7C-0CAFB15C6F03}" presName="spacer" presStyleCnt="0"/>
      <dgm:spPr/>
    </dgm:pt>
    <dgm:pt modelId="{E71B7D9C-0230-4D93-972A-26F06454184C}" type="pres">
      <dgm:prSet presAssocID="{274F32BF-0750-4CE9-A8B0-22DD9489BD06}" presName="parentText" presStyleLbl="node1" presStyleIdx="3" presStyleCnt="5">
        <dgm:presLayoutVars>
          <dgm:chMax val="0"/>
          <dgm:bulletEnabled val="1"/>
        </dgm:presLayoutVars>
      </dgm:prSet>
      <dgm:spPr/>
    </dgm:pt>
    <dgm:pt modelId="{F371F0A5-9A09-4458-ABFC-2825C2CE26F7}" type="pres">
      <dgm:prSet presAssocID="{E20D9C54-639B-4CAF-956C-3FB6E18A680F}" presName="spacer" presStyleCnt="0"/>
      <dgm:spPr/>
    </dgm:pt>
    <dgm:pt modelId="{927504D8-05A5-4723-BB62-40057AC3DEAA}" type="pres">
      <dgm:prSet presAssocID="{720817B9-285B-4291-B77B-EFE4DC5BFDEA}" presName="parentText" presStyleLbl="node1" presStyleIdx="4" presStyleCnt="5">
        <dgm:presLayoutVars>
          <dgm:chMax val="0"/>
          <dgm:bulletEnabled val="1"/>
        </dgm:presLayoutVars>
      </dgm:prSet>
      <dgm:spPr/>
    </dgm:pt>
  </dgm:ptLst>
  <dgm:cxnLst>
    <dgm:cxn modelId="{48168709-37C2-4A95-9DBE-33F1192AE826}" type="presOf" srcId="{2A02E346-FD14-4EF4-AF14-B221A6569EF8}" destId="{CF2E315D-E704-4002-897B-832865FC731B}" srcOrd="0" destOrd="0" presId="urn:microsoft.com/office/officeart/2005/8/layout/vList2"/>
    <dgm:cxn modelId="{102C303D-4134-4BE5-AA58-F2BB39A028DD}" type="presOf" srcId="{930C89FB-868B-4600-B811-1AAB3173CA3B}" destId="{73F73748-1341-4BAB-9965-5EDEEE8C1CAE}" srcOrd="0" destOrd="0" presId="urn:microsoft.com/office/officeart/2005/8/layout/vList2"/>
    <dgm:cxn modelId="{A956C445-882A-478D-B830-00C070A13F64}" type="presOf" srcId="{274F32BF-0750-4CE9-A8B0-22DD9489BD06}" destId="{E71B7D9C-0230-4D93-972A-26F06454184C}" srcOrd="0" destOrd="0" presId="urn:microsoft.com/office/officeart/2005/8/layout/vList2"/>
    <dgm:cxn modelId="{C2E4EF66-51CA-4DC4-A586-59722426BFE4}" srcId="{E2215ED4-696B-4F90-9E7C-4411EE61F3C4}" destId="{2A02E346-FD14-4EF4-AF14-B221A6569EF8}" srcOrd="1" destOrd="0" parTransId="{92B86AA1-9E67-4BA5-9113-3E0D76A3262E}" sibTransId="{211129FC-F613-4E71-86AB-304743704F25}"/>
    <dgm:cxn modelId="{A1909A4A-1647-4369-B841-D62D9B2DD94F}" srcId="{E2215ED4-696B-4F90-9E7C-4411EE61F3C4}" destId="{274F32BF-0750-4CE9-A8B0-22DD9489BD06}" srcOrd="3" destOrd="0" parTransId="{77E9E604-0CBF-4432-98C0-D0DE0733059A}" sibTransId="{E20D9C54-639B-4CAF-956C-3FB6E18A680F}"/>
    <dgm:cxn modelId="{7E127387-0B6A-4CE7-B278-0F169BE1CD73}" type="presOf" srcId="{720817B9-285B-4291-B77B-EFE4DC5BFDEA}" destId="{927504D8-05A5-4723-BB62-40057AC3DEAA}" srcOrd="0" destOrd="0" presId="urn:microsoft.com/office/officeart/2005/8/layout/vList2"/>
    <dgm:cxn modelId="{0016EACD-4B72-4E99-ADD2-E96DDC48F1CF}" srcId="{E2215ED4-696B-4F90-9E7C-4411EE61F3C4}" destId="{930C89FB-868B-4600-B811-1AAB3173CA3B}" srcOrd="2" destOrd="0" parTransId="{4D7A85D1-09EB-4626-9277-28AD6C56C159}" sibTransId="{EBB587E1-EF18-4DE5-8D7C-0CAFB15C6F03}"/>
    <dgm:cxn modelId="{21094DDD-8241-4A27-85E8-0F27D198ACFD}" type="presOf" srcId="{576D2B60-9E1A-4124-B075-1E12943FFE18}" destId="{26E98FDD-C4BC-40E6-A845-966C20450C85}" srcOrd="0" destOrd="0" presId="urn:microsoft.com/office/officeart/2005/8/layout/vList2"/>
    <dgm:cxn modelId="{DC87F9E1-67D6-4C49-B444-3C16A7AE4D50}" srcId="{E2215ED4-696B-4F90-9E7C-4411EE61F3C4}" destId="{720817B9-285B-4291-B77B-EFE4DC5BFDEA}" srcOrd="4" destOrd="0" parTransId="{872FF5EA-30F5-44D2-BEE9-490FDCA6F0DA}" sibTransId="{D0DB1E22-7BF7-4E59-9CA5-7B6D1A92C475}"/>
    <dgm:cxn modelId="{2BDA1FE5-CCB5-4C56-8613-9E7E55D760AD}" srcId="{E2215ED4-696B-4F90-9E7C-4411EE61F3C4}" destId="{576D2B60-9E1A-4124-B075-1E12943FFE18}" srcOrd="0" destOrd="0" parTransId="{4CC9BD63-E8F3-41A9-B66C-100EAE17B85A}" sibTransId="{CAA9819C-D378-420F-8ED0-767FAD197C5A}"/>
    <dgm:cxn modelId="{A40288E9-E4F6-4AAD-80D5-09DF27456340}" type="presOf" srcId="{E2215ED4-696B-4F90-9E7C-4411EE61F3C4}" destId="{582583EF-383E-44C9-ADE0-636C9E77F803}" srcOrd="0" destOrd="0" presId="urn:microsoft.com/office/officeart/2005/8/layout/vList2"/>
    <dgm:cxn modelId="{DD619AD9-4D52-4496-BD37-872CA55E3843}" type="presParOf" srcId="{582583EF-383E-44C9-ADE0-636C9E77F803}" destId="{26E98FDD-C4BC-40E6-A845-966C20450C85}" srcOrd="0" destOrd="0" presId="urn:microsoft.com/office/officeart/2005/8/layout/vList2"/>
    <dgm:cxn modelId="{7FEA22F3-DCCF-40E7-8475-E7276B29A7E3}" type="presParOf" srcId="{582583EF-383E-44C9-ADE0-636C9E77F803}" destId="{307B7074-DFA3-451F-BDD2-6B6E9979C1D7}" srcOrd="1" destOrd="0" presId="urn:microsoft.com/office/officeart/2005/8/layout/vList2"/>
    <dgm:cxn modelId="{4B62146D-3228-4090-8CE6-53A4B18092CE}" type="presParOf" srcId="{582583EF-383E-44C9-ADE0-636C9E77F803}" destId="{CF2E315D-E704-4002-897B-832865FC731B}" srcOrd="2" destOrd="0" presId="urn:microsoft.com/office/officeart/2005/8/layout/vList2"/>
    <dgm:cxn modelId="{2543A92B-0913-4ABE-845E-AF3FE27544D4}" type="presParOf" srcId="{582583EF-383E-44C9-ADE0-636C9E77F803}" destId="{FE71A273-3DF1-4816-B674-99B885663DED}" srcOrd="3" destOrd="0" presId="urn:microsoft.com/office/officeart/2005/8/layout/vList2"/>
    <dgm:cxn modelId="{10114C85-1A31-4F28-B8C3-BCF0A10D5928}" type="presParOf" srcId="{582583EF-383E-44C9-ADE0-636C9E77F803}" destId="{73F73748-1341-4BAB-9965-5EDEEE8C1CAE}" srcOrd="4" destOrd="0" presId="urn:microsoft.com/office/officeart/2005/8/layout/vList2"/>
    <dgm:cxn modelId="{77C70C09-61F4-4F5C-8581-3814A0F7AD15}" type="presParOf" srcId="{582583EF-383E-44C9-ADE0-636C9E77F803}" destId="{50FFAC44-35F9-4302-8A79-008317551AAF}" srcOrd="5" destOrd="0" presId="urn:microsoft.com/office/officeart/2005/8/layout/vList2"/>
    <dgm:cxn modelId="{3EB3C0D8-EB07-4688-BDF7-C1FE0FF0489E}" type="presParOf" srcId="{582583EF-383E-44C9-ADE0-636C9E77F803}" destId="{E71B7D9C-0230-4D93-972A-26F06454184C}" srcOrd="6" destOrd="0" presId="urn:microsoft.com/office/officeart/2005/8/layout/vList2"/>
    <dgm:cxn modelId="{4C254819-7EF5-47A1-8871-84EECBD4DE3A}" type="presParOf" srcId="{582583EF-383E-44C9-ADE0-636C9E77F803}" destId="{F371F0A5-9A09-4458-ABFC-2825C2CE26F7}" srcOrd="7" destOrd="0" presId="urn:microsoft.com/office/officeart/2005/8/layout/vList2"/>
    <dgm:cxn modelId="{54919988-DEF8-4229-AD3D-7D903F01BA29}" type="presParOf" srcId="{582583EF-383E-44C9-ADE0-636C9E77F803}" destId="{927504D8-05A5-4723-BB62-40057AC3DEAA}"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E03B36-516B-0640-8BD6-98055C04EACA}"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06D3E43F-81CF-8641-9CFF-C2D27C2827A6}">
      <dgm:prSet custT="1"/>
      <dgm:spPr/>
      <dgm:t>
        <a:bodyPr/>
        <a:lstStyle/>
        <a:p>
          <a:r>
            <a:rPr lang="en-US" sz="1800" dirty="0" err="1"/>
            <a:t>Radzen</a:t>
          </a:r>
          <a:endParaRPr lang="en-US" sz="1600" dirty="0"/>
        </a:p>
      </dgm:t>
    </dgm:pt>
    <dgm:pt modelId="{E0EAF335-EB23-6D4B-B6F6-38B3270161A9}" type="parTrans" cxnId="{15C5F06B-2680-CC4B-A321-ADAB089FDE9F}">
      <dgm:prSet/>
      <dgm:spPr/>
      <dgm:t>
        <a:bodyPr/>
        <a:lstStyle/>
        <a:p>
          <a:endParaRPr lang="en-US"/>
        </a:p>
      </dgm:t>
    </dgm:pt>
    <dgm:pt modelId="{424F848E-3AF2-5D4A-B9EE-A4AFD247D64F}" type="sibTrans" cxnId="{15C5F06B-2680-CC4B-A321-ADAB089FDE9F}">
      <dgm:prSet/>
      <dgm:spPr/>
      <dgm:t>
        <a:bodyPr/>
        <a:lstStyle/>
        <a:p>
          <a:endParaRPr lang="en-US"/>
        </a:p>
      </dgm:t>
    </dgm:pt>
    <dgm:pt modelId="{0A181E9B-4743-E14B-B139-07BD93C6ABA3}">
      <dgm:prSet custT="1"/>
      <dgm:spPr/>
      <dgm:t>
        <a:bodyPr/>
        <a:lstStyle/>
        <a:p>
          <a:r>
            <a:rPr lang="en-US" sz="1800" dirty="0" err="1"/>
            <a:t>MudBlazor</a:t>
          </a:r>
          <a:endParaRPr lang="en-US" sz="1600" dirty="0"/>
        </a:p>
      </dgm:t>
    </dgm:pt>
    <dgm:pt modelId="{5E6D736D-6021-4D46-8E4D-085339A21D93}" type="parTrans" cxnId="{624F44DF-2462-0747-AF95-C39D79B31A1F}">
      <dgm:prSet/>
      <dgm:spPr/>
      <dgm:t>
        <a:bodyPr/>
        <a:lstStyle/>
        <a:p>
          <a:endParaRPr lang="en-US"/>
        </a:p>
      </dgm:t>
    </dgm:pt>
    <dgm:pt modelId="{923FAA2C-2723-3047-8420-C59933212D01}" type="sibTrans" cxnId="{624F44DF-2462-0747-AF95-C39D79B31A1F}">
      <dgm:prSet/>
      <dgm:spPr/>
      <dgm:t>
        <a:bodyPr/>
        <a:lstStyle/>
        <a:p>
          <a:endParaRPr lang="en-US"/>
        </a:p>
      </dgm:t>
    </dgm:pt>
    <dgm:pt modelId="{0229E1ED-5B18-FB40-9CCC-C4368659F2EF}">
      <dgm:prSet custT="1"/>
      <dgm:spPr/>
      <dgm:t>
        <a:bodyPr/>
        <a:lstStyle/>
        <a:p>
          <a:r>
            <a:rPr lang="en-US" sz="1800" b="0" i="0" dirty="0" err="1"/>
            <a:t>Blazorise</a:t>
          </a:r>
          <a:endParaRPr lang="en-US" sz="1600" dirty="0"/>
        </a:p>
      </dgm:t>
    </dgm:pt>
    <dgm:pt modelId="{7D9DC44B-82D4-E84E-8CA5-EBB0E210EFCF}" type="parTrans" cxnId="{B2CA86E4-845C-FB42-BF8C-81D686227859}">
      <dgm:prSet/>
      <dgm:spPr/>
      <dgm:t>
        <a:bodyPr/>
        <a:lstStyle/>
        <a:p>
          <a:endParaRPr lang="en-US"/>
        </a:p>
      </dgm:t>
    </dgm:pt>
    <dgm:pt modelId="{EAB830D4-F653-154C-9E09-0B216A007DA1}" type="sibTrans" cxnId="{B2CA86E4-845C-FB42-BF8C-81D686227859}">
      <dgm:prSet/>
      <dgm:spPr/>
      <dgm:t>
        <a:bodyPr/>
        <a:lstStyle/>
        <a:p>
          <a:endParaRPr lang="en-US"/>
        </a:p>
      </dgm:t>
    </dgm:pt>
    <dgm:pt modelId="{FAA7E25B-6D90-0242-94E8-17BF2ECD1019}">
      <dgm:prSet custT="1"/>
      <dgm:spPr/>
      <dgm:t>
        <a:bodyPr/>
        <a:lstStyle/>
        <a:p>
          <a:r>
            <a:rPr lang="en-US" sz="1800" b="0" i="0" dirty="0" err="1"/>
            <a:t>Blazored</a:t>
          </a:r>
          <a:endParaRPr lang="en-US" sz="1600" b="0" dirty="0"/>
        </a:p>
      </dgm:t>
    </dgm:pt>
    <dgm:pt modelId="{03CFC730-E4F9-574A-8469-2950C1D97BD5}" type="parTrans" cxnId="{E6158923-D7A1-8842-AFA8-9601C2461F71}">
      <dgm:prSet/>
      <dgm:spPr/>
      <dgm:t>
        <a:bodyPr/>
        <a:lstStyle/>
        <a:p>
          <a:endParaRPr lang="en-US"/>
        </a:p>
      </dgm:t>
    </dgm:pt>
    <dgm:pt modelId="{399145EC-2AA8-394D-8E37-348B22455CD0}" type="sibTrans" cxnId="{E6158923-D7A1-8842-AFA8-9601C2461F71}">
      <dgm:prSet/>
      <dgm:spPr/>
      <dgm:t>
        <a:bodyPr/>
        <a:lstStyle/>
        <a:p>
          <a:endParaRPr lang="en-US"/>
        </a:p>
      </dgm:t>
    </dgm:pt>
    <dgm:pt modelId="{E6C38592-9470-9F4E-BAB0-69C92B2255FF}">
      <dgm:prSet custT="1"/>
      <dgm:spPr/>
      <dgm:t>
        <a:bodyPr/>
        <a:lstStyle/>
        <a:p>
          <a:r>
            <a:rPr lang="en-US" sz="1800" b="0" i="0" dirty="0" err="1"/>
            <a:t>MatBlazor</a:t>
          </a:r>
          <a:endParaRPr lang="en-US" sz="1600" b="0" dirty="0"/>
        </a:p>
      </dgm:t>
    </dgm:pt>
    <dgm:pt modelId="{BC0FBF8D-7673-5446-A4BC-3ADEBDEEE7EA}" type="parTrans" cxnId="{1FF54499-152D-A44B-8C62-A2667A563E9B}">
      <dgm:prSet/>
      <dgm:spPr/>
      <dgm:t>
        <a:bodyPr/>
        <a:lstStyle/>
        <a:p>
          <a:endParaRPr lang="en-US"/>
        </a:p>
      </dgm:t>
    </dgm:pt>
    <dgm:pt modelId="{48883215-9377-3D41-AF80-2F7226F66C19}" type="sibTrans" cxnId="{1FF54499-152D-A44B-8C62-A2667A563E9B}">
      <dgm:prSet/>
      <dgm:spPr/>
      <dgm:t>
        <a:bodyPr/>
        <a:lstStyle/>
        <a:p>
          <a:endParaRPr lang="en-US"/>
        </a:p>
      </dgm:t>
    </dgm:pt>
    <dgm:pt modelId="{E6950B55-6B38-5743-93DC-42ABD1A1B3ED}">
      <dgm:prSet custT="1"/>
      <dgm:spPr/>
      <dgm:t>
        <a:bodyPr/>
        <a:lstStyle/>
        <a:p>
          <a:r>
            <a:rPr lang="en-US" sz="1800" b="0" i="0" dirty="0"/>
            <a:t>Microsoft Fluent UI </a:t>
          </a:r>
          <a:r>
            <a:rPr lang="en-US" sz="1800" b="0" i="0" dirty="0" err="1"/>
            <a:t>Blazor</a:t>
          </a:r>
          <a:endParaRPr lang="en-US" sz="1800" b="0" dirty="0"/>
        </a:p>
      </dgm:t>
    </dgm:pt>
    <dgm:pt modelId="{CE9ED8F3-02CB-F14C-9049-479B209EBD0F}" type="parTrans" cxnId="{F8F353E4-2F0E-FE43-89D6-4F53F094282A}">
      <dgm:prSet/>
      <dgm:spPr/>
      <dgm:t>
        <a:bodyPr/>
        <a:lstStyle/>
        <a:p>
          <a:endParaRPr lang="en-US"/>
        </a:p>
      </dgm:t>
    </dgm:pt>
    <dgm:pt modelId="{DEDCE393-A46C-7142-B73A-4A8DFE084BF6}" type="sibTrans" cxnId="{F8F353E4-2F0E-FE43-89D6-4F53F094282A}">
      <dgm:prSet/>
      <dgm:spPr/>
      <dgm:t>
        <a:bodyPr/>
        <a:lstStyle/>
        <a:p>
          <a:endParaRPr lang="en-US"/>
        </a:p>
      </dgm:t>
    </dgm:pt>
    <dgm:pt modelId="{B74BEED9-3181-7E4E-809D-777ED96585B2}" type="pres">
      <dgm:prSet presAssocID="{9CE03B36-516B-0640-8BD6-98055C04EACA}" presName="linear" presStyleCnt="0">
        <dgm:presLayoutVars>
          <dgm:dir/>
          <dgm:animLvl val="lvl"/>
          <dgm:resizeHandles val="exact"/>
        </dgm:presLayoutVars>
      </dgm:prSet>
      <dgm:spPr/>
    </dgm:pt>
    <dgm:pt modelId="{3C764416-85D9-F14F-A8EA-7F861B3ADF8E}" type="pres">
      <dgm:prSet presAssocID="{06D3E43F-81CF-8641-9CFF-C2D27C2827A6}" presName="parentLin" presStyleCnt="0"/>
      <dgm:spPr/>
    </dgm:pt>
    <dgm:pt modelId="{44EE14BE-3816-FF49-9168-0C2A3723E706}" type="pres">
      <dgm:prSet presAssocID="{06D3E43F-81CF-8641-9CFF-C2D27C2827A6}" presName="parentLeftMargin" presStyleLbl="node1" presStyleIdx="0" presStyleCnt="6"/>
      <dgm:spPr/>
    </dgm:pt>
    <dgm:pt modelId="{8B6270FC-139D-324A-8F4F-86C3984CD2A3}" type="pres">
      <dgm:prSet presAssocID="{06D3E43F-81CF-8641-9CFF-C2D27C2827A6}" presName="parentText" presStyleLbl="node1" presStyleIdx="0" presStyleCnt="6">
        <dgm:presLayoutVars>
          <dgm:chMax val="0"/>
          <dgm:bulletEnabled val="1"/>
        </dgm:presLayoutVars>
      </dgm:prSet>
      <dgm:spPr/>
    </dgm:pt>
    <dgm:pt modelId="{2B1038E7-1283-304E-A361-A99F9303AA8A}" type="pres">
      <dgm:prSet presAssocID="{06D3E43F-81CF-8641-9CFF-C2D27C2827A6}" presName="negativeSpace" presStyleCnt="0"/>
      <dgm:spPr/>
    </dgm:pt>
    <dgm:pt modelId="{CD5AB8F6-C3CB-3148-8439-25243F7D8EE5}" type="pres">
      <dgm:prSet presAssocID="{06D3E43F-81CF-8641-9CFF-C2D27C2827A6}" presName="childText" presStyleLbl="conFgAcc1" presStyleIdx="0" presStyleCnt="6">
        <dgm:presLayoutVars>
          <dgm:bulletEnabled val="1"/>
        </dgm:presLayoutVars>
      </dgm:prSet>
      <dgm:spPr/>
    </dgm:pt>
    <dgm:pt modelId="{2158A71D-90AA-8544-9CA8-ABCE136BAB61}" type="pres">
      <dgm:prSet presAssocID="{424F848E-3AF2-5D4A-B9EE-A4AFD247D64F}" presName="spaceBetweenRectangles" presStyleCnt="0"/>
      <dgm:spPr/>
    </dgm:pt>
    <dgm:pt modelId="{918D678C-3A7E-0143-82E4-FA93C960D189}" type="pres">
      <dgm:prSet presAssocID="{0A181E9B-4743-E14B-B139-07BD93C6ABA3}" presName="parentLin" presStyleCnt="0"/>
      <dgm:spPr/>
    </dgm:pt>
    <dgm:pt modelId="{7A2A81D0-5DA5-B240-BA5D-6820553BA18D}" type="pres">
      <dgm:prSet presAssocID="{0A181E9B-4743-E14B-B139-07BD93C6ABA3}" presName="parentLeftMargin" presStyleLbl="node1" presStyleIdx="0" presStyleCnt="6"/>
      <dgm:spPr/>
    </dgm:pt>
    <dgm:pt modelId="{BFC2CF04-86EF-4243-9A17-6A5BBE65AA4E}" type="pres">
      <dgm:prSet presAssocID="{0A181E9B-4743-E14B-B139-07BD93C6ABA3}" presName="parentText" presStyleLbl="node1" presStyleIdx="1" presStyleCnt="6">
        <dgm:presLayoutVars>
          <dgm:chMax val="0"/>
          <dgm:bulletEnabled val="1"/>
        </dgm:presLayoutVars>
      </dgm:prSet>
      <dgm:spPr/>
    </dgm:pt>
    <dgm:pt modelId="{7D807AD3-58AD-AE48-BD63-B1F3ED36BE07}" type="pres">
      <dgm:prSet presAssocID="{0A181E9B-4743-E14B-B139-07BD93C6ABA3}" presName="negativeSpace" presStyleCnt="0"/>
      <dgm:spPr/>
    </dgm:pt>
    <dgm:pt modelId="{4729574E-94AF-BA4C-88D1-D8F022FE0F2A}" type="pres">
      <dgm:prSet presAssocID="{0A181E9B-4743-E14B-B139-07BD93C6ABA3}" presName="childText" presStyleLbl="conFgAcc1" presStyleIdx="1" presStyleCnt="6">
        <dgm:presLayoutVars>
          <dgm:bulletEnabled val="1"/>
        </dgm:presLayoutVars>
      </dgm:prSet>
      <dgm:spPr/>
    </dgm:pt>
    <dgm:pt modelId="{2E3398BF-3868-BB4C-A0C7-007D713484BA}" type="pres">
      <dgm:prSet presAssocID="{923FAA2C-2723-3047-8420-C59933212D01}" presName="spaceBetweenRectangles" presStyleCnt="0"/>
      <dgm:spPr/>
    </dgm:pt>
    <dgm:pt modelId="{D10488DE-8D06-AF43-9BA7-2123941516A7}" type="pres">
      <dgm:prSet presAssocID="{0229E1ED-5B18-FB40-9CCC-C4368659F2EF}" presName="parentLin" presStyleCnt="0"/>
      <dgm:spPr/>
    </dgm:pt>
    <dgm:pt modelId="{A8D1C0B9-2EED-6D43-B389-45AA020C26D8}" type="pres">
      <dgm:prSet presAssocID="{0229E1ED-5B18-FB40-9CCC-C4368659F2EF}" presName="parentLeftMargin" presStyleLbl="node1" presStyleIdx="1" presStyleCnt="6"/>
      <dgm:spPr/>
    </dgm:pt>
    <dgm:pt modelId="{8A07015F-3CC9-7A46-BD84-B14F6049704E}" type="pres">
      <dgm:prSet presAssocID="{0229E1ED-5B18-FB40-9CCC-C4368659F2EF}" presName="parentText" presStyleLbl="node1" presStyleIdx="2" presStyleCnt="6">
        <dgm:presLayoutVars>
          <dgm:chMax val="0"/>
          <dgm:bulletEnabled val="1"/>
        </dgm:presLayoutVars>
      </dgm:prSet>
      <dgm:spPr/>
    </dgm:pt>
    <dgm:pt modelId="{AC3E2236-8BEA-7D49-994E-91BE6E9D8DC8}" type="pres">
      <dgm:prSet presAssocID="{0229E1ED-5B18-FB40-9CCC-C4368659F2EF}" presName="negativeSpace" presStyleCnt="0"/>
      <dgm:spPr/>
    </dgm:pt>
    <dgm:pt modelId="{EC58A8BD-C914-5742-A04F-7685CC78B0EF}" type="pres">
      <dgm:prSet presAssocID="{0229E1ED-5B18-FB40-9CCC-C4368659F2EF}" presName="childText" presStyleLbl="conFgAcc1" presStyleIdx="2" presStyleCnt="6">
        <dgm:presLayoutVars>
          <dgm:bulletEnabled val="1"/>
        </dgm:presLayoutVars>
      </dgm:prSet>
      <dgm:spPr/>
    </dgm:pt>
    <dgm:pt modelId="{5DD64A12-723D-D04B-87C6-47BF4ACF7E03}" type="pres">
      <dgm:prSet presAssocID="{EAB830D4-F653-154C-9E09-0B216A007DA1}" presName="spaceBetweenRectangles" presStyleCnt="0"/>
      <dgm:spPr/>
    </dgm:pt>
    <dgm:pt modelId="{9AF42ED6-088C-D44D-969C-01AC3FB71FA6}" type="pres">
      <dgm:prSet presAssocID="{FAA7E25B-6D90-0242-94E8-17BF2ECD1019}" presName="parentLin" presStyleCnt="0"/>
      <dgm:spPr/>
    </dgm:pt>
    <dgm:pt modelId="{C930E3DC-FACF-074F-88AC-99FCAF84AB9A}" type="pres">
      <dgm:prSet presAssocID="{FAA7E25B-6D90-0242-94E8-17BF2ECD1019}" presName="parentLeftMargin" presStyleLbl="node1" presStyleIdx="2" presStyleCnt="6"/>
      <dgm:spPr/>
    </dgm:pt>
    <dgm:pt modelId="{792AA140-A883-CF4B-8F6C-6D66B5E47EFF}" type="pres">
      <dgm:prSet presAssocID="{FAA7E25B-6D90-0242-94E8-17BF2ECD1019}" presName="parentText" presStyleLbl="node1" presStyleIdx="3" presStyleCnt="6">
        <dgm:presLayoutVars>
          <dgm:chMax val="0"/>
          <dgm:bulletEnabled val="1"/>
        </dgm:presLayoutVars>
      </dgm:prSet>
      <dgm:spPr/>
    </dgm:pt>
    <dgm:pt modelId="{A818E827-8DBB-C848-9098-3AA7A441A26A}" type="pres">
      <dgm:prSet presAssocID="{FAA7E25B-6D90-0242-94E8-17BF2ECD1019}" presName="negativeSpace" presStyleCnt="0"/>
      <dgm:spPr/>
    </dgm:pt>
    <dgm:pt modelId="{9D6744D6-043C-CB4B-90ED-4C1B42B4E47E}" type="pres">
      <dgm:prSet presAssocID="{FAA7E25B-6D90-0242-94E8-17BF2ECD1019}" presName="childText" presStyleLbl="conFgAcc1" presStyleIdx="3" presStyleCnt="6">
        <dgm:presLayoutVars>
          <dgm:bulletEnabled val="1"/>
        </dgm:presLayoutVars>
      </dgm:prSet>
      <dgm:spPr/>
    </dgm:pt>
    <dgm:pt modelId="{7F6A3963-1FAF-284B-AE8F-E8D07E03E865}" type="pres">
      <dgm:prSet presAssocID="{399145EC-2AA8-394D-8E37-348B22455CD0}" presName="spaceBetweenRectangles" presStyleCnt="0"/>
      <dgm:spPr/>
    </dgm:pt>
    <dgm:pt modelId="{701916DF-7AE0-0642-8E27-A0D057933133}" type="pres">
      <dgm:prSet presAssocID="{E6C38592-9470-9F4E-BAB0-69C92B2255FF}" presName="parentLin" presStyleCnt="0"/>
      <dgm:spPr/>
    </dgm:pt>
    <dgm:pt modelId="{EDF6D21C-9D5B-8D44-BD6D-0FE7875B7755}" type="pres">
      <dgm:prSet presAssocID="{E6C38592-9470-9F4E-BAB0-69C92B2255FF}" presName="parentLeftMargin" presStyleLbl="node1" presStyleIdx="3" presStyleCnt="6"/>
      <dgm:spPr/>
    </dgm:pt>
    <dgm:pt modelId="{A05FEC03-B376-EB43-984E-8D866E0CB4B5}" type="pres">
      <dgm:prSet presAssocID="{E6C38592-9470-9F4E-BAB0-69C92B2255FF}" presName="parentText" presStyleLbl="node1" presStyleIdx="4" presStyleCnt="6">
        <dgm:presLayoutVars>
          <dgm:chMax val="0"/>
          <dgm:bulletEnabled val="1"/>
        </dgm:presLayoutVars>
      </dgm:prSet>
      <dgm:spPr/>
    </dgm:pt>
    <dgm:pt modelId="{2DEC367F-9E2C-2E45-B1F8-7181C6E49997}" type="pres">
      <dgm:prSet presAssocID="{E6C38592-9470-9F4E-BAB0-69C92B2255FF}" presName="negativeSpace" presStyleCnt="0"/>
      <dgm:spPr/>
    </dgm:pt>
    <dgm:pt modelId="{E994AF90-4C80-4E4B-A2C6-B35884302001}" type="pres">
      <dgm:prSet presAssocID="{E6C38592-9470-9F4E-BAB0-69C92B2255FF}" presName="childText" presStyleLbl="conFgAcc1" presStyleIdx="4" presStyleCnt="6">
        <dgm:presLayoutVars>
          <dgm:bulletEnabled val="1"/>
        </dgm:presLayoutVars>
      </dgm:prSet>
      <dgm:spPr/>
    </dgm:pt>
    <dgm:pt modelId="{09768E5B-0F9F-1841-BFBD-2A955A03BF73}" type="pres">
      <dgm:prSet presAssocID="{48883215-9377-3D41-AF80-2F7226F66C19}" presName="spaceBetweenRectangles" presStyleCnt="0"/>
      <dgm:spPr/>
    </dgm:pt>
    <dgm:pt modelId="{D72AB1B8-D9EA-8643-AFBF-4CCFAFD1357F}" type="pres">
      <dgm:prSet presAssocID="{E6950B55-6B38-5743-93DC-42ABD1A1B3ED}" presName="parentLin" presStyleCnt="0"/>
      <dgm:spPr/>
    </dgm:pt>
    <dgm:pt modelId="{262CB4F0-3BA7-1541-A9C9-6F278AEE9E6A}" type="pres">
      <dgm:prSet presAssocID="{E6950B55-6B38-5743-93DC-42ABD1A1B3ED}" presName="parentLeftMargin" presStyleLbl="node1" presStyleIdx="4" presStyleCnt="6"/>
      <dgm:spPr/>
    </dgm:pt>
    <dgm:pt modelId="{A049A340-B25C-FF47-8ABF-0B85F45F6C27}" type="pres">
      <dgm:prSet presAssocID="{E6950B55-6B38-5743-93DC-42ABD1A1B3ED}" presName="parentText" presStyleLbl="node1" presStyleIdx="5" presStyleCnt="6">
        <dgm:presLayoutVars>
          <dgm:chMax val="0"/>
          <dgm:bulletEnabled val="1"/>
        </dgm:presLayoutVars>
      </dgm:prSet>
      <dgm:spPr/>
    </dgm:pt>
    <dgm:pt modelId="{1E658E82-C365-844F-92AA-F15CDFDECD3A}" type="pres">
      <dgm:prSet presAssocID="{E6950B55-6B38-5743-93DC-42ABD1A1B3ED}" presName="negativeSpace" presStyleCnt="0"/>
      <dgm:spPr/>
    </dgm:pt>
    <dgm:pt modelId="{C6F1134F-43A4-A447-BD5F-08E64E95A071}" type="pres">
      <dgm:prSet presAssocID="{E6950B55-6B38-5743-93DC-42ABD1A1B3ED}" presName="childText" presStyleLbl="conFgAcc1" presStyleIdx="5" presStyleCnt="6">
        <dgm:presLayoutVars>
          <dgm:bulletEnabled val="1"/>
        </dgm:presLayoutVars>
      </dgm:prSet>
      <dgm:spPr/>
    </dgm:pt>
  </dgm:ptLst>
  <dgm:cxnLst>
    <dgm:cxn modelId="{44814C03-6EC7-F041-B44A-445F63D69F92}" type="presOf" srcId="{06D3E43F-81CF-8641-9CFF-C2D27C2827A6}" destId="{44EE14BE-3816-FF49-9168-0C2A3723E706}" srcOrd="0" destOrd="0" presId="urn:microsoft.com/office/officeart/2005/8/layout/list1"/>
    <dgm:cxn modelId="{1D5F200D-2530-2249-9915-CEB81ECF5446}" type="presOf" srcId="{06D3E43F-81CF-8641-9CFF-C2D27C2827A6}" destId="{8B6270FC-139D-324A-8F4F-86C3984CD2A3}" srcOrd="1" destOrd="0" presId="urn:microsoft.com/office/officeart/2005/8/layout/list1"/>
    <dgm:cxn modelId="{11FFF614-8F0B-9741-BE17-6F821276FB29}" type="presOf" srcId="{FAA7E25B-6D90-0242-94E8-17BF2ECD1019}" destId="{792AA140-A883-CF4B-8F6C-6D66B5E47EFF}" srcOrd="1" destOrd="0" presId="urn:microsoft.com/office/officeart/2005/8/layout/list1"/>
    <dgm:cxn modelId="{E6158923-D7A1-8842-AFA8-9601C2461F71}" srcId="{9CE03B36-516B-0640-8BD6-98055C04EACA}" destId="{FAA7E25B-6D90-0242-94E8-17BF2ECD1019}" srcOrd="3" destOrd="0" parTransId="{03CFC730-E4F9-574A-8469-2950C1D97BD5}" sibTransId="{399145EC-2AA8-394D-8E37-348B22455CD0}"/>
    <dgm:cxn modelId="{1776152C-7F12-5B44-9665-422DD3378CF1}" type="presOf" srcId="{FAA7E25B-6D90-0242-94E8-17BF2ECD1019}" destId="{C930E3DC-FACF-074F-88AC-99FCAF84AB9A}" srcOrd="0" destOrd="0" presId="urn:microsoft.com/office/officeart/2005/8/layout/list1"/>
    <dgm:cxn modelId="{D426C95B-7E4A-1947-A76C-49E75B083431}" type="presOf" srcId="{0229E1ED-5B18-FB40-9CCC-C4368659F2EF}" destId="{A8D1C0B9-2EED-6D43-B389-45AA020C26D8}" srcOrd="0" destOrd="0" presId="urn:microsoft.com/office/officeart/2005/8/layout/list1"/>
    <dgm:cxn modelId="{BBF28E44-58D4-0B41-8B30-FABAD7C4DED8}" type="presOf" srcId="{0229E1ED-5B18-FB40-9CCC-C4368659F2EF}" destId="{8A07015F-3CC9-7A46-BD84-B14F6049704E}" srcOrd="1" destOrd="0" presId="urn:microsoft.com/office/officeart/2005/8/layout/list1"/>
    <dgm:cxn modelId="{ADE07047-29CF-1D4D-83AA-20672CDBDF03}" type="presOf" srcId="{0A181E9B-4743-E14B-B139-07BD93C6ABA3}" destId="{BFC2CF04-86EF-4243-9A17-6A5BBE65AA4E}" srcOrd="1" destOrd="0" presId="urn:microsoft.com/office/officeart/2005/8/layout/list1"/>
    <dgm:cxn modelId="{15C5F06B-2680-CC4B-A321-ADAB089FDE9F}" srcId="{9CE03B36-516B-0640-8BD6-98055C04EACA}" destId="{06D3E43F-81CF-8641-9CFF-C2D27C2827A6}" srcOrd="0" destOrd="0" parTransId="{E0EAF335-EB23-6D4B-B6F6-38B3270161A9}" sibTransId="{424F848E-3AF2-5D4A-B9EE-A4AFD247D64F}"/>
    <dgm:cxn modelId="{F729DB93-04CC-6E4D-B282-452E0F326BFA}" type="presOf" srcId="{E6950B55-6B38-5743-93DC-42ABD1A1B3ED}" destId="{A049A340-B25C-FF47-8ABF-0B85F45F6C27}" srcOrd="1" destOrd="0" presId="urn:microsoft.com/office/officeart/2005/8/layout/list1"/>
    <dgm:cxn modelId="{1FF54499-152D-A44B-8C62-A2667A563E9B}" srcId="{9CE03B36-516B-0640-8BD6-98055C04EACA}" destId="{E6C38592-9470-9F4E-BAB0-69C92B2255FF}" srcOrd="4" destOrd="0" parTransId="{BC0FBF8D-7673-5446-A4BC-3ADEBDEEE7EA}" sibTransId="{48883215-9377-3D41-AF80-2F7226F66C19}"/>
    <dgm:cxn modelId="{4AEB879B-A898-8645-9B80-1EED361C632E}" type="presOf" srcId="{E6950B55-6B38-5743-93DC-42ABD1A1B3ED}" destId="{262CB4F0-3BA7-1541-A9C9-6F278AEE9E6A}" srcOrd="0" destOrd="0" presId="urn:microsoft.com/office/officeart/2005/8/layout/list1"/>
    <dgm:cxn modelId="{7B86BCBC-3882-2B4A-BD9C-DD8201430183}" type="presOf" srcId="{9CE03B36-516B-0640-8BD6-98055C04EACA}" destId="{B74BEED9-3181-7E4E-809D-777ED96585B2}" srcOrd="0" destOrd="0" presId="urn:microsoft.com/office/officeart/2005/8/layout/list1"/>
    <dgm:cxn modelId="{9287EFD8-6048-234E-8C72-E595827D8039}" type="presOf" srcId="{E6C38592-9470-9F4E-BAB0-69C92B2255FF}" destId="{A05FEC03-B376-EB43-984E-8D866E0CB4B5}" srcOrd="1" destOrd="0" presId="urn:microsoft.com/office/officeart/2005/8/layout/list1"/>
    <dgm:cxn modelId="{9E1A72DA-0384-CA45-A840-B4A25D423DC8}" type="presOf" srcId="{0A181E9B-4743-E14B-B139-07BD93C6ABA3}" destId="{7A2A81D0-5DA5-B240-BA5D-6820553BA18D}" srcOrd="0" destOrd="0" presId="urn:microsoft.com/office/officeart/2005/8/layout/list1"/>
    <dgm:cxn modelId="{624F44DF-2462-0747-AF95-C39D79B31A1F}" srcId="{9CE03B36-516B-0640-8BD6-98055C04EACA}" destId="{0A181E9B-4743-E14B-B139-07BD93C6ABA3}" srcOrd="1" destOrd="0" parTransId="{5E6D736D-6021-4D46-8E4D-085339A21D93}" sibTransId="{923FAA2C-2723-3047-8420-C59933212D01}"/>
    <dgm:cxn modelId="{F8F353E4-2F0E-FE43-89D6-4F53F094282A}" srcId="{9CE03B36-516B-0640-8BD6-98055C04EACA}" destId="{E6950B55-6B38-5743-93DC-42ABD1A1B3ED}" srcOrd="5" destOrd="0" parTransId="{CE9ED8F3-02CB-F14C-9049-479B209EBD0F}" sibTransId="{DEDCE393-A46C-7142-B73A-4A8DFE084BF6}"/>
    <dgm:cxn modelId="{B2CA86E4-845C-FB42-BF8C-81D686227859}" srcId="{9CE03B36-516B-0640-8BD6-98055C04EACA}" destId="{0229E1ED-5B18-FB40-9CCC-C4368659F2EF}" srcOrd="2" destOrd="0" parTransId="{7D9DC44B-82D4-E84E-8CA5-EBB0E210EFCF}" sibTransId="{EAB830D4-F653-154C-9E09-0B216A007DA1}"/>
    <dgm:cxn modelId="{A573AEF2-0459-F144-9585-90C4F6BF3848}" type="presOf" srcId="{E6C38592-9470-9F4E-BAB0-69C92B2255FF}" destId="{EDF6D21C-9D5B-8D44-BD6D-0FE7875B7755}" srcOrd="0" destOrd="0" presId="urn:microsoft.com/office/officeart/2005/8/layout/list1"/>
    <dgm:cxn modelId="{E5FD417F-59FE-D84E-A716-E038B302FC97}" type="presParOf" srcId="{B74BEED9-3181-7E4E-809D-777ED96585B2}" destId="{3C764416-85D9-F14F-A8EA-7F861B3ADF8E}" srcOrd="0" destOrd="0" presId="urn:microsoft.com/office/officeart/2005/8/layout/list1"/>
    <dgm:cxn modelId="{11EFB0D9-0ED4-3C42-ACC8-ADB6F07AAE85}" type="presParOf" srcId="{3C764416-85D9-F14F-A8EA-7F861B3ADF8E}" destId="{44EE14BE-3816-FF49-9168-0C2A3723E706}" srcOrd="0" destOrd="0" presId="urn:microsoft.com/office/officeart/2005/8/layout/list1"/>
    <dgm:cxn modelId="{F3DAB28D-DB5C-DD44-B6C7-66375C90F2B1}" type="presParOf" srcId="{3C764416-85D9-F14F-A8EA-7F861B3ADF8E}" destId="{8B6270FC-139D-324A-8F4F-86C3984CD2A3}" srcOrd="1" destOrd="0" presId="urn:microsoft.com/office/officeart/2005/8/layout/list1"/>
    <dgm:cxn modelId="{DEE8C4A0-3390-954A-823A-F6AFB8AC015F}" type="presParOf" srcId="{B74BEED9-3181-7E4E-809D-777ED96585B2}" destId="{2B1038E7-1283-304E-A361-A99F9303AA8A}" srcOrd="1" destOrd="0" presId="urn:microsoft.com/office/officeart/2005/8/layout/list1"/>
    <dgm:cxn modelId="{3E234C6E-FBF1-D444-9551-757CF28CEC46}" type="presParOf" srcId="{B74BEED9-3181-7E4E-809D-777ED96585B2}" destId="{CD5AB8F6-C3CB-3148-8439-25243F7D8EE5}" srcOrd="2" destOrd="0" presId="urn:microsoft.com/office/officeart/2005/8/layout/list1"/>
    <dgm:cxn modelId="{8C8967CC-729C-1E44-AAF1-7D870EA6B742}" type="presParOf" srcId="{B74BEED9-3181-7E4E-809D-777ED96585B2}" destId="{2158A71D-90AA-8544-9CA8-ABCE136BAB61}" srcOrd="3" destOrd="0" presId="urn:microsoft.com/office/officeart/2005/8/layout/list1"/>
    <dgm:cxn modelId="{7D90B1B1-E731-4448-B419-2A0D09D4DAD3}" type="presParOf" srcId="{B74BEED9-3181-7E4E-809D-777ED96585B2}" destId="{918D678C-3A7E-0143-82E4-FA93C960D189}" srcOrd="4" destOrd="0" presId="urn:microsoft.com/office/officeart/2005/8/layout/list1"/>
    <dgm:cxn modelId="{32C4B63C-AAE9-1146-B3E7-1AEF8C76F4E0}" type="presParOf" srcId="{918D678C-3A7E-0143-82E4-FA93C960D189}" destId="{7A2A81D0-5DA5-B240-BA5D-6820553BA18D}" srcOrd="0" destOrd="0" presId="urn:microsoft.com/office/officeart/2005/8/layout/list1"/>
    <dgm:cxn modelId="{9F7EF6EA-DE49-C146-9F88-3C91CAF75451}" type="presParOf" srcId="{918D678C-3A7E-0143-82E4-FA93C960D189}" destId="{BFC2CF04-86EF-4243-9A17-6A5BBE65AA4E}" srcOrd="1" destOrd="0" presId="urn:microsoft.com/office/officeart/2005/8/layout/list1"/>
    <dgm:cxn modelId="{C0086841-9BC6-1C47-97E2-ADBE615FC55F}" type="presParOf" srcId="{B74BEED9-3181-7E4E-809D-777ED96585B2}" destId="{7D807AD3-58AD-AE48-BD63-B1F3ED36BE07}" srcOrd="5" destOrd="0" presId="urn:microsoft.com/office/officeart/2005/8/layout/list1"/>
    <dgm:cxn modelId="{32A851BB-7E57-3F47-B176-69B8C224B3D0}" type="presParOf" srcId="{B74BEED9-3181-7E4E-809D-777ED96585B2}" destId="{4729574E-94AF-BA4C-88D1-D8F022FE0F2A}" srcOrd="6" destOrd="0" presId="urn:microsoft.com/office/officeart/2005/8/layout/list1"/>
    <dgm:cxn modelId="{FB80FC0A-2AD8-BF4F-A752-62E02FE1F608}" type="presParOf" srcId="{B74BEED9-3181-7E4E-809D-777ED96585B2}" destId="{2E3398BF-3868-BB4C-A0C7-007D713484BA}" srcOrd="7" destOrd="0" presId="urn:microsoft.com/office/officeart/2005/8/layout/list1"/>
    <dgm:cxn modelId="{ABB5181A-27AB-5940-ADEC-0070990F0265}" type="presParOf" srcId="{B74BEED9-3181-7E4E-809D-777ED96585B2}" destId="{D10488DE-8D06-AF43-9BA7-2123941516A7}" srcOrd="8" destOrd="0" presId="urn:microsoft.com/office/officeart/2005/8/layout/list1"/>
    <dgm:cxn modelId="{5FC7D034-8079-E14B-8457-5EED227A036C}" type="presParOf" srcId="{D10488DE-8D06-AF43-9BA7-2123941516A7}" destId="{A8D1C0B9-2EED-6D43-B389-45AA020C26D8}" srcOrd="0" destOrd="0" presId="urn:microsoft.com/office/officeart/2005/8/layout/list1"/>
    <dgm:cxn modelId="{38017A71-414A-5A48-97EE-B39B2AD2854F}" type="presParOf" srcId="{D10488DE-8D06-AF43-9BA7-2123941516A7}" destId="{8A07015F-3CC9-7A46-BD84-B14F6049704E}" srcOrd="1" destOrd="0" presId="urn:microsoft.com/office/officeart/2005/8/layout/list1"/>
    <dgm:cxn modelId="{E2FE4FAB-FF78-464F-822F-489D0F8F5D53}" type="presParOf" srcId="{B74BEED9-3181-7E4E-809D-777ED96585B2}" destId="{AC3E2236-8BEA-7D49-994E-91BE6E9D8DC8}" srcOrd="9" destOrd="0" presId="urn:microsoft.com/office/officeart/2005/8/layout/list1"/>
    <dgm:cxn modelId="{6CCD05FC-2019-C648-B54A-581B2C6A7E39}" type="presParOf" srcId="{B74BEED9-3181-7E4E-809D-777ED96585B2}" destId="{EC58A8BD-C914-5742-A04F-7685CC78B0EF}" srcOrd="10" destOrd="0" presId="urn:microsoft.com/office/officeart/2005/8/layout/list1"/>
    <dgm:cxn modelId="{6C1E39FB-D71D-6344-98E3-22A187CC9044}" type="presParOf" srcId="{B74BEED9-3181-7E4E-809D-777ED96585B2}" destId="{5DD64A12-723D-D04B-87C6-47BF4ACF7E03}" srcOrd="11" destOrd="0" presId="urn:microsoft.com/office/officeart/2005/8/layout/list1"/>
    <dgm:cxn modelId="{A60F20C5-C2F6-9D4A-B0DD-8677196B1F1A}" type="presParOf" srcId="{B74BEED9-3181-7E4E-809D-777ED96585B2}" destId="{9AF42ED6-088C-D44D-969C-01AC3FB71FA6}" srcOrd="12" destOrd="0" presId="urn:microsoft.com/office/officeart/2005/8/layout/list1"/>
    <dgm:cxn modelId="{FFB8E3CC-D34A-2240-8327-86A3AE63B70E}" type="presParOf" srcId="{9AF42ED6-088C-D44D-969C-01AC3FB71FA6}" destId="{C930E3DC-FACF-074F-88AC-99FCAF84AB9A}" srcOrd="0" destOrd="0" presId="urn:microsoft.com/office/officeart/2005/8/layout/list1"/>
    <dgm:cxn modelId="{1AEDFA4D-59B1-6D47-A5F9-119D85259608}" type="presParOf" srcId="{9AF42ED6-088C-D44D-969C-01AC3FB71FA6}" destId="{792AA140-A883-CF4B-8F6C-6D66B5E47EFF}" srcOrd="1" destOrd="0" presId="urn:microsoft.com/office/officeart/2005/8/layout/list1"/>
    <dgm:cxn modelId="{82774215-3B6A-6E49-B500-C2AB53079896}" type="presParOf" srcId="{B74BEED9-3181-7E4E-809D-777ED96585B2}" destId="{A818E827-8DBB-C848-9098-3AA7A441A26A}" srcOrd="13" destOrd="0" presId="urn:microsoft.com/office/officeart/2005/8/layout/list1"/>
    <dgm:cxn modelId="{538949F1-CBB3-5E4D-886D-FD2B0C3B7CEB}" type="presParOf" srcId="{B74BEED9-3181-7E4E-809D-777ED96585B2}" destId="{9D6744D6-043C-CB4B-90ED-4C1B42B4E47E}" srcOrd="14" destOrd="0" presId="urn:microsoft.com/office/officeart/2005/8/layout/list1"/>
    <dgm:cxn modelId="{3F287C28-7CAF-3543-AD20-73E5D0CA12A8}" type="presParOf" srcId="{B74BEED9-3181-7E4E-809D-777ED96585B2}" destId="{7F6A3963-1FAF-284B-AE8F-E8D07E03E865}" srcOrd="15" destOrd="0" presId="urn:microsoft.com/office/officeart/2005/8/layout/list1"/>
    <dgm:cxn modelId="{078D2569-4A39-BF40-8A1B-9F0C5A2028AB}" type="presParOf" srcId="{B74BEED9-3181-7E4E-809D-777ED96585B2}" destId="{701916DF-7AE0-0642-8E27-A0D057933133}" srcOrd="16" destOrd="0" presId="urn:microsoft.com/office/officeart/2005/8/layout/list1"/>
    <dgm:cxn modelId="{DC61DA1A-92F3-2145-95BF-8D22A7D62F46}" type="presParOf" srcId="{701916DF-7AE0-0642-8E27-A0D057933133}" destId="{EDF6D21C-9D5B-8D44-BD6D-0FE7875B7755}" srcOrd="0" destOrd="0" presId="urn:microsoft.com/office/officeart/2005/8/layout/list1"/>
    <dgm:cxn modelId="{44903BE5-12DC-B644-BFFC-746321D8C5DA}" type="presParOf" srcId="{701916DF-7AE0-0642-8E27-A0D057933133}" destId="{A05FEC03-B376-EB43-984E-8D866E0CB4B5}" srcOrd="1" destOrd="0" presId="urn:microsoft.com/office/officeart/2005/8/layout/list1"/>
    <dgm:cxn modelId="{5C2C9A3E-FFE9-2F4F-AC87-D9A841C27E3F}" type="presParOf" srcId="{B74BEED9-3181-7E4E-809D-777ED96585B2}" destId="{2DEC367F-9E2C-2E45-B1F8-7181C6E49997}" srcOrd="17" destOrd="0" presId="urn:microsoft.com/office/officeart/2005/8/layout/list1"/>
    <dgm:cxn modelId="{1AB07DF0-C626-1E43-8E6A-8B370DD23C40}" type="presParOf" srcId="{B74BEED9-3181-7E4E-809D-777ED96585B2}" destId="{E994AF90-4C80-4E4B-A2C6-B35884302001}" srcOrd="18" destOrd="0" presId="urn:microsoft.com/office/officeart/2005/8/layout/list1"/>
    <dgm:cxn modelId="{B7CBC4AA-0CF6-254A-A640-CA0A9490CD46}" type="presParOf" srcId="{B74BEED9-3181-7E4E-809D-777ED96585B2}" destId="{09768E5B-0F9F-1841-BFBD-2A955A03BF73}" srcOrd="19" destOrd="0" presId="urn:microsoft.com/office/officeart/2005/8/layout/list1"/>
    <dgm:cxn modelId="{808879FA-A736-6B4C-BDD0-E32189E44C81}" type="presParOf" srcId="{B74BEED9-3181-7E4E-809D-777ED96585B2}" destId="{D72AB1B8-D9EA-8643-AFBF-4CCFAFD1357F}" srcOrd="20" destOrd="0" presId="urn:microsoft.com/office/officeart/2005/8/layout/list1"/>
    <dgm:cxn modelId="{05BD773F-EB80-2C40-9DF6-6F9DBB45EB83}" type="presParOf" srcId="{D72AB1B8-D9EA-8643-AFBF-4CCFAFD1357F}" destId="{262CB4F0-3BA7-1541-A9C9-6F278AEE9E6A}" srcOrd="0" destOrd="0" presId="urn:microsoft.com/office/officeart/2005/8/layout/list1"/>
    <dgm:cxn modelId="{3D05618B-1975-5149-A284-E18788B817D5}" type="presParOf" srcId="{D72AB1B8-D9EA-8643-AFBF-4CCFAFD1357F}" destId="{A049A340-B25C-FF47-8ABF-0B85F45F6C27}" srcOrd="1" destOrd="0" presId="urn:microsoft.com/office/officeart/2005/8/layout/list1"/>
    <dgm:cxn modelId="{92743BE6-36DF-0D48-8B46-944DCEFDCE4B}" type="presParOf" srcId="{B74BEED9-3181-7E4E-809D-777ED96585B2}" destId="{1E658E82-C365-844F-92AA-F15CDFDECD3A}" srcOrd="21" destOrd="0" presId="urn:microsoft.com/office/officeart/2005/8/layout/list1"/>
    <dgm:cxn modelId="{A262CD99-5A5B-A44D-B0F3-1795CED9CBBC}" type="presParOf" srcId="{B74BEED9-3181-7E4E-809D-777ED96585B2}" destId="{C6F1134F-43A4-A447-BD5F-08E64E95A071}"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2C3CA2-0498-6C45-B974-066659DC04DD}">
      <dsp:nvSpPr>
        <dsp:cNvPr id="0" name=""/>
        <dsp:cNvSpPr/>
      </dsp:nvSpPr>
      <dsp:spPr>
        <a:xfrm>
          <a:off x="-3742599" y="-574921"/>
          <a:ext cx="4461015" cy="4461015"/>
        </a:xfrm>
        <a:prstGeom prst="blockArc">
          <a:avLst>
            <a:gd name="adj1" fmla="val 18900000"/>
            <a:gd name="adj2" fmla="val 2700000"/>
            <a:gd name="adj3" fmla="val 484"/>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EE7449-A0D3-9049-B5CE-EDA6F751441E}">
      <dsp:nvSpPr>
        <dsp:cNvPr id="0" name=""/>
        <dsp:cNvSpPr/>
      </dsp:nvSpPr>
      <dsp:spPr>
        <a:xfrm>
          <a:off x="376560" y="254562"/>
          <a:ext cx="5834187" cy="50939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4329"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err="1"/>
            <a:t>Blazor</a:t>
          </a:r>
          <a:r>
            <a:rPr lang="en-US" sz="1600" kern="1200" dirty="0"/>
            <a:t> Brings C# to the Browser</a:t>
          </a:r>
        </a:p>
      </dsp:txBody>
      <dsp:txXfrm>
        <a:off x="376560" y="254562"/>
        <a:ext cx="5834187" cy="509390"/>
      </dsp:txXfrm>
    </dsp:sp>
    <dsp:sp modelId="{DC135414-2560-194C-886E-8D133C83FBF7}">
      <dsp:nvSpPr>
        <dsp:cNvPr id="0" name=""/>
        <dsp:cNvSpPr/>
      </dsp:nvSpPr>
      <dsp:spPr>
        <a:xfrm>
          <a:off x="58190" y="190889"/>
          <a:ext cx="636738" cy="63673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DF63F0-843A-A045-B3AD-D40E73CDFC23}">
      <dsp:nvSpPr>
        <dsp:cNvPr id="0" name=""/>
        <dsp:cNvSpPr/>
      </dsp:nvSpPr>
      <dsp:spPr>
        <a:xfrm>
          <a:off x="668605" y="1018781"/>
          <a:ext cx="5542142" cy="50939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4329"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t>Minimal JavaScript Required</a:t>
          </a:r>
        </a:p>
      </dsp:txBody>
      <dsp:txXfrm>
        <a:off x="668605" y="1018781"/>
        <a:ext cx="5542142" cy="509390"/>
      </dsp:txXfrm>
    </dsp:sp>
    <dsp:sp modelId="{893738E9-CF16-774F-A5F1-0999B24AA5D6}">
      <dsp:nvSpPr>
        <dsp:cNvPr id="0" name=""/>
        <dsp:cNvSpPr/>
      </dsp:nvSpPr>
      <dsp:spPr>
        <a:xfrm>
          <a:off x="350236" y="955107"/>
          <a:ext cx="636738" cy="63673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38D70B-1B74-7F4F-84B2-04739B375060}">
      <dsp:nvSpPr>
        <dsp:cNvPr id="0" name=""/>
        <dsp:cNvSpPr/>
      </dsp:nvSpPr>
      <dsp:spPr>
        <a:xfrm>
          <a:off x="668605" y="1782999"/>
          <a:ext cx="5542142" cy="50939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4329"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t>A Framework Built for SPAs (Single-Page Applications)</a:t>
          </a:r>
        </a:p>
      </dsp:txBody>
      <dsp:txXfrm>
        <a:off x="668605" y="1782999"/>
        <a:ext cx="5542142" cy="509390"/>
      </dsp:txXfrm>
    </dsp:sp>
    <dsp:sp modelId="{C9BE9D31-7963-204C-B709-4791B5A85BE5}">
      <dsp:nvSpPr>
        <dsp:cNvPr id="0" name=""/>
        <dsp:cNvSpPr/>
      </dsp:nvSpPr>
      <dsp:spPr>
        <a:xfrm>
          <a:off x="350236" y="1719326"/>
          <a:ext cx="636738" cy="63673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1C72CA-D226-DE49-A5C0-8ED57076B2A0}">
      <dsp:nvSpPr>
        <dsp:cNvPr id="0" name=""/>
        <dsp:cNvSpPr/>
      </dsp:nvSpPr>
      <dsp:spPr>
        <a:xfrm>
          <a:off x="376560" y="2547218"/>
          <a:ext cx="5834187" cy="50939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4329"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t>Blazor Is Open Source and Cross-Platform</a:t>
          </a:r>
        </a:p>
      </dsp:txBody>
      <dsp:txXfrm>
        <a:off x="376560" y="2547218"/>
        <a:ext cx="5834187" cy="509390"/>
      </dsp:txXfrm>
    </dsp:sp>
    <dsp:sp modelId="{94E71BEC-C6DF-3941-88BA-A63F618AE2DC}">
      <dsp:nvSpPr>
        <dsp:cNvPr id="0" name=""/>
        <dsp:cNvSpPr/>
      </dsp:nvSpPr>
      <dsp:spPr>
        <a:xfrm>
          <a:off x="58190" y="2483544"/>
          <a:ext cx="636738" cy="63673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9B527-7E42-7D49-8845-8C0C41C11762}">
      <dsp:nvSpPr>
        <dsp:cNvPr id="0" name=""/>
        <dsp:cNvSpPr/>
      </dsp:nvSpPr>
      <dsp:spPr>
        <a:xfrm>
          <a:off x="0" y="0"/>
          <a:ext cx="7340267" cy="6876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Full-Stack Development with .NET</a:t>
          </a:r>
        </a:p>
      </dsp:txBody>
      <dsp:txXfrm>
        <a:off x="1536822" y="0"/>
        <a:ext cx="5803444" cy="687686"/>
      </dsp:txXfrm>
    </dsp:sp>
    <dsp:sp modelId="{6E3D017D-E0B2-0A45-A517-7427AC0F11E9}">
      <dsp:nvSpPr>
        <dsp:cNvPr id="0" name=""/>
        <dsp:cNvSpPr/>
      </dsp:nvSpPr>
      <dsp:spPr>
        <a:xfrm>
          <a:off x="68768" y="68768"/>
          <a:ext cx="1468053" cy="550149"/>
        </a:xfrm>
        <a:prstGeom prst="roundRect">
          <a:avLst>
            <a:gd name="adj" fmla="val 1000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387760-D37B-7446-90BE-902FC1DB77AA}">
      <dsp:nvSpPr>
        <dsp:cNvPr id="0" name=""/>
        <dsp:cNvSpPr/>
      </dsp:nvSpPr>
      <dsp:spPr>
        <a:xfrm>
          <a:off x="0" y="756455"/>
          <a:ext cx="7340267" cy="6876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Modern, Component-Based Architecture</a:t>
          </a:r>
        </a:p>
      </dsp:txBody>
      <dsp:txXfrm>
        <a:off x="1536822" y="756455"/>
        <a:ext cx="5803444" cy="687686"/>
      </dsp:txXfrm>
    </dsp:sp>
    <dsp:sp modelId="{00B805E3-1873-214B-A3F9-D4BD0D4AFE9E}">
      <dsp:nvSpPr>
        <dsp:cNvPr id="0" name=""/>
        <dsp:cNvSpPr/>
      </dsp:nvSpPr>
      <dsp:spPr>
        <a:xfrm>
          <a:off x="68768" y="825223"/>
          <a:ext cx="1468053" cy="550149"/>
        </a:xfrm>
        <a:prstGeom prst="roundRect">
          <a:avLst>
            <a:gd name="adj" fmla="val 1000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C4817F-C017-184F-B6F2-E6996C523767}">
      <dsp:nvSpPr>
        <dsp:cNvPr id="0" name=""/>
        <dsp:cNvSpPr/>
      </dsp:nvSpPr>
      <dsp:spPr>
        <a:xfrm>
          <a:off x="0" y="1512910"/>
          <a:ext cx="7340267" cy="6876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Seamless Integration with .NET Ecosystem</a:t>
          </a:r>
          <a:endParaRPr lang="en-US" sz="2000" kern="1200" dirty="0"/>
        </a:p>
      </dsp:txBody>
      <dsp:txXfrm>
        <a:off x="1536822" y="1512910"/>
        <a:ext cx="5803444" cy="687686"/>
      </dsp:txXfrm>
    </dsp:sp>
    <dsp:sp modelId="{9C30D73A-20FC-4D44-8BAF-BAD3769FDE49}">
      <dsp:nvSpPr>
        <dsp:cNvPr id="0" name=""/>
        <dsp:cNvSpPr/>
      </dsp:nvSpPr>
      <dsp:spPr>
        <a:xfrm>
          <a:off x="68768" y="1581679"/>
          <a:ext cx="1468053" cy="550149"/>
        </a:xfrm>
        <a:prstGeom prst="roundRect">
          <a:avLst>
            <a:gd name="adj" fmla="val 1000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52C702-4A69-1449-99B6-80DA270A2F10}">
      <dsp:nvSpPr>
        <dsp:cNvPr id="0" name=""/>
        <dsp:cNvSpPr/>
      </dsp:nvSpPr>
      <dsp:spPr>
        <a:xfrm>
          <a:off x="0" y="2269365"/>
          <a:ext cx="7340267" cy="6876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Productivity and Familiarity for .NET Developers</a:t>
          </a:r>
          <a:endParaRPr lang="en-US" sz="2000" kern="1200" dirty="0"/>
        </a:p>
      </dsp:txBody>
      <dsp:txXfrm>
        <a:off x="1536822" y="2269365"/>
        <a:ext cx="5803444" cy="687686"/>
      </dsp:txXfrm>
    </dsp:sp>
    <dsp:sp modelId="{8B3E5FB0-27EF-1847-8CC6-49FD019BE2DA}">
      <dsp:nvSpPr>
        <dsp:cNvPr id="0" name=""/>
        <dsp:cNvSpPr/>
      </dsp:nvSpPr>
      <dsp:spPr>
        <a:xfrm>
          <a:off x="68768" y="2338134"/>
          <a:ext cx="1468053" cy="550149"/>
        </a:xfrm>
        <a:prstGeom prst="roundRect">
          <a:avLst>
            <a:gd name="adj" fmla="val 1000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98FDD-C4BC-40E6-A845-966C20450C85}">
      <dsp:nvSpPr>
        <dsp:cNvPr id="0" name=""/>
        <dsp:cNvSpPr/>
      </dsp:nvSpPr>
      <dsp:spPr>
        <a:xfrm>
          <a:off x="0" y="25703"/>
          <a:ext cx="7717500" cy="585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a:t>Larger Download Size</a:t>
          </a:r>
          <a:endParaRPr lang="en-US" sz="2500" kern="1200"/>
        </a:p>
      </dsp:txBody>
      <dsp:txXfrm>
        <a:off x="28557" y="54260"/>
        <a:ext cx="7660386" cy="527886"/>
      </dsp:txXfrm>
    </dsp:sp>
    <dsp:sp modelId="{CF2E315D-E704-4002-897B-832865FC731B}">
      <dsp:nvSpPr>
        <dsp:cNvPr id="0" name=""/>
        <dsp:cNvSpPr/>
      </dsp:nvSpPr>
      <dsp:spPr>
        <a:xfrm>
          <a:off x="0" y="682703"/>
          <a:ext cx="7717500" cy="585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a:t>Initial Load Time</a:t>
          </a:r>
          <a:endParaRPr lang="en-US" sz="2500" kern="1200"/>
        </a:p>
      </dsp:txBody>
      <dsp:txXfrm>
        <a:off x="28557" y="711260"/>
        <a:ext cx="7660386" cy="527886"/>
      </dsp:txXfrm>
    </dsp:sp>
    <dsp:sp modelId="{73F73748-1341-4BAB-9965-5EDEEE8C1CAE}">
      <dsp:nvSpPr>
        <dsp:cNvPr id="0" name=""/>
        <dsp:cNvSpPr/>
      </dsp:nvSpPr>
      <dsp:spPr>
        <a:xfrm>
          <a:off x="0" y="1339704"/>
          <a:ext cx="7717500" cy="585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a:t>Dependency on WebAssembly</a:t>
          </a:r>
          <a:endParaRPr lang="en-US" sz="2500" kern="1200"/>
        </a:p>
      </dsp:txBody>
      <dsp:txXfrm>
        <a:off x="28557" y="1368261"/>
        <a:ext cx="7660386" cy="527886"/>
      </dsp:txXfrm>
    </dsp:sp>
    <dsp:sp modelId="{E71B7D9C-0230-4D93-972A-26F06454184C}">
      <dsp:nvSpPr>
        <dsp:cNvPr id="0" name=""/>
        <dsp:cNvSpPr/>
      </dsp:nvSpPr>
      <dsp:spPr>
        <a:xfrm>
          <a:off x="0" y="1996704"/>
          <a:ext cx="7717500" cy="585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a:t>Limited Debugging Capability</a:t>
          </a:r>
          <a:endParaRPr lang="en-US" sz="2500" kern="1200"/>
        </a:p>
      </dsp:txBody>
      <dsp:txXfrm>
        <a:off x="28557" y="2025261"/>
        <a:ext cx="7660386" cy="527886"/>
      </dsp:txXfrm>
    </dsp:sp>
    <dsp:sp modelId="{927504D8-05A5-4723-BB62-40057AC3DEAA}">
      <dsp:nvSpPr>
        <dsp:cNvPr id="0" name=""/>
        <dsp:cNvSpPr/>
      </dsp:nvSpPr>
      <dsp:spPr>
        <a:xfrm>
          <a:off x="0" y="2653704"/>
          <a:ext cx="7717500" cy="585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a:t>Server Connection Dependency</a:t>
          </a:r>
          <a:endParaRPr lang="en-US" sz="2500" kern="1200"/>
        </a:p>
      </dsp:txBody>
      <dsp:txXfrm>
        <a:off x="28557" y="2682261"/>
        <a:ext cx="7660386" cy="5278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AB8F6-C3CB-3148-8439-25243F7D8EE5}">
      <dsp:nvSpPr>
        <dsp:cNvPr id="0" name=""/>
        <dsp:cNvSpPr/>
      </dsp:nvSpPr>
      <dsp:spPr>
        <a:xfrm>
          <a:off x="0" y="225286"/>
          <a:ext cx="7157156"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B6270FC-139D-324A-8F4F-86C3984CD2A3}">
      <dsp:nvSpPr>
        <dsp:cNvPr id="0" name=""/>
        <dsp:cNvSpPr/>
      </dsp:nvSpPr>
      <dsp:spPr>
        <a:xfrm>
          <a:off x="357857" y="48166"/>
          <a:ext cx="5010009"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9366" tIns="0" rIns="189366" bIns="0" numCol="1" spcCol="1270" anchor="ctr" anchorCtr="0">
          <a:noAutofit/>
        </a:bodyPr>
        <a:lstStyle/>
        <a:p>
          <a:pPr marL="0" lvl="0" indent="0" algn="l" defTabSz="800100">
            <a:lnSpc>
              <a:spcPct val="90000"/>
            </a:lnSpc>
            <a:spcBef>
              <a:spcPct val="0"/>
            </a:spcBef>
            <a:spcAft>
              <a:spcPct val="35000"/>
            </a:spcAft>
            <a:buNone/>
          </a:pPr>
          <a:r>
            <a:rPr lang="en-US" sz="1800" kern="1200" dirty="0" err="1"/>
            <a:t>Radzen</a:t>
          </a:r>
          <a:endParaRPr lang="en-US" sz="1600" kern="1200" dirty="0"/>
        </a:p>
      </dsp:txBody>
      <dsp:txXfrm>
        <a:off x="375150" y="65459"/>
        <a:ext cx="4975423" cy="319654"/>
      </dsp:txXfrm>
    </dsp:sp>
    <dsp:sp modelId="{4729574E-94AF-BA4C-88D1-D8F022FE0F2A}">
      <dsp:nvSpPr>
        <dsp:cNvPr id="0" name=""/>
        <dsp:cNvSpPr/>
      </dsp:nvSpPr>
      <dsp:spPr>
        <a:xfrm>
          <a:off x="0" y="769606"/>
          <a:ext cx="7157156"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C2CF04-86EF-4243-9A17-6A5BBE65AA4E}">
      <dsp:nvSpPr>
        <dsp:cNvPr id="0" name=""/>
        <dsp:cNvSpPr/>
      </dsp:nvSpPr>
      <dsp:spPr>
        <a:xfrm>
          <a:off x="357857" y="592486"/>
          <a:ext cx="5010009"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9366" tIns="0" rIns="189366" bIns="0" numCol="1" spcCol="1270" anchor="ctr" anchorCtr="0">
          <a:noAutofit/>
        </a:bodyPr>
        <a:lstStyle/>
        <a:p>
          <a:pPr marL="0" lvl="0" indent="0" algn="l" defTabSz="800100">
            <a:lnSpc>
              <a:spcPct val="90000"/>
            </a:lnSpc>
            <a:spcBef>
              <a:spcPct val="0"/>
            </a:spcBef>
            <a:spcAft>
              <a:spcPct val="35000"/>
            </a:spcAft>
            <a:buNone/>
          </a:pPr>
          <a:r>
            <a:rPr lang="en-US" sz="1800" kern="1200" dirty="0" err="1"/>
            <a:t>MudBlazor</a:t>
          </a:r>
          <a:endParaRPr lang="en-US" sz="1600" kern="1200" dirty="0"/>
        </a:p>
      </dsp:txBody>
      <dsp:txXfrm>
        <a:off x="375150" y="609779"/>
        <a:ext cx="4975423" cy="319654"/>
      </dsp:txXfrm>
    </dsp:sp>
    <dsp:sp modelId="{EC58A8BD-C914-5742-A04F-7685CC78B0EF}">
      <dsp:nvSpPr>
        <dsp:cNvPr id="0" name=""/>
        <dsp:cNvSpPr/>
      </dsp:nvSpPr>
      <dsp:spPr>
        <a:xfrm>
          <a:off x="0" y="1313926"/>
          <a:ext cx="7157156"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07015F-3CC9-7A46-BD84-B14F6049704E}">
      <dsp:nvSpPr>
        <dsp:cNvPr id="0" name=""/>
        <dsp:cNvSpPr/>
      </dsp:nvSpPr>
      <dsp:spPr>
        <a:xfrm>
          <a:off x="357857" y="1136806"/>
          <a:ext cx="5010009"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9366" tIns="0" rIns="189366" bIns="0" numCol="1" spcCol="1270" anchor="ctr" anchorCtr="0">
          <a:noAutofit/>
        </a:bodyPr>
        <a:lstStyle/>
        <a:p>
          <a:pPr marL="0" lvl="0" indent="0" algn="l" defTabSz="800100">
            <a:lnSpc>
              <a:spcPct val="90000"/>
            </a:lnSpc>
            <a:spcBef>
              <a:spcPct val="0"/>
            </a:spcBef>
            <a:spcAft>
              <a:spcPct val="35000"/>
            </a:spcAft>
            <a:buNone/>
          </a:pPr>
          <a:r>
            <a:rPr lang="en-US" sz="1800" b="0" i="0" kern="1200" dirty="0" err="1"/>
            <a:t>Blazorise</a:t>
          </a:r>
          <a:endParaRPr lang="en-US" sz="1600" kern="1200" dirty="0"/>
        </a:p>
      </dsp:txBody>
      <dsp:txXfrm>
        <a:off x="375150" y="1154099"/>
        <a:ext cx="4975423" cy="319654"/>
      </dsp:txXfrm>
    </dsp:sp>
    <dsp:sp modelId="{9D6744D6-043C-CB4B-90ED-4C1B42B4E47E}">
      <dsp:nvSpPr>
        <dsp:cNvPr id="0" name=""/>
        <dsp:cNvSpPr/>
      </dsp:nvSpPr>
      <dsp:spPr>
        <a:xfrm>
          <a:off x="0" y="1858246"/>
          <a:ext cx="7157156"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2AA140-A883-CF4B-8F6C-6D66B5E47EFF}">
      <dsp:nvSpPr>
        <dsp:cNvPr id="0" name=""/>
        <dsp:cNvSpPr/>
      </dsp:nvSpPr>
      <dsp:spPr>
        <a:xfrm>
          <a:off x="357857" y="1681126"/>
          <a:ext cx="5010009"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9366" tIns="0" rIns="189366" bIns="0" numCol="1" spcCol="1270" anchor="ctr" anchorCtr="0">
          <a:noAutofit/>
        </a:bodyPr>
        <a:lstStyle/>
        <a:p>
          <a:pPr marL="0" lvl="0" indent="0" algn="l" defTabSz="800100">
            <a:lnSpc>
              <a:spcPct val="90000"/>
            </a:lnSpc>
            <a:spcBef>
              <a:spcPct val="0"/>
            </a:spcBef>
            <a:spcAft>
              <a:spcPct val="35000"/>
            </a:spcAft>
            <a:buNone/>
          </a:pPr>
          <a:r>
            <a:rPr lang="en-US" sz="1800" b="0" i="0" kern="1200" dirty="0" err="1"/>
            <a:t>Blazored</a:t>
          </a:r>
          <a:endParaRPr lang="en-US" sz="1600" b="0" kern="1200" dirty="0"/>
        </a:p>
      </dsp:txBody>
      <dsp:txXfrm>
        <a:off x="375150" y="1698419"/>
        <a:ext cx="4975423" cy="319654"/>
      </dsp:txXfrm>
    </dsp:sp>
    <dsp:sp modelId="{E994AF90-4C80-4E4B-A2C6-B35884302001}">
      <dsp:nvSpPr>
        <dsp:cNvPr id="0" name=""/>
        <dsp:cNvSpPr/>
      </dsp:nvSpPr>
      <dsp:spPr>
        <a:xfrm>
          <a:off x="0" y="2402566"/>
          <a:ext cx="7157156"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5FEC03-B376-EB43-984E-8D866E0CB4B5}">
      <dsp:nvSpPr>
        <dsp:cNvPr id="0" name=""/>
        <dsp:cNvSpPr/>
      </dsp:nvSpPr>
      <dsp:spPr>
        <a:xfrm>
          <a:off x="357857" y="2225446"/>
          <a:ext cx="5010009"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9366" tIns="0" rIns="189366" bIns="0" numCol="1" spcCol="1270" anchor="ctr" anchorCtr="0">
          <a:noAutofit/>
        </a:bodyPr>
        <a:lstStyle/>
        <a:p>
          <a:pPr marL="0" lvl="0" indent="0" algn="l" defTabSz="800100">
            <a:lnSpc>
              <a:spcPct val="90000"/>
            </a:lnSpc>
            <a:spcBef>
              <a:spcPct val="0"/>
            </a:spcBef>
            <a:spcAft>
              <a:spcPct val="35000"/>
            </a:spcAft>
            <a:buNone/>
          </a:pPr>
          <a:r>
            <a:rPr lang="en-US" sz="1800" b="0" i="0" kern="1200" dirty="0" err="1"/>
            <a:t>MatBlazor</a:t>
          </a:r>
          <a:endParaRPr lang="en-US" sz="1600" b="0" kern="1200" dirty="0"/>
        </a:p>
      </dsp:txBody>
      <dsp:txXfrm>
        <a:off x="375150" y="2242739"/>
        <a:ext cx="4975423" cy="319654"/>
      </dsp:txXfrm>
    </dsp:sp>
    <dsp:sp modelId="{C6F1134F-43A4-A447-BD5F-08E64E95A071}">
      <dsp:nvSpPr>
        <dsp:cNvPr id="0" name=""/>
        <dsp:cNvSpPr/>
      </dsp:nvSpPr>
      <dsp:spPr>
        <a:xfrm>
          <a:off x="0" y="2946886"/>
          <a:ext cx="7157156" cy="30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49A340-B25C-FF47-8ABF-0B85F45F6C27}">
      <dsp:nvSpPr>
        <dsp:cNvPr id="0" name=""/>
        <dsp:cNvSpPr/>
      </dsp:nvSpPr>
      <dsp:spPr>
        <a:xfrm>
          <a:off x="357857" y="2769766"/>
          <a:ext cx="5010009"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9366" tIns="0" rIns="189366" bIns="0" numCol="1" spcCol="1270" anchor="ctr" anchorCtr="0">
          <a:noAutofit/>
        </a:bodyPr>
        <a:lstStyle/>
        <a:p>
          <a:pPr marL="0" lvl="0" indent="0" algn="l" defTabSz="800100">
            <a:lnSpc>
              <a:spcPct val="90000"/>
            </a:lnSpc>
            <a:spcBef>
              <a:spcPct val="0"/>
            </a:spcBef>
            <a:spcAft>
              <a:spcPct val="35000"/>
            </a:spcAft>
            <a:buNone/>
          </a:pPr>
          <a:r>
            <a:rPr lang="en-US" sz="1800" b="0" i="0" kern="1200" dirty="0"/>
            <a:t>Microsoft Fluent UI </a:t>
          </a:r>
          <a:r>
            <a:rPr lang="en-US" sz="1800" b="0" i="0" kern="1200" dirty="0" err="1"/>
            <a:t>Blazor</a:t>
          </a:r>
          <a:endParaRPr lang="en-US" sz="1800" b="0" kern="1200" dirty="0"/>
        </a:p>
      </dsp:txBody>
      <dsp:txXfrm>
        <a:off x="375150" y="2787059"/>
        <a:ext cx="4975423" cy="319654"/>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1C800-2FEF-60FB-1AA0-EFBED5E69B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199130-989E-1408-8D4C-D238072958D5}"/>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A91AE56D-5BAC-322F-46E9-D94F3C8F2F3D}"/>
              </a:ext>
            </a:extLst>
          </p:cNvPr>
          <p:cNvSpPr>
            <a:spLocks noGrp="1"/>
          </p:cNvSpPr>
          <p:nvPr>
            <p:ph type="body" idx="1"/>
          </p:nvPr>
        </p:nvSpPr>
        <p:spPr/>
        <p:txBody>
          <a:bodyPr/>
          <a:lstStyle/>
          <a:p>
            <a:r>
              <a:rPr lang="en-US" b="1" dirty="0" err="1"/>
              <a:t>ShouldRender</a:t>
            </a:r>
            <a:r>
              <a:rPr lang="en-US" dirty="0"/>
              <a:t>: For optimizing performance by controlling re-renders.</a:t>
            </a:r>
          </a:p>
        </p:txBody>
      </p:sp>
    </p:spTree>
    <p:extLst>
      <p:ext uri="{BB962C8B-B14F-4D97-AF65-F5344CB8AC3E}">
        <p14:creationId xmlns:p14="http://schemas.microsoft.com/office/powerpoint/2010/main" val="2241647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46B36A-D23C-0F87-A4AE-C60D371B18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F24EDE-1BB2-5A1D-7805-B907243FB86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203DCE3A-D098-B69B-60F4-AAA82C1937AC}"/>
              </a:ext>
            </a:extLst>
          </p:cNvPr>
          <p:cNvSpPr>
            <a:spLocks noGrp="1"/>
          </p:cNvSpPr>
          <p:nvPr>
            <p:ph type="body" idx="1"/>
          </p:nvPr>
        </p:nvSpPr>
        <p:spPr/>
        <p:txBody>
          <a:bodyPr/>
          <a:lstStyle/>
          <a:p>
            <a:r>
              <a:rPr lang="en-US" b="1" dirty="0"/>
              <a:t>Dispose</a:t>
            </a:r>
            <a:r>
              <a:rPr lang="en-US" dirty="0"/>
              <a:t>: For cleaning up resources when the component is removed.</a:t>
            </a:r>
          </a:p>
        </p:txBody>
      </p:sp>
    </p:spTree>
    <p:extLst>
      <p:ext uri="{BB962C8B-B14F-4D97-AF65-F5344CB8AC3E}">
        <p14:creationId xmlns:p14="http://schemas.microsoft.com/office/powerpoint/2010/main" val="84238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a:extLst>
            <a:ext uri="{FF2B5EF4-FFF2-40B4-BE49-F238E27FC236}">
              <a16:creationId xmlns:a16="http://schemas.microsoft.com/office/drawing/2014/main" id="{81E498B6-DC13-EBCD-9BD6-E2F53BEEB434}"/>
            </a:ext>
          </a:extLst>
        </p:cNvPr>
        <p:cNvGrpSpPr/>
        <p:nvPr/>
      </p:nvGrpSpPr>
      <p:grpSpPr>
        <a:xfrm>
          <a:off x="0" y="0"/>
          <a:ext cx="0" cy="0"/>
          <a:chOff x="0" y="0"/>
          <a:chExt cx="0" cy="0"/>
        </a:xfrm>
      </p:grpSpPr>
      <p:sp>
        <p:nvSpPr>
          <p:cNvPr id="479" name="Google Shape;479;g1910c9cffe2_0_1:notes">
            <a:extLst>
              <a:ext uri="{FF2B5EF4-FFF2-40B4-BE49-F238E27FC236}">
                <a16:creationId xmlns:a16="http://schemas.microsoft.com/office/drawing/2014/main" id="{1D3173CE-A948-8CDE-D664-71D04D9541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1910c9cffe2_0_1:notes">
            <a:extLst>
              <a:ext uri="{FF2B5EF4-FFF2-40B4-BE49-F238E27FC236}">
                <a16:creationId xmlns:a16="http://schemas.microsoft.com/office/drawing/2014/main" id="{2F13B296-CA6A-1678-A144-A5436004DD7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1322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a:extLst>
            <a:ext uri="{FF2B5EF4-FFF2-40B4-BE49-F238E27FC236}">
              <a16:creationId xmlns:a16="http://schemas.microsoft.com/office/drawing/2014/main" id="{21CEE4A5-E620-421C-091E-8BB5972A01BC}"/>
            </a:ext>
          </a:extLst>
        </p:cNvPr>
        <p:cNvGrpSpPr/>
        <p:nvPr/>
      </p:nvGrpSpPr>
      <p:grpSpPr>
        <a:xfrm>
          <a:off x="0" y="0"/>
          <a:ext cx="0" cy="0"/>
          <a:chOff x="0" y="0"/>
          <a:chExt cx="0" cy="0"/>
        </a:xfrm>
      </p:grpSpPr>
      <p:sp>
        <p:nvSpPr>
          <p:cNvPr id="488" name="Google Shape;488;g29fcc9767a0_0_153:notes">
            <a:extLst>
              <a:ext uri="{FF2B5EF4-FFF2-40B4-BE49-F238E27FC236}">
                <a16:creationId xmlns:a16="http://schemas.microsoft.com/office/drawing/2014/main" id="{4329CC51-114F-E58C-F0D3-3ADCFC81C8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29fcc9767a0_0_153:notes">
            <a:extLst>
              <a:ext uri="{FF2B5EF4-FFF2-40B4-BE49-F238E27FC236}">
                <a16:creationId xmlns:a16="http://schemas.microsoft.com/office/drawing/2014/main" id="{CB2B9613-05B1-3DBB-A080-473ED3690B2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8643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a:extLst>
            <a:ext uri="{FF2B5EF4-FFF2-40B4-BE49-F238E27FC236}">
              <a16:creationId xmlns:a16="http://schemas.microsoft.com/office/drawing/2014/main" id="{FA70121D-4E72-04E5-B4EA-778A5D6A7992}"/>
            </a:ext>
          </a:extLst>
        </p:cNvPr>
        <p:cNvGrpSpPr/>
        <p:nvPr/>
      </p:nvGrpSpPr>
      <p:grpSpPr>
        <a:xfrm>
          <a:off x="0" y="0"/>
          <a:ext cx="0" cy="0"/>
          <a:chOff x="0" y="0"/>
          <a:chExt cx="0" cy="0"/>
        </a:xfrm>
      </p:grpSpPr>
      <p:sp>
        <p:nvSpPr>
          <p:cNvPr id="479" name="Google Shape;479;g1910c9cffe2_0_1:notes">
            <a:extLst>
              <a:ext uri="{FF2B5EF4-FFF2-40B4-BE49-F238E27FC236}">
                <a16:creationId xmlns:a16="http://schemas.microsoft.com/office/drawing/2014/main" id="{FBD2C4BB-724F-479F-6D98-C10335C2E01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1910c9cffe2_0_1:notes">
            <a:extLst>
              <a:ext uri="{FF2B5EF4-FFF2-40B4-BE49-F238E27FC236}">
                <a16:creationId xmlns:a16="http://schemas.microsoft.com/office/drawing/2014/main" id="{26051F9E-8A75-9B3D-99C7-71D471E67D0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1819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@bind directive binds the input field's value to the name variable, allowing real-time updates both ways.</a:t>
            </a:r>
          </a:p>
          <a:p>
            <a:r>
              <a:rPr lang="en-US" dirty="0"/>
              <a:t>As the user types in the input field, the name variable updates automatically, and any changes to name in the code are reflected in the input. The p tag then displays the updated value of name.</a:t>
            </a:r>
          </a:p>
        </p:txBody>
      </p:sp>
    </p:spTree>
    <p:extLst>
      <p:ext uri="{BB962C8B-B14F-4D97-AF65-F5344CB8AC3E}">
        <p14:creationId xmlns:p14="http://schemas.microsoft.com/office/powerpoint/2010/main" val="3245781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@onclick directive binds the </a:t>
            </a:r>
            <a:r>
              <a:rPr lang="en-US" dirty="0" err="1"/>
              <a:t>ShowMessage</a:t>
            </a:r>
            <a:r>
              <a:rPr lang="en-US" dirty="0"/>
              <a:t> method to the button's click event.</a:t>
            </a:r>
          </a:p>
          <a:p>
            <a:r>
              <a:rPr lang="en-US" dirty="0"/>
              <a:t>When the button is clicked, the </a:t>
            </a:r>
            <a:r>
              <a:rPr lang="en-US" dirty="0" err="1"/>
              <a:t>ShowMessage</a:t>
            </a:r>
            <a:r>
              <a:rPr lang="en-US" dirty="0"/>
              <a:t> method updates the message variable, which is then displayed in the &lt;p&gt; tag.</a:t>
            </a:r>
          </a:p>
        </p:txBody>
      </p:sp>
    </p:spTree>
    <p:extLst>
      <p:ext uri="{BB962C8B-B14F-4D97-AF65-F5344CB8AC3E}">
        <p14:creationId xmlns:p14="http://schemas.microsoft.com/office/powerpoint/2010/main" val="70843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service </a:t>
            </a:r>
            <a:r>
              <a:rPr lang="en-US" dirty="0" err="1"/>
              <a:t>GreetingService</a:t>
            </a:r>
            <a:r>
              <a:rPr lang="en-US" dirty="0"/>
              <a:t> is registered as a singleton in </a:t>
            </a:r>
            <a:r>
              <a:rPr lang="en-US" dirty="0" err="1"/>
              <a:t>Program.cs</a:t>
            </a:r>
            <a:r>
              <a:rPr lang="en-US" dirty="0"/>
              <a:t>.</a:t>
            </a:r>
          </a:p>
          <a:p>
            <a:r>
              <a:rPr lang="en-US" dirty="0"/>
              <a:t>The @inject directive injects </a:t>
            </a:r>
            <a:r>
              <a:rPr lang="en-US" dirty="0" err="1"/>
              <a:t>GreetingService</a:t>
            </a:r>
            <a:r>
              <a:rPr lang="en-US" dirty="0"/>
              <a:t> into the component, making it accessible as </a:t>
            </a:r>
            <a:r>
              <a:rPr lang="en-US" dirty="0" err="1"/>
              <a:t>GreetingService</a:t>
            </a:r>
            <a:r>
              <a:rPr lang="en-US" dirty="0"/>
              <a:t>.</a:t>
            </a:r>
          </a:p>
          <a:p>
            <a:r>
              <a:rPr lang="en-US" dirty="0" err="1"/>
              <a:t>GetGreeting</a:t>
            </a:r>
            <a:r>
              <a:rPr lang="en-US" dirty="0"/>
              <a:t>() is called to display a message from the service in the component.</a:t>
            </a:r>
          </a:p>
        </p:txBody>
      </p:sp>
    </p:spTree>
    <p:extLst>
      <p:ext uri="{BB962C8B-B14F-4D97-AF65-F5344CB8AC3E}">
        <p14:creationId xmlns:p14="http://schemas.microsoft.com/office/powerpoint/2010/main" val="3913446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t>
            </a:r>
            <a:r>
              <a:rPr lang="en-US" dirty="0" err="1"/>
              <a:t>OnInitialized</a:t>
            </a:r>
            <a:r>
              <a:rPr lang="en-US" dirty="0"/>
              <a:t> method is a </a:t>
            </a:r>
            <a:r>
              <a:rPr lang="en-US" dirty="0" err="1"/>
              <a:t>Blazor</a:t>
            </a:r>
            <a:r>
              <a:rPr lang="en-US" dirty="0"/>
              <a:t> lifecycle method that runs when the component is first initialized.</a:t>
            </a:r>
          </a:p>
          <a:p>
            <a:r>
              <a:rPr lang="en-US" dirty="0"/>
              <a:t>In this example, </a:t>
            </a:r>
            <a:r>
              <a:rPr lang="en-US" dirty="0" err="1"/>
              <a:t>OnInitialized</a:t>
            </a:r>
            <a:r>
              <a:rPr lang="en-US" dirty="0"/>
              <a:t> sets the message variable, which is then displayed in the &lt;p&gt; tag.</a:t>
            </a:r>
          </a:p>
          <a:p>
            <a:r>
              <a:rPr lang="en-US" dirty="0"/>
              <a:t>This approach is commonly used for initial setup or data fetching when the component is loaded.</a:t>
            </a:r>
          </a:p>
        </p:txBody>
      </p:sp>
    </p:spTree>
    <p:extLst>
      <p:ext uri="{BB962C8B-B14F-4D97-AF65-F5344CB8AC3E}">
        <p14:creationId xmlns:p14="http://schemas.microsoft.com/office/powerpoint/2010/main" val="773588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04A94-2AC9-99E2-3CDF-6EAA2A9446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430F3B-0A15-0B2A-64D9-3B8CFBC3B49F}"/>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BF3890C2-4F12-C177-4BBC-1CB7732020B5}"/>
              </a:ext>
            </a:extLst>
          </p:cNvPr>
          <p:cNvSpPr>
            <a:spLocks noGrp="1"/>
          </p:cNvSpPr>
          <p:nvPr>
            <p:ph type="body" idx="1"/>
          </p:nvPr>
        </p:nvSpPr>
        <p:spPr/>
        <p:txBody>
          <a:bodyPr/>
          <a:lstStyle/>
          <a:p>
            <a:r>
              <a:rPr lang="en-US" b="1" dirty="0" err="1"/>
              <a:t>OnParametersSet</a:t>
            </a:r>
            <a:r>
              <a:rPr lang="en-US" b="1" dirty="0"/>
              <a:t> / </a:t>
            </a:r>
            <a:r>
              <a:rPr lang="en-US" b="1" dirty="0" err="1"/>
              <a:t>OnParametersSetAsync</a:t>
            </a:r>
            <a:r>
              <a:rPr lang="en-US" dirty="0"/>
              <a:t>: For responding to parameter changes.</a:t>
            </a:r>
          </a:p>
        </p:txBody>
      </p:sp>
    </p:spTree>
    <p:extLst>
      <p:ext uri="{BB962C8B-B14F-4D97-AF65-F5344CB8AC3E}">
        <p14:creationId xmlns:p14="http://schemas.microsoft.com/office/powerpoint/2010/main" val="965777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B9431F-0C3A-40B4-E27E-140B20986E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B36C63-DE05-F14E-CE87-590B4FC58D11}"/>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A56D51FE-6A01-AB9E-3129-12F78F1B7C5E}"/>
              </a:ext>
            </a:extLst>
          </p:cNvPr>
          <p:cNvSpPr>
            <a:spLocks noGrp="1"/>
          </p:cNvSpPr>
          <p:nvPr>
            <p:ph type="body" idx="1"/>
          </p:nvPr>
        </p:nvSpPr>
        <p:spPr/>
        <p:txBody>
          <a:bodyPr/>
          <a:lstStyle/>
          <a:p>
            <a:r>
              <a:rPr lang="en-US" b="1" dirty="0" err="1"/>
              <a:t>OnAfterRender</a:t>
            </a:r>
            <a:r>
              <a:rPr lang="en-US" b="1" dirty="0"/>
              <a:t> / </a:t>
            </a:r>
            <a:r>
              <a:rPr lang="en-US" b="1" dirty="0" err="1"/>
              <a:t>OnAfterRenderAsync</a:t>
            </a:r>
            <a:r>
              <a:rPr lang="en-US" dirty="0"/>
              <a:t>: For actions that need the component to be rendered.</a:t>
            </a:r>
          </a:p>
        </p:txBody>
      </p:sp>
    </p:spTree>
    <p:extLst>
      <p:ext uri="{BB962C8B-B14F-4D97-AF65-F5344CB8AC3E}">
        <p14:creationId xmlns:p14="http://schemas.microsoft.com/office/powerpoint/2010/main" val="3863782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46800" y="255600"/>
            <a:ext cx="8450400" cy="4632300"/>
            <a:chOff x="346800" y="255600"/>
            <a:chExt cx="8450400" cy="4632300"/>
          </a:xfrm>
        </p:grpSpPr>
        <p:sp>
          <p:nvSpPr>
            <p:cNvPr id="10" name="Google Shape;10;p2"/>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 name="Google Shape;11;p2"/>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2" name="Google Shape;12;p2"/>
            <p:cNvGrpSpPr/>
            <p:nvPr/>
          </p:nvGrpSpPr>
          <p:grpSpPr>
            <a:xfrm>
              <a:off x="8111150" y="433000"/>
              <a:ext cx="426200" cy="106500"/>
              <a:chOff x="1739575" y="4109150"/>
              <a:chExt cx="426200" cy="106500"/>
            </a:xfrm>
          </p:grpSpPr>
          <p:sp>
            <p:nvSpPr>
              <p:cNvPr id="13" name="Google Shape;13;p2"/>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 name="Google Shape;14;p2"/>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 name="Google Shape;15;p2"/>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16" name="Google Shape;16;p2"/>
          <p:cNvSpPr txBox="1">
            <a:spLocks noGrp="1"/>
          </p:cNvSpPr>
          <p:nvPr>
            <p:ph type="ctrTitle"/>
          </p:nvPr>
        </p:nvSpPr>
        <p:spPr>
          <a:xfrm>
            <a:off x="1244925" y="1205975"/>
            <a:ext cx="3542100" cy="30936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7" name="Google Shape;17;p2"/>
          <p:cNvSpPr txBox="1">
            <a:spLocks noGrp="1"/>
          </p:cNvSpPr>
          <p:nvPr>
            <p:ph type="subTitle" idx="1"/>
          </p:nvPr>
        </p:nvSpPr>
        <p:spPr>
          <a:xfrm>
            <a:off x="5318725" y="3074550"/>
            <a:ext cx="2497200" cy="10440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8" name="Google Shape;18;p2"/>
          <p:cNvGrpSpPr/>
          <p:nvPr/>
        </p:nvGrpSpPr>
        <p:grpSpPr>
          <a:xfrm>
            <a:off x="496925" y="855351"/>
            <a:ext cx="8150150" cy="3748650"/>
            <a:chOff x="496925" y="855351"/>
            <a:chExt cx="8150150" cy="3748650"/>
          </a:xfrm>
        </p:grpSpPr>
        <p:sp>
          <p:nvSpPr>
            <p:cNvPr id="19" name="Google Shape;19;p2"/>
            <p:cNvSpPr txBox="1"/>
            <p:nvPr/>
          </p:nvSpPr>
          <p:spPr>
            <a:xfrm>
              <a:off x="8430775" y="85535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1010010101001010</a:t>
              </a:r>
              <a:endParaRPr sz="1000">
                <a:solidFill>
                  <a:schemeClr val="dk1"/>
                </a:solidFill>
                <a:latin typeface="Open Sans"/>
                <a:ea typeface="Open Sans"/>
                <a:cs typeface="Open Sans"/>
                <a:sym typeface="Open Sans"/>
              </a:endParaRPr>
            </a:p>
          </p:txBody>
        </p:sp>
        <p:sp>
          <p:nvSpPr>
            <p:cNvPr id="20" name="Google Shape;20;p2"/>
            <p:cNvSpPr txBox="1"/>
            <p:nvPr/>
          </p:nvSpPr>
          <p:spPr>
            <a:xfrm>
              <a:off x="496925" y="20462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1001010101010100</a:t>
              </a:r>
              <a:endParaRPr sz="1000">
                <a:solidFill>
                  <a:schemeClr val="dk1"/>
                </a:solidFill>
                <a:latin typeface="Open Sans"/>
                <a:ea typeface="Open Sans"/>
                <a:cs typeface="Open Sans"/>
                <a:sym typeface="Open Sans"/>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17"/>
        <p:cNvGrpSpPr/>
        <p:nvPr/>
      </p:nvGrpSpPr>
      <p:grpSpPr>
        <a:xfrm>
          <a:off x="0" y="0"/>
          <a:ext cx="0" cy="0"/>
          <a:chOff x="0" y="0"/>
          <a:chExt cx="0" cy="0"/>
        </a:xfrm>
      </p:grpSpPr>
      <p:grpSp>
        <p:nvGrpSpPr>
          <p:cNvPr id="318" name="Google Shape;318;p25"/>
          <p:cNvGrpSpPr/>
          <p:nvPr/>
        </p:nvGrpSpPr>
        <p:grpSpPr>
          <a:xfrm>
            <a:off x="346800" y="255600"/>
            <a:ext cx="8450400" cy="4632300"/>
            <a:chOff x="346800" y="255600"/>
            <a:chExt cx="8450400" cy="4632300"/>
          </a:xfrm>
        </p:grpSpPr>
        <p:sp>
          <p:nvSpPr>
            <p:cNvPr id="319" name="Google Shape;319;p25"/>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0" name="Google Shape;320;p25"/>
            <p:cNvSpPr/>
            <p:nvPr/>
          </p:nvSpPr>
          <p:spPr>
            <a:xfrm>
              <a:off x="346800" y="255600"/>
              <a:ext cx="8450400" cy="4260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321" name="Google Shape;321;p25"/>
            <p:cNvGrpSpPr/>
            <p:nvPr/>
          </p:nvGrpSpPr>
          <p:grpSpPr>
            <a:xfrm>
              <a:off x="8111150" y="433000"/>
              <a:ext cx="426200" cy="106500"/>
              <a:chOff x="1739575" y="4109150"/>
              <a:chExt cx="426200" cy="106500"/>
            </a:xfrm>
          </p:grpSpPr>
          <p:sp>
            <p:nvSpPr>
              <p:cNvPr id="322" name="Google Shape;322;p25"/>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3" name="Google Shape;323;p25"/>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4" name="Google Shape;324;p25"/>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grpSp>
        <p:nvGrpSpPr>
          <p:cNvPr id="325" name="Google Shape;325;p25"/>
          <p:cNvGrpSpPr/>
          <p:nvPr/>
        </p:nvGrpSpPr>
        <p:grpSpPr>
          <a:xfrm>
            <a:off x="496925" y="1436601"/>
            <a:ext cx="8150150" cy="3151497"/>
            <a:chOff x="496925" y="1436601"/>
            <a:chExt cx="8150150" cy="3151497"/>
          </a:xfrm>
        </p:grpSpPr>
        <p:sp>
          <p:nvSpPr>
            <p:cNvPr id="326" name="Google Shape;326;p25"/>
            <p:cNvSpPr txBox="1"/>
            <p:nvPr/>
          </p:nvSpPr>
          <p:spPr>
            <a:xfrm>
              <a:off x="8430775" y="2030298"/>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1010010010110111</a:t>
              </a:r>
              <a:endParaRPr sz="1000">
                <a:solidFill>
                  <a:schemeClr val="dk1"/>
                </a:solidFill>
                <a:latin typeface="Open Sans"/>
                <a:ea typeface="Open Sans"/>
                <a:cs typeface="Open Sans"/>
                <a:sym typeface="Open Sans"/>
              </a:endParaRPr>
            </a:p>
          </p:txBody>
        </p:sp>
        <p:sp>
          <p:nvSpPr>
            <p:cNvPr id="327" name="Google Shape;327;p25"/>
            <p:cNvSpPr txBox="1"/>
            <p:nvPr/>
          </p:nvSpPr>
          <p:spPr>
            <a:xfrm>
              <a:off x="496925" y="14366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1001010100101010</a:t>
              </a:r>
              <a:endParaRPr sz="1000">
                <a:solidFill>
                  <a:schemeClr val="dk1"/>
                </a:solidFill>
                <a:latin typeface="Open Sans"/>
                <a:ea typeface="Open Sans"/>
                <a:cs typeface="Open Sans"/>
                <a:sym typeface="Open Sans"/>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346800" y="255600"/>
            <a:ext cx="8450400" cy="4632300"/>
            <a:chOff x="346800" y="255600"/>
            <a:chExt cx="8450400" cy="4632300"/>
          </a:xfrm>
        </p:grpSpPr>
        <p:sp>
          <p:nvSpPr>
            <p:cNvPr id="50" name="Google Shape;50;p5"/>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1" name="Google Shape;51;p5"/>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52" name="Google Shape;52;p5"/>
            <p:cNvGrpSpPr/>
            <p:nvPr/>
          </p:nvGrpSpPr>
          <p:grpSpPr>
            <a:xfrm>
              <a:off x="8111150" y="433000"/>
              <a:ext cx="426200" cy="106500"/>
              <a:chOff x="1739575" y="4109150"/>
              <a:chExt cx="426200" cy="106500"/>
            </a:xfrm>
          </p:grpSpPr>
          <p:sp>
            <p:nvSpPr>
              <p:cNvPr id="53" name="Google Shape;53;p5"/>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4" name="Google Shape;54;p5"/>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5" name="Google Shape;55;p5"/>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56" name="Google Shape;56;p5"/>
          <p:cNvSpPr txBox="1">
            <a:spLocks noGrp="1"/>
          </p:cNvSpPr>
          <p:nvPr>
            <p:ph type="subTitle" idx="1"/>
          </p:nvPr>
        </p:nvSpPr>
        <p:spPr>
          <a:xfrm>
            <a:off x="5017188" y="2650350"/>
            <a:ext cx="2695800" cy="175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7" name="Google Shape;57;p5"/>
          <p:cNvSpPr txBox="1">
            <a:spLocks noGrp="1"/>
          </p:cNvSpPr>
          <p:nvPr>
            <p:ph type="subTitle" idx="2"/>
          </p:nvPr>
        </p:nvSpPr>
        <p:spPr>
          <a:xfrm>
            <a:off x="1431012" y="2650356"/>
            <a:ext cx="2695800" cy="175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8" name="Google Shape;58;p5"/>
          <p:cNvSpPr txBox="1">
            <a:spLocks noGrp="1"/>
          </p:cNvSpPr>
          <p:nvPr>
            <p:ph type="subTitle" idx="3"/>
          </p:nvPr>
        </p:nvSpPr>
        <p:spPr>
          <a:xfrm>
            <a:off x="1431000" y="2163425"/>
            <a:ext cx="2695800" cy="472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ldrich"/>
              <a:buNone/>
              <a:defRPr sz="2000" b="1">
                <a:solidFill>
                  <a:schemeClr val="dk1"/>
                </a:solidFill>
                <a:latin typeface="Aldrich"/>
                <a:ea typeface="Aldrich"/>
                <a:cs typeface="Aldrich"/>
                <a:sym typeface="Aldrich"/>
              </a:defRPr>
            </a:lvl1pPr>
            <a:lvl2pPr lvl="1" algn="ctr" rtl="0">
              <a:lnSpc>
                <a:spcPct val="100000"/>
              </a:lnSpc>
              <a:spcBef>
                <a:spcPts val="0"/>
              </a:spcBef>
              <a:spcAft>
                <a:spcPts val="0"/>
              </a:spcAft>
              <a:buSzPts val="2400"/>
              <a:buFont typeface="Aldrich"/>
              <a:buNone/>
              <a:defRPr sz="2400" b="1">
                <a:latin typeface="Aldrich"/>
                <a:ea typeface="Aldrich"/>
                <a:cs typeface="Aldrich"/>
                <a:sym typeface="Aldrich"/>
              </a:defRPr>
            </a:lvl2pPr>
            <a:lvl3pPr lvl="2" algn="ctr" rtl="0">
              <a:lnSpc>
                <a:spcPct val="100000"/>
              </a:lnSpc>
              <a:spcBef>
                <a:spcPts val="0"/>
              </a:spcBef>
              <a:spcAft>
                <a:spcPts val="0"/>
              </a:spcAft>
              <a:buSzPts val="2400"/>
              <a:buFont typeface="Aldrich"/>
              <a:buNone/>
              <a:defRPr sz="2400" b="1">
                <a:latin typeface="Aldrich"/>
                <a:ea typeface="Aldrich"/>
                <a:cs typeface="Aldrich"/>
                <a:sym typeface="Aldrich"/>
              </a:defRPr>
            </a:lvl3pPr>
            <a:lvl4pPr lvl="3" algn="ctr" rtl="0">
              <a:lnSpc>
                <a:spcPct val="100000"/>
              </a:lnSpc>
              <a:spcBef>
                <a:spcPts val="0"/>
              </a:spcBef>
              <a:spcAft>
                <a:spcPts val="0"/>
              </a:spcAft>
              <a:buSzPts val="2400"/>
              <a:buFont typeface="Aldrich"/>
              <a:buNone/>
              <a:defRPr sz="2400" b="1">
                <a:latin typeface="Aldrich"/>
                <a:ea typeface="Aldrich"/>
                <a:cs typeface="Aldrich"/>
                <a:sym typeface="Aldrich"/>
              </a:defRPr>
            </a:lvl4pPr>
            <a:lvl5pPr lvl="4" algn="ctr" rtl="0">
              <a:lnSpc>
                <a:spcPct val="100000"/>
              </a:lnSpc>
              <a:spcBef>
                <a:spcPts val="0"/>
              </a:spcBef>
              <a:spcAft>
                <a:spcPts val="0"/>
              </a:spcAft>
              <a:buSzPts val="2400"/>
              <a:buFont typeface="Aldrich"/>
              <a:buNone/>
              <a:defRPr sz="2400" b="1">
                <a:latin typeface="Aldrich"/>
                <a:ea typeface="Aldrich"/>
                <a:cs typeface="Aldrich"/>
                <a:sym typeface="Aldrich"/>
              </a:defRPr>
            </a:lvl5pPr>
            <a:lvl6pPr lvl="5" algn="ctr" rtl="0">
              <a:lnSpc>
                <a:spcPct val="100000"/>
              </a:lnSpc>
              <a:spcBef>
                <a:spcPts val="0"/>
              </a:spcBef>
              <a:spcAft>
                <a:spcPts val="0"/>
              </a:spcAft>
              <a:buSzPts val="2400"/>
              <a:buFont typeface="Aldrich"/>
              <a:buNone/>
              <a:defRPr sz="2400" b="1">
                <a:latin typeface="Aldrich"/>
                <a:ea typeface="Aldrich"/>
                <a:cs typeface="Aldrich"/>
                <a:sym typeface="Aldrich"/>
              </a:defRPr>
            </a:lvl6pPr>
            <a:lvl7pPr lvl="6" algn="ctr" rtl="0">
              <a:lnSpc>
                <a:spcPct val="100000"/>
              </a:lnSpc>
              <a:spcBef>
                <a:spcPts val="0"/>
              </a:spcBef>
              <a:spcAft>
                <a:spcPts val="0"/>
              </a:spcAft>
              <a:buSzPts val="2400"/>
              <a:buFont typeface="Aldrich"/>
              <a:buNone/>
              <a:defRPr sz="2400" b="1">
                <a:latin typeface="Aldrich"/>
                <a:ea typeface="Aldrich"/>
                <a:cs typeface="Aldrich"/>
                <a:sym typeface="Aldrich"/>
              </a:defRPr>
            </a:lvl7pPr>
            <a:lvl8pPr lvl="7" algn="ctr" rtl="0">
              <a:lnSpc>
                <a:spcPct val="100000"/>
              </a:lnSpc>
              <a:spcBef>
                <a:spcPts val="0"/>
              </a:spcBef>
              <a:spcAft>
                <a:spcPts val="0"/>
              </a:spcAft>
              <a:buSzPts val="2400"/>
              <a:buFont typeface="Aldrich"/>
              <a:buNone/>
              <a:defRPr sz="2400" b="1">
                <a:latin typeface="Aldrich"/>
                <a:ea typeface="Aldrich"/>
                <a:cs typeface="Aldrich"/>
                <a:sym typeface="Aldrich"/>
              </a:defRPr>
            </a:lvl8pPr>
            <a:lvl9pPr lvl="8" algn="ctr" rtl="0">
              <a:lnSpc>
                <a:spcPct val="100000"/>
              </a:lnSpc>
              <a:spcBef>
                <a:spcPts val="0"/>
              </a:spcBef>
              <a:spcAft>
                <a:spcPts val="0"/>
              </a:spcAft>
              <a:buSzPts val="2400"/>
              <a:buFont typeface="Aldrich"/>
              <a:buNone/>
              <a:defRPr sz="2400" b="1">
                <a:latin typeface="Aldrich"/>
                <a:ea typeface="Aldrich"/>
                <a:cs typeface="Aldrich"/>
                <a:sym typeface="Aldrich"/>
              </a:defRPr>
            </a:lvl9pPr>
          </a:lstStyle>
          <a:p>
            <a:endParaRPr/>
          </a:p>
        </p:txBody>
      </p:sp>
      <p:sp>
        <p:nvSpPr>
          <p:cNvPr id="59" name="Google Shape;59;p5"/>
          <p:cNvSpPr txBox="1">
            <a:spLocks noGrp="1"/>
          </p:cNvSpPr>
          <p:nvPr>
            <p:ph type="subTitle" idx="4"/>
          </p:nvPr>
        </p:nvSpPr>
        <p:spPr>
          <a:xfrm>
            <a:off x="5017175" y="2163425"/>
            <a:ext cx="2695800" cy="472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ldrich"/>
              <a:buNone/>
              <a:defRPr sz="2000" b="1">
                <a:solidFill>
                  <a:schemeClr val="dk1"/>
                </a:solidFill>
                <a:latin typeface="Aldrich"/>
                <a:ea typeface="Aldrich"/>
                <a:cs typeface="Aldrich"/>
                <a:sym typeface="Aldrich"/>
              </a:defRPr>
            </a:lvl1pPr>
            <a:lvl2pPr lvl="1" algn="ctr" rtl="0">
              <a:lnSpc>
                <a:spcPct val="100000"/>
              </a:lnSpc>
              <a:spcBef>
                <a:spcPts val="0"/>
              </a:spcBef>
              <a:spcAft>
                <a:spcPts val="0"/>
              </a:spcAft>
              <a:buSzPts val="2400"/>
              <a:buFont typeface="Aldrich"/>
              <a:buNone/>
              <a:defRPr sz="2400" b="1">
                <a:latin typeface="Aldrich"/>
                <a:ea typeface="Aldrich"/>
                <a:cs typeface="Aldrich"/>
                <a:sym typeface="Aldrich"/>
              </a:defRPr>
            </a:lvl2pPr>
            <a:lvl3pPr lvl="2" algn="ctr" rtl="0">
              <a:lnSpc>
                <a:spcPct val="100000"/>
              </a:lnSpc>
              <a:spcBef>
                <a:spcPts val="0"/>
              </a:spcBef>
              <a:spcAft>
                <a:spcPts val="0"/>
              </a:spcAft>
              <a:buSzPts val="2400"/>
              <a:buFont typeface="Aldrich"/>
              <a:buNone/>
              <a:defRPr sz="2400" b="1">
                <a:latin typeface="Aldrich"/>
                <a:ea typeface="Aldrich"/>
                <a:cs typeface="Aldrich"/>
                <a:sym typeface="Aldrich"/>
              </a:defRPr>
            </a:lvl3pPr>
            <a:lvl4pPr lvl="3" algn="ctr" rtl="0">
              <a:lnSpc>
                <a:spcPct val="100000"/>
              </a:lnSpc>
              <a:spcBef>
                <a:spcPts val="0"/>
              </a:spcBef>
              <a:spcAft>
                <a:spcPts val="0"/>
              </a:spcAft>
              <a:buSzPts val="2400"/>
              <a:buFont typeface="Aldrich"/>
              <a:buNone/>
              <a:defRPr sz="2400" b="1">
                <a:latin typeface="Aldrich"/>
                <a:ea typeface="Aldrich"/>
                <a:cs typeface="Aldrich"/>
                <a:sym typeface="Aldrich"/>
              </a:defRPr>
            </a:lvl4pPr>
            <a:lvl5pPr lvl="4" algn="ctr" rtl="0">
              <a:lnSpc>
                <a:spcPct val="100000"/>
              </a:lnSpc>
              <a:spcBef>
                <a:spcPts val="0"/>
              </a:spcBef>
              <a:spcAft>
                <a:spcPts val="0"/>
              </a:spcAft>
              <a:buSzPts val="2400"/>
              <a:buFont typeface="Aldrich"/>
              <a:buNone/>
              <a:defRPr sz="2400" b="1">
                <a:latin typeface="Aldrich"/>
                <a:ea typeface="Aldrich"/>
                <a:cs typeface="Aldrich"/>
                <a:sym typeface="Aldrich"/>
              </a:defRPr>
            </a:lvl5pPr>
            <a:lvl6pPr lvl="5" algn="ctr" rtl="0">
              <a:lnSpc>
                <a:spcPct val="100000"/>
              </a:lnSpc>
              <a:spcBef>
                <a:spcPts val="0"/>
              </a:spcBef>
              <a:spcAft>
                <a:spcPts val="0"/>
              </a:spcAft>
              <a:buSzPts val="2400"/>
              <a:buFont typeface="Aldrich"/>
              <a:buNone/>
              <a:defRPr sz="2400" b="1">
                <a:latin typeface="Aldrich"/>
                <a:ea typeface="Aldrich"/>
                <a:cs typeface="Aldrich"/>
                <a:sym typeface="Aldrich"/>
              </a:defRPr>
            </a:lvl6pPr>
            <a:lvl7pPr lvl="6" algn="ctr" rtl="0">
              <a:lnSpc>
                <a:spcPct val="100000"/>
              </a:lnSpc>
              <a:spcBef>
                <a:spcPts val="0"/>
              </a:spcBef>
              <a:spcAft>
                <a:spcPts val="0"/>
              </a:spcAft>
              <a:buSzPts val="2400"/>
              <a:buFont typeface="Aldrich"/>
              <a:buNone/>
              <a:defRPr sz="2400" b="1">
                <a:latin typeface="Aldrich"/>
                <a:ea typeface="Aldrich"/>
                <a:cs typeface="Aldrich"/>
                <a:sym typeface="Aldrich"/>
              </a:defRPr>
            </a:lvl7pPr>
            <a:lvl8pPr lvl="7" algn="ctr" rtl="0">
              <a:lnSpc>
                <a:spcPct val="100000"/>
              </a:lnSpc>
              <a:spcBef>
                <a:spcPts val="0"/>
              </a:spcBef>
              <a:spcAft>
                <a:spcPts val="0"/>
              </a:spcAft>
              <a:buSzPts val="2400"/>
              <a:buFont typeface="Aldrich"/>
              <a:buNone/>
              <a:defRPr sz="2400" b="1">
                <a:latin typeface="Aldrich"/>
                <a:ea typeface="Aldrich"/>
                <a:cs typeface="Aldrich"/>
                <a:sym typeface="Aldrich"/>
              </a:defRPr>
            </a:lvl8pPr>
            <a:lvl9pPr lvl="8" algn="ctr" rtl="0">
              <a:lnSpc>
                <a:spcPct val="100000"/>
              </a:lnSpc>
              <a:spcBef>
                <a:spcPts val="0"/>
              </a:spcBef>
              <a:spcAft>
                <a:spcPts val="0"/>
              </a:spcAft>
              <a:buSzPts val="2400"/>
              <a:buFont typeface="Aldrich"/>
              <a:buNone/>
              <a:defRPr sz="2400" b="1">
                <a:latin typeface="Aldrich"/>
                <a:ea typeface="Aldrich"/>
                <a:cs typeface="Aldrich"/>
                <a:sym typeface="Aldrich"/>
              </a:defRPr>
            </a:lvl9pPr>
          </a:lstStyle>
          <a:p>
            <a:endParaRPr/>
          </a:p>
        </p:txBody>
      </p:sp>
      <p:sp>
        <p:nvSpPr>
          <p:cNvPr id="60" name="Google Shape;60;p5"/>
          <p:cNvSpPr txBox="1">
            <a:spLocks noGrp="1"/>
          </p:cNvSpPr>
          <p:nvPr>
            <p:ph type="title"/>
          </p:nvPr>
        </p:nvSpPr>
        <p:spPr>
          <a:xfrm>
            <a:off x="720000" y="826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3000"/>
              <a:buFont typeface="Aldrich"/>
              <a:buNone/>
              <a:defRPr>
                <a:latin typeface="Aldrich"/>
                <a:ea typeface="Aldrich"/>
                <a:cs typeface="Aldrich"/>
                <a:sym typeface="Aldrich"/>
              </a:defRPr>
            </a:lvl2pPr>
            <a:lvl3pPr lvl="2" rtl="0">
              <a:spcBef>
                <a:spcPts val="0"/>
              </a:spcBef>
              <a:spcAft>
                <a:spcPts val="0"/>
              </a:spcAft>
              <a:buSzPts val="3000"/>
              <a:buFont typeface="Aldrich"/>
              <a:buNone/>
              <a:defRPr>
                <a:latin typeface="Aldrich"/>
                <a:ea typeface="Aldrich"/>
                <a:cs typeface="Aldrich"/>
                <a:sym typeface="Aldrich"/>
              </a:defRPr>
            </a:lvl3pPr>
            <a:lvl4pPr lvl="3" rtl="0">
              <a:spcBef>
                <a:spcPts val="0"/>
              </a:spcBef>
              <a:spcAft>
                <a:spcPts val="0"/>
              </a:spcAft>
              <a:buSzPts val="3000"/>
              <a:buFont typeface="Aldrich"/>
              <a:buNone/>
              <a:defRPr>
                <a:latin typeface="Aldrich"/>
                <a:ea typeface="Aldrich"/>
                <a:cs typeface="Aldrich"/>
                <a:sym typeface="Aldrich"/>
              </a:defRPr>
            </a:lvl4pPr>
            <a:lvl5pPr lvl="4" rtl="0">
              <a:spcBef>
                <a:spcPts val="0"/>
              </a:spcBef>
              <a:spcAft>
                <a:spcPts val="0"/>
              </a:spcAft>
              <a:buSzPts val="3000"/>
              <a:buFont typeface="Aldrich"/>
              <a:buNone/>
              <a:defRPr>
                <a:latin typeface="Aldrich"/>
                <a:ea typeface="Aldrich"/>
                <a:cs typeface="Aldrich"/>
                <a:sym typeface="Aldrich"/>
              </a:defRPr>
            </a:lvl5pPr>
            <a:lvl6pPr lvl="5" rtl="0">
              <a:spcBef>
                <a:spcPts val="0"/>
              </a:spcBef>
              <a:spcAft>
                <a:spcPts val="0"/>
              </a:spcAft>
              <a:buSzPts val="3000"/>
              <a:buFont typeface="Aldrich"/>
              <a:buNone/>
              <a:defRPr>
                <a:latin typeface="Aldrich"/>
                <a:ea typeface="Aldrich"/>
                <a:cs typeface="Aldrich"/>
                <a:sym typeface="Aldrich"/>
              </a:defRPr>
            </a:lvl6pPr>
            <a:lvl7pPr lvl="6" rtl="0">
              <a:spcBef>
                <a:spcPts val="0"/>
              </a:spcBef>
              <a:spcAft>
                <a:spcPts val="0"/>
              </a:spcAft>
              <a:buSzPts val="3000"/>
              <a:buFont typeface="Aldrich"/>
              <a:buNone/>
              <a:defRPr>
                <a:latin typeface="Aldrich"/>
                <a:ea typeface="Aldrich"/>
                <a:cs typeface="Aldrich"/>
                <a:sym typeface="Aldrich"/>
              </a:defRPr>
            </a:lvl7pPr>
            <a:lvl8pPr lvl="7" rtl="0">
              <a:spcBef>
                <a:spcPts val="0"/>
              </a:spcBef>
              <a:spcAft>
                <a:spcPts val="0"/>
              </a:spcAft>
              <a:buSzPts val="3000"/>
              <a:buFont typeface="Aldrich"/>
              <a:buNone/>
              <a:defRPr>
                <a:latin typeface="Aldrich"/>
                <a:ea typeface="Aldrich"/>
                <a:cs typeface="Aldrich"/>
                <a:sym typeface="Aldrich"/>
              </a:defRPr>
            </a:lvl8pPr>
            <a:lvl9pPr lvl="8" rtl="0">
              <a:spcBef>
                <a:spcPts val="0"/>
              </a:spcBef>
              <a:spcAft>
                <a:spcPts val="0"/>
              </a:spcAft>
              <a:buSzPts val="3000"/>
              <a:buFont typeface="Aldrich"/>
              <a:buNone/>
              <a:defRPr>
                <a:latin typeface="Aldrich"/>
                <a:ea typeface="Aldrich"/>
                <a:cs typeface="Aldrich"/>
                <a:sym typeface="Aldrich"/>
              </a:defRPr>
            </a:lvl9pPr>
          </a:lstStyle>
          <a:p>
            <a:endParaRPr/>
          </a:p>
        </p:txBody>
      </p:sp>
      <p:grpSp>
        <p:nvGrpSpPr>
          <p:cNvPr id="61" name="Google Shape;61;p5"/>
          <p:cNvGrpSpPr/>
          <p:nvPr/>
        </p:nvGrpSpPr>
        <p:grpSpPr>
          <a:xfrm>
            <a:off x="496925" y="1007751"/>
            <a:ext cx="8150150" cy="3215250"/>
            <a:chOff x="496925" y="1007751"/>
            <a:chExt cx="8150150" cy="3215250"/>
          </a:xfrm>
        </p:grpSpPr>
        <p:sp>
          <p:nvSpPr>
            <p:cNvPr id="62" name="Google Shape;62;p5"/>
            <p:cNvSpPr txBox="1"/>
            <p:nvPr/>
          </p:nvSpPr>
          <p:spPr>
            <a:xfrm>
              <a:off x="8430775" y="100775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1100101010101110</a:t>
              </a:r>
              <a:endParaRPr sz="1000">
                <a:solidFill>
                  <a:schemeClr val="dk1"/>
                </a:solidFill>
                <a:latin typeface="Open Sans"/>
                <a:ea typeface="Open Sans"/>
                <a:cs typeface="Open Sans"/>
                <a:sym typeface="Open Sans"/>
              </a:endParaRPr>
            </a:p>
          </p:txBody>
        </p:sp>
        <p:sp>
          <p:nvSpPr>
            <p:cNvPr id="63" name="Google Shape;63;p5"/>
            <p:cNvSpPr txBox="1"/>
            <p:nvPr/>
          </p:nvSpPr>
          <p:spPr>
            <a:xfrm>
              <a:off x="496925" y="16652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101010111000111</a:t>
              </a:r>
              <a:endParaRPr sz="1000">
                <a:solidFill>
                  <a:schemeClr val="dk1"/>
                </a:solidFill>
                <a:latin typeface="Open Sans"/>
                <a:ea typeface="Open Sans"/>
                <a:cs typeface="Open Sans"/>
                <a:sym typeface="Open Sans"/>
              </a:endParaRPr>
            </a:p>
            <a:p>
              <a:pPr marL="0" lvl="0" indent="0" algn="ctr" rtl="0">
                <a:spcBef>
                  <a:spcPts val="0"/>
                </a:spcBef>
                <a:spcAft>
                  <a:spcPts val="0"/>
                </a:spcAft>
                <a:buNone/>
              </a:pPr>
              <a:r>
                <a:rPr lang="en" sz="1000">
                  <a:solidFill>
                    <a:schemeClr val="dk1"/>
                  </a:solidFill>
                  <a:latin typeface="Open Sans"/>
                  <a:ea typeface="Open Sans"/>
                  <a:cs typeface="Open Sans"/>
                  <a:sym typeface="Open Sans"/>
                </a:rPr>
                <a:t>0</a:t>
              </a:r>
              <a:endParaRPr sz="1000">
                <a:solidFill>
                  <a:schemeClr val="dk1"/>
                </a:solidFill>
                <a:latin typeface="Open Sans"/>
                <a:ea typeface="Open Sans"/>
                <a:cs typeface="Open Sans"/>
                <a:sym typeface="Open San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grpSp>
        <p:nvGrpSpPr>
          <p:cNvPr id="77" name="Google Shape;77;p7"/>
          <p:cNvGrpSpPr/>
          <p:nvPr/>
        </p:nvGrpSpPr>
        <p:grpSpPr>
          <a:xfrm>
            <a:off x="346800" y="255600"/>
            <a:ext cx="8450400" cy="4632300"/>
            <a:chOff x="346800" y="255600"/>
            <a:chExt cx="8450400" cy="4632300"/>
          </a:xfrm>
        </p:grpSpPr>
        <p:sp>
          <p:nvSpPr>
            <p:cNvPr id="78" name="Google Shape;78;p7"/>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79" name="Google Shape;79;p7"/>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80" name="Google Shape;80;p7"/>
            <p:cNvGrpSpPr/>
            <p:nvPr/>
          </p:nvGrpSpPr>
          <p:grpSpPr>
            <a:xfrm>
              <a:off x="8111150" y="433000"/>
              <a:ext cx="426200" cy="106500"/>
              <a:chOff x="1739575" y="4109150"/>
              <a:chExt cx="426200" cy="106500"/>
            </a:xfrm>
          </p:grpSpPr>
          <p:sp>
            <p:nvSpPr>
              <p:cNvPr id="81" name="Google Shape;81;p7"/>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82" name="Google Shape;82;p7"/>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83" name="Google Shape;83;p7"/>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84" name="Google Shape;84;p7"/>
          <p:cNvSpPr txBox="1">
            <a:spLocks noGrp="1"/>
          </p:cNvSpPr>
          <p:nvPr>
            <p:ph type="title"/>
          </p:nvPr>
        </p:nvSpPr>
        <p:spPr>
          <a:xfrm>
            <a:off x="713225" y="885888"/>
            <a:ext cx="4294800" cy="10020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5" name="Google Shape;85;p7"/>
          <p:cNvSpPr txBox="1">
            <a:spLocks noGrp="1"/>
          </p:cNvSpPr>
          <p:nvPr>
            <p:ph type="subTitle" idx="1"/>
          </p:nvPr>
        </p:nvSpPr>
        <p:spPr>
          <a:xfrm>
            <a:off x="713225" y="1887913"/>
            <a:ext cx="4294800" cy="267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Char char="●"/>
              <a:defRPr/>
            </a:lvl1pPr>
            <a:lvl2pPr lvl="1" algn="ctr" rtl="0">
              <a:lnSpc>
                <a:spcPct val="100000"/>
              </a:lnSpc>
              <a:spcBef>
                <a:spcPts val="1000"/>
              </a:spcBef>
              <a:spcAft>
                <a:spcPts val="0"/>
              </a:spcAft>
              <a:buClr>
                <a:srgbClr val="E76A28"/>
              </a:buClr>
              <a:buSzPts val="1200"/>
              <a:buChar char="○"/>
              <a:defRPr/>
            </a:lvl2pPr>
            <a:lvl3pPr lvl="2" algn="ctr" rtl="0">
              <a:lnSpc>
                <a:spcPct val="100000"/>
              </a:lnSpc>
              <a:spcBef>
                <a:spcPts val="1600"/>
              </a:spcBef>
              <a:spcAft>
                <a:spcPts val="0"/>
              </a:spcAft>
              <a:buClr>
                <a:srgbClr val="E76A28"/>
              </a:buClr>
              <a:buSzPts val="1200"/>
              <a:buChar char="■"/>
              <a:defRPr/>
            </a:lvl3pPr>
            <a:lvl4pPr lvl="3" algn="ctr" rtl="0">
              <a:lnSpc>
                <a:spcPct val="100000"/>
              </a:lnSpc>
              <a:spcBef>
                <a:spcPts val="1600"/>
              </a:spcBef>
              <a:spcAft>
                <a:spcPts val="0"/>
              </a:spcAft>
              <a:buClr>
                <a:srgbClr val="E76A28"/>
              </a:buClr>
              <a:buSzPts val="1200"/>
              <a:buChar char="●"/>
              <a:defRPr/>
            </a:lvl4pPr>
            <a:lvl5pPr lvl="4" algn="ctr" rtl="0">
              <a:lnSpc>
                <a:spcPct val="100000"/>
              </a:lnSpc>
              <a:spcBef>
                <a:spcPts val="1600"/>
              </a:spcBef>
              <a:spcAft>
                <a:spcPts val="0"/>
              </a:spcAft>
              <a:buClr>
                <a:srgbClr val="E76A28"/>
              </a:buClr>
              <a:buSzPts val="1200"/>
              <a:buChar char="○"/>
              <a:defRPr/>
            </a:lvl5pPr>
            <a:lvl6pPr lvl="5" algn="ctr" rtl="0">
              <a:lnSpc>
                <a:spcPct val="100000"/>
              </a:lnSpc>
              <a:spcBef>
                <a:spcPts val="1600"/>
              </a:spcBef>
              <a:spcAft>
                <a:spcPts val="0"/>
              </a:spcAft>
              <a:buClr>
                <a:srgbClr val="999999"/>
              </a:buClr>
              <a:buSzPts val="1200"/>
              <a:buChar char="■"/>
              <a:defRPr/>
            </a:lvl6pPr>
            <a:lvl7pPr lvl="6" algn="ctr" rtl="0">
              <a:lnSpc>
                <a:spcPct val="100000"/>
              </a:lnSpc>
              <a:spcBef>
                <a:spcPts val="1600"/>
              </a:spcBef>
              <a:spcAft>
                <a:spcPts val="0"/>
              </a:spcAft>
              <a:buClr>
                <a:srgbClr val="999999"/>
              </a:buClr>
              <a:buSzPts val="1200"/>
              <a:buChar char="●"/>
              <a:defRPr/>
            </a:lvl7pPr>
            <a:lvl8pPr lvl="7" algn="ctr" rtl="0">
              <a:lnSpc>
                <a:spcPct val="100000"/>
              </a:lnSpc>
              <a:spcBef>
                <a:spcPts val="1600"/>
              </a:spcBef>
              <a:spcAft>
                <a:spcPts val="0"/>
              </a:spcAft>
              <a:buClr>
                <a:srgbClr val="999999"/>
              </a:buClr>
              <a:buSzPts val="1200"/>
              <a:buChar char="○"/>
              <a:defRPr/>
            </a:lvl8pPr>
            <a:lvl9pPr lvl="8" algn="ctr" rtl="0">
              <a:lnSpc>
                <a:spcPct val="100000"/>
              </a:lnSpc>
              <a:spcBef>
                <a:spcPts val="1600"/>
              </a:spcBef>
              <a:spcAft>
                <a:spcPts val="1600"/>
              </a:spcAft>
              <a:buClr>
                <a:srgbClr val="999999"/>
              </a:buClr>
              <a:buSzPts val="1200"/>
              <a:buChar char="■"/>
              <a:defRPr/>
            </a:lvl9pPr>
          </a:lstStyle>
          <a:p>
            <a:endParaRPr/>
          </a:p>
        </p:txBody>
      </p:sp>
      <p:sp>
        <p:nvSpPr>
          <p:cNvPr id="86" name="Google Shape;86;p7"/>
          <p:cNvSpPr>
            <a:spLocks noGrp="1"/>
          </p:cNvSpPr>
          <p:nvPr>
            <p:ph type="pic" idx="2"/>
          </p:nvPr>
        </p:nvSpPr>
        <p:spPr>
          <a:xfrm>
            <a:off x="5237825" y="1001375"/>
            <a:ext cx="2818200" cy="3295800"/>
          </a:xfrm>
          <a:prstGeom prst="rect">
            <a:avLst/>
          </a:prstGeom>
          <a:noFill/>
          <a:ln w="9525" cap="flat" cmpd="sng">
            <a:solidFill>
              <a:schemeClr val="dk1"/>
            </a:solidFill>
            <a:prstDash val="solid"/>
            <a:round/>
            <a:headEnd type="none" w="sm" len="sm"/>
            <a:tailEnd type="none" w="sm" len="sm"/>
          </a:ln>
        </p:spPr>
      </p:sp>
      <p:grpSp>
        <p:nvGrpSpPr>
          <p:cNvPr id="87" name="Google Shape;87;p7"/>
          <p:cNvGrpSpPr/>
          <p:nvPr/>
        </p:nvGrpSpPr>
        <p:grpSpPr>
          <a:xfrm>
            <a:off x="496925" y="855351"/>
            <a:ext cx="8150150" cy="3748650"/>
            <a:chOff x="496925" y="855351"/>
            <a:chExt cx="8150150" cy="3748650"/>
          </a:xfrm>
        </p:grpSpPr>
        <p:sp>
          <p:nvSpPr>
            <p:cNvPr id="88" name="Google Shape;88;p7"/>
            <p:cNvSpPr txBox="1"/>
            <p:nvPr/>
          </p:nvSpPr>
          <p:spPr>
            <a:xfrm>
              <a:off x="8430775" y="85535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1010010101001010</a:t>
              </a:r>
              <a:endParaRPr sz="1000">
                <a:solidFill>
                  <a:schemeClr val="dk1"/>
                </a:solidFill>
                <a:latin typeface="Open Sans"/>
                <a:ea typeface="Open Sans"/>
                <a:cs typeface="Open Sans"/>
                <a:sym typeface="Open Sans"/>
              </a:endParaRPr>
            </a:p>
          </p:txBody>
        </p:sp>
        <p:sp>
          <p:nvSpPr>
            <p:cNvPr id="89" name="Google Shape;89;p7"/>
            <p:cNvSpPr txBox="1"/>
            <p:nvPr/>
          </p:nvSpPr>
          <p:spPr>
            <a:xfrm>
              <a:off x="496925" y="20462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1001010101010100</a:t>
              </a:r>
              <a:endParaRPr sz="1000">
                <a:solidFill>
                  <a:schemeClr val="dk1"/>
                </a:solidFill>
                <a:latin typeface="Open Sans"/>
                <a:ea typeface="Open Sans"/>
                <a:cs typeface="Open Sans"/>
                <a:sym typeface="Open Sans"/>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0"/>
        <p:cNvGrpSpPr/>
        <p:nvPr/>
      </p:nvGrpSpPr>
      <p:grpSpPr>
        <a:xfrm>
          <a:off x="0" y="0"/>
          <a:ext cx="0" cy="0"/>
          <a:chOff x="0" y="0"/>
          <a:chExt cx="0" cy="0"/>
        </a:xfrm>
      </p:grpSpPr>
      <p:grpSp>
        <p:nvGrpSpPr>
          <p:cNvPr id="91" name="Google Shape;91;p8"/>
          <p:cNvGrpSpPr/>
          <p:nvPr/>
        </p:nvGrpSpPr>
        <p:grpSpPr>
          <a:xfrm>
            <a:off x="346800" y="255600"/>
            <a:ext cx="8450400" cy="4632300"/>
            <a:chOff x="346800" y="255600"/>
            <a:chExt cx="8450400" cy="4632300"/>
          </a:xfrm>
        </p:grpSpPr>
        <p:sp>
          <p:nvSpPr>
            <p:cNvPr id="92" name="Google Shape;92;p8"/>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3" name="Google Shape;93;p8"/>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94" name="Google Shape;94;p8"/>
            <p:cNvGrpSpPr/>
            <p:nvPr/>
          </p:nvGrpSpPr>
          <p:grpSpPr>
            <a:xfrm>
              <a:off x="8111150" y="433000"/>
              <a:ext cx="426200" cy="106500"/>
              <a:chOff x="1739575" y="4109150"/>
              <a:chExt cx="426200" cy="106500"/>
            </a:xfrm>
          </p:grpSpPr>
          <p:sp>
            <p:nvSpPr>
              <p:cNvPr id="95" name="Google Shape;95;p8"/>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6" name="Google Shape;96;p8"/>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7" name="Google Shape;97;p8"/>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98" name="Google Shape;98;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9"/>
        <p:cNvGrpSpPr/>
        <p:nvPr/>
      </p:nvGrpSpPr>
      <p:grpSpPr>
        <a:xfrm>
          <a:off x="0" y="0"/>
          <a:ext cx="0" cy="0"/>
          <a:chOff x="0" y="0"/>
          <a:chExt cx="0" cy="0"/>
        </a:xfrm>
      </p:grpSpPr>
      <p:grpSp>
        <p:nvGrpSpPr>
          <p:cNvPr id="100" name="Google Shape;100;p9"/>
          <p:cNvGrpSpPr/>
          <p:nvPr/>
        </p:nvGrpSpPr>
        <p:grpSpPr>
          <a:xfrm>
            <a:off x="346800" y="255600"/>
            <a:ext cx="8450400" cy="4632300"/>
            <a:chOff x="346800" y="255600"/>
            <a:chExt cx="8450400" cy="4632300"/>
          </a:xfrm>
        </p:grpSpPr>
        <p:sp>
          <p:nvSpPr>
            <p:cNvPr id="101" name="Google Shape;101;p9"/>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2" name="Google Shape;102;p9"/>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03" name="Google Shape;103;p9"/>
            <p:cNvGrpSpPr/>
            <p:nvPr/>
          </p:nvGrpSpPr>
          <p:grpSpPr>
            <a:xfrm>
              <a:off x="8111150" y="433000"/>
              <a:ext cx="426200" cy="106500"/>
              <a:chOff x="1739575" y="4109150"/>
              <a:chExt cx="426200" cy="106500"/>
            </a:xfrm>
          </p:grpSpPr>
          <p:sp>
            <p:nvSpPr>
              <p:cNvPr id="104" name="Google Shape;104;p9"/>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5" name="Google Shape;105;p9"/>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6" name="Google Shape;106;p9"/>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107" name="Google Shape;107;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8" name="Google Shape;108;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9"/>
        <p:cNvGrpSpPr/>
        <p:nvPr/>
      </p:nvGrpSpPr>
      <p:grpSpPr>
        <a:xfrm>
          <a:off x="0" y="0"/>
          <a:ext cx="0" cy="0"/>
          <a:chOff x="0" y="0"/>
          <a:chExt cx="0" cy="0"/>
        </a:xfrm>
      </p:grpSpPr>
      <p:sp>
        <p:nvSpPr>
          <p:cNvPr id="110" name="Google Shape;110;p10"/>
          <p:cNvSpPr>
            <a:spLocks noGrp="1"/>
          </p:cNvSpPr>
          <p:nvPr>
            <p:ph type="pic" idx="2"/>
          </p:nvPr>
        </p:nvSpPr>
        <p:spPr>
          <a:xfrm>
            <a:off x="0" y="-14875"/>
            <a:ext cx="9144000" cy="5158500"/>
          </a:xfrm>
          <a:prstGeom prst="rect">
            <a:avLst/>
          </a:prstGeom>
          <a:noFill/>
          <a:ln>
            <a:noFill/>
          </a:ln>
        </p:spPr>
      </p:sp>
      <p:sp>
        <p:nvSpPr>
          <p:cNvPr id="111" name="Google Shape;111;p10"/>
          <p:cNvSpPr txBox="1">
            <a:spLocks noGrp="1"/>
          </p:cNvSpPr>
          <p:nvPr>
            <p:ph type="title"/>
          </p:nvPr>
        </p:nvSpPr>
        <p:spPr>
          <a:xfrm>
            <a:off x="926200" y="681525"/>
            <a:ext cx="2705100" cy="1118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28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10_1">
    <p:spTree>
      <p:nvGrpSpPr>
        <p:cNvPr id="1" name="Shape 217"/>
        <p:cNvGrpSpPr/>
        <p:nvPr/>
      </p:nvGrpSpPr>
      <p:grpSpPr>
        <a:xfrm>
          <a:off x="0" y="0"/>
          <a:ext cx="0" cy="0"/>
          <a:chOff x="0" y="0"/>
          <a:chExt cx="0" cy="0"/>
        </a:xfrm>
      </p:grpSpPr>
      <p:grpSp>
        <p:nvGrpSpPr>
          <p:cNvPr id="218" name="Google Shape;218;p19"/>
          <p:cNvGrpSpPr/>
          <p:nvPr/>
        </p:nvGrpSpPr>
        <p:grpSpPr>
          <a:xfrm>
            <a:off x="346800" y="255600"/>
            <a:ext cx="8450400" cy="4632300"/>
            <a:chOff x="346800" y="255600"/>
            <a:chExt cx="8450400" cy="4632300"/>
          </a:xfrm>
        </p:grpSpPr>
        <p:sp>
          <p:nvSpPr>
            <p:cNvPr id="219" name="Google Shape;219;p19"/>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0" name="Google Shape;220;p19"/>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221" name="Google Shape;221;p19"/>
            <p:cNvGrpSpPr/>
            <p:nvPr/>
          </p:nvGrpSpPr>
          <p:grpSpPr>
            <a:xfrm>
              <a:off x="8111150" y="433000"/>
              <a:ext cx="426200" cy="106500"/>
              <a:chOff x="1739575" y="4109150"/>
              <a:chExt cx="426200" cy="106500"/>
            </a:xfrm>
          </p:grpSpPr>
          <p:sp>
            <p:nvSpPr>
              <p:cNvPr id="222" name="Google Shape;222;p19"/>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3" name="Google Shape;223;p19"/>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4" name="Google Shape;224;p19"/>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225" name="Google Shape;225;p19"/>
          <p:cNvSpPr txBox="1">
            <a:spLocks noGrp="1"/>
          </p:cNvSpPr>
          <p:nvPr>
            <p:ph type="body" idx="1"/>
          </p:nvPr>
        </p:nvSpPr>
        <p:spPr>
          <a:xfrm>
            <a:off x="713225" y="1398725"/>
            <a:ext cx="5804100" cy="26388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120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226" name="Google Shape;226;p19"/>
          <p:cNvSpPr txBox="1">
            <a:spLocks noGrp="1"/>
          </p:cNvSpPr>
          <p:nvPr>
            <p:ph type="title"/>
          </p:nvPr>
        </p:nvSpPr>
        <p:spPr>
          <a:xfrm>
            <a:off x="720000" y="826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27" name="Google Shape;227;p19"/>
          <p:cNvGrpSpPr/>
          <p:nvPr/>
        </p:nvGrpSpPr>
        <p:grpSpPr>
          <a:xfrm>
            <a:off x="496925" y="1436601"/>
            <a:ext cx="8150150" cy="3151497"/>
            <a:chOff x="496925" y="1436601"/>
            <a:chExt cx="8150150" cy="3151497"/>
          </a:xfrm>
        </p:grpSpPr>
        <p:sp>
          <p:nvSpPr>
            <p:cNvPr id="228" name="Google Shape;228;p19"/>
            <p:cNvSpPr txBox="1"/>
            <p:nvPr/>
          </p:nvSpPr>
          <p:spPr>
            <a:xfrm>
              <a:off x="8430775" y="2030298"/>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1010010010110111</a:t>
              </a:r>
              <a:endParaRPr sz="1000">
                <a:solidFill>
                  <a:schemeClr val="dk1"/>
                </a:solidFill>
                <a:latin typeface="Open Sans"/>
                <a:ea typeface="Open Sans"/>
                <a:cs typeface="Open Sans"/>
                <a:sym typeface="Open Sans"/>
              </a:endParaRPr>
            </a:p>
          </p:txBody>
        </p:sp>
        <p:sp>
          <p:nvSpPr>
            <p:cNvPr id="229" name="Google Shape;229;p19"/>
            <p:cNvSpPr txBox="1"/>
            <p:nvPr/>
          </p:nvSpPr>
          <p:spPr>
            <a:xfrm>
              <a:off x="496925" y="14366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1001010100101010</a:t>
              </a:r>
              <a:endParaRPr sz="1000">
                <a:solidFill>
                  <a:schemeClr val="dk1"/>
                </a:solidFill>
                <a:latin typeface="Open Sans"/>
                <a:ea typeface="Open Sans"/>
                <a:cs typeface="Open Sans"/>
                <a:sym typeface="Open Sans"/>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06"/>
        <p:cNvGrpSpPr/>
        <p:nvPr/>
      </p:nvGrpSpPr>
      <p:grpSpPr>
        <a:xfrm>
          <a:off x="0" y="0"/>
          <a:ext cx="0" cy="0"/>
          <a:chOff x="0" y="0"/>
          <a:chExt cx="0" cy="0"/>
        </a:xfrm>
      </p:grpSpPr>
      <p:grpSp>
        <p:nvGrpSpPr>
          <p:cNvPr id="307" name="Google Shape;307;p24"/>
          <p:cNvGrpSpPr/>
          <p:nvPr/>
        </p:nvGrpSpPr>
        <p:grpSpPr>
          <a:xfrm>
            <a:off x="346800" y="255600"/>
            <a:ext cx="8450400" cy="4632300"/>
            <a:chOff x="346800" y="255600"/>
            <a:chExt cx="8450400" cy="4632300"/>
          </a:xfrm>
        </p:grpSpPr>
        <p:sp>
          <p:nvSpPr>
            <p:cNvPr id="308" name="Google Shape;308;p24"/>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9" name="Google Shape;309;p24"/>
            <p:cNvSpPr/>
            <p:nvPr/>
          </p:nvSpPr>
          <p:spPr>
            <a:xfrm>
              <a:off x="346800" y="255600"/>
              <a:ext cx="8450400" cy="4260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310" name="Google Shape;310;p24"/>
            <p:cNvGrpSpPr/>
            <p:nvPr/>
          </p:nvGrpSpPr>
          <p:grpSpPr>
            <a:xfrm>
              <a:off x="8111150" y="433000"/>
              <a:ext cx="426200" cy="106500"/>
              <a:chOff x="1739575" y="4109150"/>
              <a:chExt cx="426200" cy="106500"/>
            </a:xfrm>
          </p:grpSpPr>
          <p:sp>
            <p:nvSpPr>
              <p:cNvPr id="311" name="Google Shape;311;p24"/>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2" name="Google Shape;312;p24"/>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3" name="Google Shape;313;p24"/>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grpSp>
        <p:nvGrpSpPr>
          <p:cNvPr id="314" name="Google Shape;314;p24"/>
          <p:cNvGrpSpPr/>
          <p:nvPr/>
        </p:nvGrpSpPr>
        <p:grpSpPr>
          <a:xfrm>
            <a:off x="496925" y="1007751"/>
            <a:ext cx="8150150" cy="3215250"/>
            <a:chOff x="496925" y="1007751"/>
            <a:chExt cx="8150150" cy="3215250"/>
          </a:xfrm>
        </p:grpSpPr>
        <p:sp>
          <p:nvSpPr>
            <p:cNvPr id="315" name="Google Shape;315;p24"/>
            <p:cNvSpPr txBox="1"/>
            <p:nvPr/>
          </p:nvSpPr>
          <p:spPr>
            <a:xfrm>
              <a:off x="8430775" y="100775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1100101010101110</a:t>
              </a:r>
              <a:endParaRPr sz="1000">
                <a:solidFill>
                  <a:schemeClr val="dk1"/>
                </a:solidFill>
                <a:latin typeface="Open Sans"/>
                <a:ea typeface="Open Sans"/>
                <a:cs typeface="Open Sans"/>
                <a:sym typeface="Open Sans"/>
              </a:endParaRPr>
            </a:p>
          </p:txBody>
        </p:sp>
        <p:sp>
          <p:nvSpPr>
            <p:cNvPr id="316" name="Google Shape;316;p24"/>
            <p:cNvSpPr txBox="1"/>
            <p:nvPr/>
          </p:nvSpPr>
          <p:spPr>
            <a:xfrm>
              <a:off x="496925" y="16652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101010111000111</a:t>
              </a:r>
              <a:endParaRPr sz="1000">
                <a:solidFill>
                  <a:schemeClr val="dk1"/>
                </a:solidFill>
                <a:latin typeface="Open Sans"/>
                <a:ea typeface="Open Sans"/>
                <a:cs typeface="Open Sans"/>
                <a:sym typeface="Open Sans"/>
              </a:endParaRPr>
            </a:p>
            <a:p>
              <a:pPr marL="0" lvl="0" indent="0" algn="ctr" rtl="0">
                <a:spcBef>
                  <a:spcPts val="0"/>
                </a:spcBef>
                <a:spcAft>
                  <a:spcPts val="0"/>
                </a:spcAft>
                <a:buNone/>
              </a:pPr>
              <a:r>
                <a:rPr lang="en" sz="1000">
                  <a:solidFill>
                    <a:schemeClr val="dk1"/>
                  </a:solidFill>
                  <a:latin typeface="Open Sans"/>
                  <a:ea typeface="Open Sans"/>
                  <a:cs typeface="Open Sans"/>
                  <a:sym typeface="Open Sans"/>
                </a:rPr>
                <a:t>0</a:t>
              </a:r>
              <a:endParaRPr sz="1000">
                <a:solidFill>
                  <a:schemeClr val="dk1"/>
                </a:solidFill>
                <a:latin typeface="Open Sans"/>
                <a:ea typeface="Open Sans"/>
                <a:cs typeface="Open Sans"/>
                <a:sym typeface="Open Sans"/>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Aldrich"/>
              <a:buNone/>
              <a:defRPr sz="2800" b="1">
                <a:solidFill>
                  <a:schemeClr val="dk1"/>
                </a:solidFill>
                <a:latin typeface="Aldrich"/>
                <a:ea typeface="Aldrich"/>
                <a:cs typeface="Aldrich"/>
                <a:sym typeface="Aldrich"/>
              </a:defRPr>
            </a:lvl1pPr>
            <a:lvl2pPr lvl="1"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2pPr>
            <a:lvl3pPr lvl="2"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3pPr>
            <a:lvl4pPr lvl="3"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4pPr>
            <a:lvl5pPr lvl="4"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5pPr>
            <a:lvl6pPr lvl="5"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6pPr>
            <a:lvl7pPr lvl="6"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7pPr>
            <a:lvl8pPr lvl="7"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8pPr>
            <a:lvl9pPr lvl="8"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1600"/>
              </a:spcBef>
              <a:spcAft>
                <a:spcPts val="160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6" r:id="rId6"/>
    <p:sldLayoutId id="2147483658" r:id="rId7"/>
    <p:sldLayoutId id="2147483665" r:id="rId8"/>
    <p:sldLayoutId id="2147483670" r:id="rId9"/>
    <p:sldLayoutId id="2147483671"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10.png"/><Relationship Id="rId3" Type="http://schemas.openxmlformats.org/officeDocument/2006/relationships/diagramLayout" Target="../diagrams/layout1.xml"/><Relationship Id="rId7" Type="http://schemas.openxmlformats.org/officeDocument/2006/relationships/image" Target="../media/image4.png"/><Relationship Id="rId12" Type="http://schemas.openxmlformats.org/officeDocument/2006/relationships/image" Target="../media/image9.svg"/><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11" Type="http://schemas.openxmlformats.org/officeDocument/2006/relationships/image" Target="../media/image8.png"/><Relationship Id="rId5" Type="http://schemas.openxmlformats.org/officeDocument/2006/relationships/diagramColors" Target="../diagrams/colors1.xml"/><Relationship Id="rId10" Type="http://schemas.openxmlformats.org/officeDocument/2006/relationships/image" Target="../media/image7.svg"/><Relationship Id="rId4" Type="http://schemas.openxmlformats.org/officeDocument/2006/relationships/diagramQuickStyle" Target="../diagrams/quickStyle1.xml"/><Relationship Id="rId9" Type="http://schemas.openxmlformats.org/officeDocument/2006/relationships/image" Target="../media/image6.png"/><Relationship Id="rId14" Type="http://schemas.openxmlformats.org/officeDocument/2006/relationships/image" Target="../media/image11.svg"/></Relationships>
</file>

<file path=ppt/slides/_rels/slide4.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diagramLayout" Target="../diagrams/layout2.xml"/><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11" Type="http://schemas.openxmlformats.org/officeDocument/2006/relationships/image" Target="../media/image16.png"/><Relationship Id="rId5" Type="http://schemas.openxmlformats.org/officeDocument/2006/relationships/diagramColors" Target="../diagrams/colors2.xml"/><Relationship Id="rId10" Type="http://schemas.openxmlformats.org/officeDocument/2006/relationships/image" Target="../media/image15.svg"/><Relationship Id="rId4" Type="http://schemas.openxmlformats.org/officeDocument/2006/relationships/diagramQuickStyle" Target="../diagrams/quickStyle2.xml"/><Relationship Id="rId9" Type="http://schemas.openxmlformats.org/officeDocument/2006/relationships/image" Target="../media/image14.png"/><Relationship Id="rId14" Type="http://schemas.openxmlformats.org/officeDocument/2006/relationships/image" Target="../media/image19.sv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grpSp>
        <p:nvGrpSpPr>
          <p:cNvPr id="338" name="Google Shape;338;p29"/>
          <p:cNvGrpSpPr/>
          <p:nvPr/>
        </p:nvGrpSpPr>
        <p:grpSpPr>
          <a:xfrm>
            <a:off x="6442850" y="1530900"/>
            <a:ext cx="1625700" cy="1625700"/>
            <a:chOff x="4653650" y="1256600"/>
            <a:chExt cx="1625700" cy="1625700"/>
          </a:xfrm>
        </p:grpSpPr>
        <p:sp>
          <p:nvSpPr>
            <p:cNvPr id="339" name="Google Shape;339;p29"/>
            <p:cNvSpPr/>
            <p:nvPr/>
          </p:nvSpPr>
          <p:spPr>
            <a:xfrm>
              <a:off x="4653650" y="1256600"/>
              <a:ext cx="1625700" cy="1625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0" name="Google Shape;340;p29"/>
            <p:cNvSpPr/>
            <p:nvPr/>
          </p:nvSpPr>
          <p:spPr>
            <a:xfrm>
              <a:off x="4653650" y="1256600"/>
              <a:ext cx="1625700" cy="1596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341" name="Google Shape;341;p29"/>
          <p:cNvSpPr txBox="1">
            <a:spLocks noGrp="1"/>
          </p:cNvSpPr>
          <p:nvPr>
            <p:ph type="ctrTitle"/>
          </p:nvPr>
        </p:nvSpPr>
        <p:spPr>
          <a:xfrm>
            <a:off x="1244925" y="1205975"/>
            <a:ext cx="3953608" cy="30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err="1"/>
              <a:t>Blazor</a:t>
            </a:r>
            <a:br>
              <a:rPr lang="en" sz="4400" dirty="0"/>
            </a:br>
            <a:r>
              <a:rPr lang="en" sz="4400" dirty="0"/>
              <a:t>Introduction</a:t>
            </a:r>
            <a:endParaRPr sz="4400" dirty="0"/>
          </a:p>
        </p:txBody>
      </p:sp>
      <p:sp>
        <p:nvSpPr>
          <p:cNvPr id="342" name="Google Shape;342;p29"/>
          <p:cNvSpPr/>
          <p:nvPr/>
        </p:nvSpPr>
        <p:spPr>
          <a:xfrm>
            <a:off x="6820498" y="2096271"/>
            <a:ext cx="880576" cy="474590"/>
          </a:xfrm>
          <a:custGeom>
            <a:avLst/>
            <a:gdLst/>
            <a:ahLst/>
            <a:cxnLst/>
            <a:rect l="l" t="t" r="r" b="b"/>
            <a:pathLst>
              <a:path w="1618" h="872" extrusionOk="0">
                <a:moveTo>
                  <a:pt x="1093" y="11"/>
                </a:moveTo>
                <a:cubicBezTo>
                  <a:pt x="1064" y="-8"/>
                  <a:pt x="1024" y="0"/>
                  <a:pt x="1005" y="29"/>
                </a:cubicBezTo>
                <a:lnTo>
                  <a:pt x="508" y="774"/>
                </a:lnTo>
                <a:cubicBezTo>
                  <a:pt x="488" y="803"/>
                  <a:pt x="496" y="842"/>
                  <a:pt x="525" y="861"/>
                </a:cubicBezTo>
                <a:cubicBezTo>
                  <a:pt x="554" y="881"/>
                  <a:pt x="593" y="873"/>
                  <a:pt x="613" y="844"/>
                </a:cubicBezTo>
                <a:lnTo>
                  <a:pt x="1110" y="99"/>
                </a:lnTo>
                <a:cubicBezTo>
                  <a:pt x="1130" y="70"/>
                  <a:pt x="1122" y="31"/>
                  <a:pt x="1093" y="11"/>
                </a:cubicBezTo>
                <a:moveTo>
                  <a:pt x="1607" y="401"/>
                </a:moveTo>
                <a:lnTo>
                  <a:pt x="1359" y="29"/>
                </a:lnTo>
                <a:cubicBezTo>
                  <a:pt x="1339" y="0"/>
                  <a:pt x="1300" y="-8"/>
                  <a:pt x="1271" y="11"/>
                </a:cubicBezTo>
                <a:cubicBezTo>
                  <a:pt x="1242" y="31"/>
                  <a:pt x="1234" y="70"/>
                  <a:pt x="1254" y="99"/>
                </a:cubicBezTo>
                <a:lnTo>
                  <a:pt x="1479" y="436"/>
                </a:lnTo>
                <a:lnTo>
                  <a:pt x="1254" y="774"/>
                </a:lnTo>
                <a:cubicBezTo>
                  <a:pt x="1234" y="803"/>
                  <a:pt x="1242" y="842"/>
                  <a:pt x="1271" y="861"/>
                </a:cubicBezTo>
                <a:cubicBezTo>
                  <a:pt x="1300" y="881"/>
                  <a:pt x="1339" y="873"/>
                  <a:pt x="1359" y="844"/>
                </a:cubicBezTo>
                <a:lnTo>
                  <a:pt x="1607" y="471"/>
                </a:lnTo>
                <a:cubicBezTo>
                  <a:pt x="1622" y="450"/>
                  <a:pt x="1622" y="422"/>
                  <a:pt x="1607" y="401"/>
                </a:cubicBezTo>
                <a:moveTo>
                  <a:pt x="364" y="99"/>
                </a:moveTo>
                <a:lnTo>
                  <a:pt x="139" y="436"/>
                </a:lnTo>
                <a:lnTo>
                  <a:pt x="364" y="774"/>
                </a:lnTo>
                <a:cubicBezTo>
                  <a:pt x="384" y="803"/>
                  <a:pt x="376" y="842"/>
                  <a:pt x="347" y="861"/>
                </a:cubicBezTo>
                <a:cubicBezTo>
                  <a:pt x="318" y="881"/>
                  <a:pt x="279" y="873"/>
                  <a:pt x="259" y="844"/>
                </a:cubicBezTo>
                <a:lnTo>
                  <a:pt x="10" y="471"/>
                </a:lnTo>
                <a:cubicBezTo>
                  <a:pt x="-4" y="450"/>
                  <a:pt x="-4" y="422"/>
                  <a:pt x="10" y="401"/>
                </a:cubicBezTo>
                <a:lnTo>
                  <a:pt x="259" y="29"/>
                </a:lnTo>
                <a:cubicBezTo>
                  <a:pt x="278" y="0"/>
                  <a:pt x="318" y="-8"/>
                  <a:pt x="347" y="11"/>
                </a:cubicBezTo>
                <a:cubicBezTo>
                  <a:pt x="376" y="31"/>
                  <a:pt x="384" y="70"/>
                  <a:pt x="364" y="9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3" name="Google Shape;343;p29"/>
          <p:cNvSpPr txBox="1">
            <a:spLocks noGrp="1"/>
          </p:cNvSpPr>
          <p:nvPr>
            <p:ph type="subTitle" idx="1"/>
          </p:nvPr>
        </p:nvSpPr>
        <p:spPr>
          <a:xfrm>
            <a:off x="5318725" y="3074550"/>
            <a:ext cx="2497200" cy="104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Chris Woodruff</a:t>
            </a:r>
            <a:endParaRPr dirty="0"/>
          </a:p>
        </p:txBody>
      </p:sp>
      <p:sp>
        <p:nvSpPr>
          <p:cNvPr id="344" name="Google Shape;344;p29"/>
          <p:cNvSpPr/>
          <p:nvPr/>
        </p:nvSpPr>
        <p:spPr>
          <a:xfrm>
            <a:off x="5318787" y="2914950"/>
            <a:ext cx="2497200" cy="159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1">
          <a:extLst>
            <a:ext uri="{FF2B5EF4-FFF2-40B4-BE49-F238E27FC236}">
              <a16:creationId xmlns:a16="http://schemas.microsoft.com/office/drawing/2014/main" id="{47F729C3-3563-C8BA-AA84-9A96536C77C6}"/>
            </a:ext>
          </a:extLst>
        </p:cNvPr>
        <p:cNvGrpSpPr/>
        <p:nvPr/>
      </p:nvGrpSpPr>
      <p:grpSpPr>
        <a:xfrm>
          <a:off x="0" y="0"/>
          <a:ext cx="0" cy="0"/>
          <a:chOff x="0" y="0"/>
          <a:chExt cx="0" cy="0"/>
        </a:xfrm>
      </p:grpSpPr>
      <p:pic>
        <p:nvPicPr>
          <p:cNvPr id="482" name="Google Shape;482;p39">
            <a:extLst>
              <a:ext uri="{FF2B5EF4-FFF2-40B4-BE49-F238E27FC236}">
                <a16:creationId xmlns:a16="http://schemas.microsoft.com/office/drawing/2014/main" id="{2573EC84-9848-AF6D-8534-AD95528247BB}"/>
              </a:ext>
            </a:extLst>
          </p:cNvPr>
          <p:cNvPicPr preferRelativeResize="0">
            <a:picLocks noGrp="1"/>
          </p:cNvPicPr>
          <p:nvPr>
            <p:ph type="pic" idx="2"/>
          </p:nvPr>
        </p:nvPicPr>
        <p:blipFill rotWithShape="1">
          <a:blip r:embed="rId3">
            <a:alphaModFix/>
          </a:blip>
          <a:srcRect t="7676" b="7685"/>
          <a:stretch/>
        </p:blipFill>
        <p:spPr>
          <a:xfrm>
            <a:off x="0" y="-14875"/>
            <a:ext cx="9144003" cy="5158499"/>
          </a:xfrm>
          <a:prstGeom prst="rect">
            <a:avLst/>
          </a:prstGeom>
        </p:spPr>
      </p:pic>
      <p:sp>
        <p:nvSpPr>
          <p:cNvPr id="483" name="Google Shape;483;p39">
            <a:extLst>
              <a:ext uri="{FF2B5EF4-FFF2-40B4-BE49-F238E27FC236}">
                <a16:creationId xmlns:a16="http://schemas.microsoft.com/office/drawing/2014/main" id="{D4B38DCD-480F-9B84-2745-E84DD416B71F}"/>
              </a:ext>
            </a:extLst>
          </p:cNvPr>
          <p:cNvSpPr txBox="1">
            <a:spLocks noGrp="1"/>
          </p:cNvSpPr>
          <p:nvPr>
            <p:ph type="title"/>
          </p:nvPr>
        </p:nvSpPr>
        <p:spPr>
          <a:xfrm>
            <a:off x="926200" y="681525"/>
            <a:ext cx="2705100" cy="111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Demo</a:t>
            </a:r>
            <a:endParaRPr sz="4000" dirty="0"/>
          </a:p>
        </p:txBody>
      </p:sp>
      <p:grpSp>
        <p:nvGrpSpPr>
          <p:cNvPr id="484" name="Google Shape;484;p39">
            <a:extLst>
              <a:ext uri="{FF2B5EF4-FFF2-40B4-BE49-F238E27FC236}">
                <a16:creationId xmlns:a16="http://schemas.microsoft.com/office/drawing/2014/main" id="{EDBF493D-9005-2DC4-0069-567FBB4F9530}"/>
              </a:ext>
            </a:extLst>
          </p:cNvPr>
          <p:cNvGrpSpPr/>
          <p:nvPr/>
        </p:nvGrpSpPr>
        <p:grpSpPr>
          <a:xfrm>
            <a:off x="496925" y="1436601"/>
            <a:ext cx="8150150" cy="3151497"/>
            <a:chOff x="496925" y="1436601"/>
            <a:chExt cx="8150150" cy="3151497"/>
          </a:xfrm>
        </p:grpSpPr>
        <p:sp>
          <p:nvSpPr>
            <p:cNvPr id="485" name="Google Shape;485;p39">
              <a:extLst>
                <a:ext uri="{FF2B5EF4-FFF2-40B4-BE49-F238E27FC236}">
                  <a16:creationId xmlns:a16="http://schemas.microsoft.com/office/drawing/2014/main" id="{E3C67085-6239-372D-8367-8226ADEEBA86}"/>
                </a:ext>
              </a:extLst>
            </p:cNvPr>
            <p:cNvSpPr txBox="1"/>
            <p:nvPr/>
          </p:nvSpPr>
          <p:spPr>
            <a:xfrm>
              <a:off x="8430775" y="2030298"/>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1010010010110111</a:t>
              </a:r>
              <a:endParaRPr sz="1000">
                <a:solidFill>
                  <a:schemeClr val="dk1"/>
                </a:solidFill>
                <a:latin typeface="Open Sans"/>
                <a:ea typeface="Open Sans"/>
                <a:cs typeface="Open Sans"/>
                <a:sym typeface="Open Sans"/>
              </a:endParaRPr>
            </a:p>
          </p:txBody>
        </p:sp>
        <p:sp>
          <p:nvSpPr>
            <p:cNvPr id="486" name="Google Shape;486;p39">
              <a:extLst>
                <a:ext uri="{FF2B5EF4-FFF2-40B4-BE49-F238E27FC236}">
                  <a16:creationId xmlns:a16="http://schemas.microsoft.com/office/drawing/2014/main" id="{ADED1D6C-F1CA-2D9B-8478-13E8518FDEA9}"/>
                </a:ext>
              </a:extLst>
            </p:cNvPr>
            <p:cNvSpPr txBox="1"/>
            <p:nvPr/>
          </p:nvSpPr>
          <p:spPr>
            <a:xfrm>
              <a:off x="496925" y="14366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1001010100101010</a:t>
              </a:r>
              <a:endParaRPr sz="1000">
                <a:solidFill>
                  <a:schemeClr val="dk1"/>
                </a:solidFill>
                <a:latin typeface="Open Sans"/>
                <a:ea typeface="Open Sans"/>
                <a:cs typeface="Open Sans"/>
                <a:sym typeface="Open Sans"/>
              </a:endParaRPr>
            </a:p>
          </p:txBody>
        </p:sp>
      </p:grpSp>
    </p:spTree>
    <p:extLst>
      <p:ext uri="{BB962C8B-B14F-4D97-AF65-F5344CB8AC3E}">
        <p14:creationId xmlns:p14="http://schemas.microsoft.com/office/powerpoint/2010/main" val="3107790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A9454D-8040-E779-0768-3F9F17BD6C7E}"/>
              </a:ext>
            </a:extLst>
          </p:cNvPr>
          <p:cNvSpPr>
            <a:spLocks noGrp="1"/>
          </p:cNvSpPr>
          <p:nvPr>
            <p:ph type="body" idx="1"/>
          </p:nvPr>
        </p:nvSpPr>
        <p:spPr>
          <a:xfrm>
            <a:off x="713225" y="1398725"/>
            <a:ext cx="7651842" cy="2638800"/>
          </a:xfrm>
        </p:spPr>
        <p:txBody>
          <a:bodyPr/>
          <a:lstStyle/>
          <a:p>
            <a:pPr marL="152400" indent="0">
              <a:buNone/>
            </a:pPr>
            <a:r>
              <a:rPr lang="en-US" sz="2000" dirty="0">
                <a:latin typeface="Consolas" panose="020B0609020204030204" pitchFamily="49" charset="0"/>
                <a:cs typeface="Consolas" panose="020B0609020204030204" pitchFamily="49" charset="0"/>
              </a:rPr>
              <a:t>&lt;input @bind="name" placeholder="Enter your name" /&gt;</a:t>
            </a:r>
          </a:p>
          <a:p>
            <a:pPr marL="152400" indent="0">
              <a:buNone/>
            </a:pPr>
            <a:r>
              <a:rPr lang="en-US" sz="2000" dirty="0">
                <a:latin typeface="Consolas" panose="020B0609020204030204" pitchFamily="49" charset="0"/>
                <a:cs typeface="Consolas" panose="020B0609020204030204" pitchFamily="49" charset="0"/>
              </a:rPr>
              <a:t>&lt;p&gt;Hello, @name!&lt;/p&gt;</a:t>
            </a:r>
          </a:p>
          <a:p>
            <a:pPr marL="152400" indent="0">
              <a:buNone/>
            </a:pPr>
            <a:endParaRPr lang="en-US" sz="2000" dirty="0">
              <a:latin typeface="Consolas" panose="020B0609020204030204" pitchFamily="49" charset="0"/>
              <a:cs typeface="Consolas" panose="020B0609020204030204" pitchFamily="49" charset="0"/>
            </a:endParaRPr>
          </a:p>
          <a:p>
            <a:pPr marL="152400" indent="0">
              <a:buNone/>
            </a:pPr>
            <a:r>
              <a:rPr lang="en-US" sz="2000" dirty="0">
                <a:latin typeface="Consolas" panose="020B0609020204030204" pitchFamily="49" charset="0"/>
                <a:cs typeface="Consolas" panose="020B0609020204030204" pitchFamily="49" charset="0"/>
              </a:rPr>
              <a:t>@code {</a:t>
            </a:r>
          </a:p>
          <a:p>
            <a:pPr marL="152400" indent="0">
              <a:buNone/>
            </a:pPr>
            <a:r>
              <a:rPr lang="en-US" sz="2000" dirty="0">
                <a:latin typeface="Consolas" panose="020B0609020204030204" pitchFamily="49" charset="0"/>
                <a:cs typeface="Consolas" panose="020B0609020204030204" pitchFamily="49" charset="0"/>
              </a:rPr>
              <a:t>    private string name = "</a:t>
            </a:r>
            <a:r>
              <a:rPr lang="en-US" sz="2000" dirty="0" err="1">
                <a:latin typeface="Consolas" panose="020B0609020204030204" pitchFamily="49" charset="0"/>
                <a:cs typeface="Consolas" panose="020B0609020204030204" pitchFamily="49" charset="0"/>
              </a:rPr>
              <a:t>Blazor</a:t>
            </a:r>
            <a:r>
              <a:rPr lang="en-US" sz="2000" dirty="0">
                <a:latin typeface="Consolas" panose="020B0609020204030204" pitchFamily="49" charset="0"/>
                <a:cs typeface="Consolas" panose="020B0609020204030204" pitchFamily="49" charset="0"/>
              </a:rPr>
              <a:t>";</a:t>
            </a:r>
          </a:p>
          <a:p>
            <a:pPr marL="152400" indent="0">
              <a:buNone/>
            </a:pPr>
            <a:r>
              <a:rPr lang="en-US" sz="2000" dirty="0">
                <a:latin typeface="Consolas" panose="020B0609020204030204" pitchFamily="49" charset="0"/>
                <a:cs typeface="Consolas" panose="020B0609020204030204" pitchFamily="49" charset="0"/>
              </a:rPr>
              <a:t>}</a:t>
            </a:r>
          </a:p>
          <a:p>
            <a:pPr marL="152400" indent="0">
              <a:buNone/>
            </a:pPr>
            <a:endParaRPr lang="en-US" sz="1600" dirty="0">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335A6545-40FC-3D0D-A0D9-957D9B0D7DBD}"/>
              </a:ext>
            </a:extLst>
          </p:cNvPr>
          <p:cNvSpPr>
            <a:spLocks noGrp="1"/>
          </p:cNvSpPr>
          <p:nvPr>
            <p:ph type="title"/>
          </p:nvPr>
        </p:nvSpPr>
        <p:spPr/>
        <p:txBody>
          <a:bodyPr/>
          <a:lstStyle/>
          <a:p>
            <a:r>
              <a:rPr lang="en-US" dirty="0"/>
              <a:t>Data Binding in </a:t>
            </a:r>
            <a:r>
              <a:rPr lang="en-US" dirty="0" err="1"/>
              <a:t>Blazor</a:t>
            </a:r>
            <a:endParaRPr lang="en-US" dirty="0"/>
          </a:p>
        </p:txBody>
      </p:sp>
    </p:spTree>
    <p:extLst>
      <p:ext uri="{BB962C8B-B14F-4D97-AF65-F5344CB8AC3E}">
        <p14:creationId xmlns:p14="http://schemas.microsoft.com/office/powerpoint/2010/main" val="1473923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761CB51C-8E23-263F-FA97-BA1141190F7D}"/>
              </a:ext>
            </a:extLst>
          </p:cNvPr>
          <p:cNvSpPr>
            <a:spLocks noGrp="1"/>
          </p:cNvSpPr>
          <p:nvPr>
            <p:ph type="body" idx="1"/>
          </p:nvPr>
        </p:nvSpPr>
        <p:spPr>
          <a:xfrm>
            <a:off x="713224" y="1398724"/>
            <a:ext cx="7459931" cy="3229719"/>
          </a:xfrm>
        </p:spPr>
        <p:txBody>
          <a:bodyPr/>
          <a:lstStyle/>
          <a:p>
            <a:pPr marL="152400" indent="0">
              <a:buNone/>
            </a:pPr>
            <a:r>
              <a:rPr lang="en-US" sz="1800" dirty="0">
                <a:latin typeface="Consolas" panose="020B0609020204030204" pitchFamily="49" charset="0"/>
                <a:cs typeface="Consolas" panose="020B0609020204030204" pitchFamily="49" charset="0"/>
              </a:rPr>
              <a:t>&lt;button @onclick="</a:t>
            </a:r>
            <a:r>
              <a:rPr lang="en-US" sz="1800" dirty="0" err="1">
                <a:latin typeface="Consolas" panose="020B0609020204030204" pitchFamily="49" charset="0"/>
                <a:cs typeface="Consolas" panose="020B0609020204030204" pitchFamily="49" charset="0"/>
              </a:rPr>
              <a:t>ShowMessage</a:t>
            </a:r>
            <a:r>
              <a:rPr lang="en-US" sz="1800" dirty="0">
                <a:latin typeface="Consolas" panose="020B0609020204030204" pitchFamily="49" charset="0"/>
                <a:cs typeface="Consolas" panose="020B0609020204030204" pitchFamily="49" charset="0"/>
              </a:rPr>
              <a:t>"&gt;Click me&lt;/button&gt;</a:t>
            </a:r>
          </a:p>
          <a:p>
            <a:pPr marL="152400" indent="0">
              <a:buNone/>
            </a:pPr>
            <a:r>
              <a:rPr lang="en-US" sz="1800" dirty="0">
                <a:latin typeface="Consolas" panose="020B0609020204030204" pitchFamily="49" charset="0"/>
                <a:cs typeface="Consolas" panose="020B0609020204030204" pitchFamily="49" charset="0"/>
              </a:rPr>
              <a:t>&lt;p&gt;@message&lt;/p&gt;</a:t>
            </a:r>
          </a:p>
          <a:p>
            <a:pPr marL="152400" indent="0">
              <a:buNone/>
            </a:pPr>
            <a:endParaRPr lang="en-US" sz="1800" dirty="0">
              <a:latin typeface="Consolas" panose="020B0609020204030204" pitchFamily="49" charset="0"/>
              <a:cs typeface="Consolas" panose="020B0609020204030204" pitchFamily="49" charset="0"/>
            </a:endParaRPr>
          </a:p>
          <a:p>
            <a:pPr marL="152400" indent="0">
              <a:buNone/>
            </a:pPr>
            <a:r>
              <a:rPr lang="en-US" sz="1800" dirty="0">
                <a:latin typeface="Consolas" panose="020B0609020204030204" pitchFamily="49" charset="0"/>
                <a:cs typeface="Consolas" panose="020B0609020204030204" pitchFamily="49" charset="0"/>
              </a:rPr>
              <a:t>@code {</a:t>
            </a:r>
          </a:p>
          <a:p>
            <a:pPr marL="152400" indent="0">
              <a:buNone/>
            </a:pPr>
            <a:r>
              <a:rPr lang="en-US" sz="1800" dirty="0">
                <a:latin typeface="Consolas" panose="020B0609020204030204" pitchFamily="49" charset="0"/>
                <a:cs typeface="Consolas" panose="020B0609020204030204" pitchFamily="49" charset="0"/>
              </a:rPr>
              <a:t>    private string message = "";</a:t>
            </a:r>
          </a:p>
          <a:p>
            <a:pPr marL="152400" indent="0">
              <a:buNone/>
            </a:pPr>
            <a:endParaRPr lang="en-US" sz="1800" dirty="0">
              <a:latin typeface="Consolas" panose="020B0609020204030204" pitchFamily="49" charset="0"/>
              <a:cs typeface="Consolas" panose="020B0609020204030204" pitchFamily="49" charset="0"/>
            </a:endParaRPr>
          </a:p>
          <a:p>
            <a:pPr marL="152400" indent="0">
              <a:buNone/>
            </a:pPr>
            <a:r>
              <a:rPr lang="en-US" sz="1800" dirty="0">
                <a:latin typeface="Consolas" panose="020B0609020204030204" pitchFamily="49" charset="0"/>
                <a:cs typeface="Consolas" panose="020B0609020204030204" pitchFamily="49" charset="0"/>
              </a:rPr>
              <a:t>    private void </a:t>
            </a:r>
            <a:r>
              <a:rPr lang="en-US" sz="1800" dirty="0" err="1">
                <a:latin typeface="Consolas" panose="020B0609020204030204" pitchFamily="49" charset="0"/>
                <a:cs typeface="Consolas" panose="020B0609020204030204" pitchFamily="49" charset="0"/>
              </a:rPr>
              <a:t>ShowMessage</a:t>
            </a:r>
            <a:r>
              <a:rPr lang="en-US" sz="1800" dirty="0">
                <a:latin typeface="Consolas" panose="020B0609020204030204" pitchFamily="49" charset="0"/>
                <a:cs typeface="Consolas" panose="020B0609020204030204" pitchFamily="49" charset="0"/>
              </a:rPr>
              <a:t>()</a:t>
            </a:r>
          </a:p>
          <a:p>
            <a:pPr marL="152400" indent="0">
              <a:buNone/>
            </a:pPr>
            <a:r>
              <a:rPr lang="en-US" sz="1800" dirty="0">
                <a:latin typeface="Consolas" panose="020B0609020204030204" pitchFamily="49" charset="0"/>
                <a:cs typeface="Consolas" panose="020B0609020204030204" pitchFamily="49" charset="0"/>
              </a:rPr>
              <a:t>    {</a:t>
            </a:r>
          </a:p>
          <a:p>
            <a:pPr marL="152400" indent="0">
              <a:buNone/>
            </a:pPr>
            <a:r>
              <a:rPr lang="en-US" sz="1800" dirty="0">
                <a:latin typeface="Consolas" panose="020B0609020204030204" pitchFamily="49" charset="0"/>
                <a:cs typeface="Consolas" panose="020B0609020204030204" pitchFamily="49" charset="0"/>
              </a:rPr>
              <a:t>        message = "Button clicked!";</a:t>
            </a:r>
          </a:p>
          <a:p>
            <a:pPr marL="152400" indent="0">
              <a:buNone/>
            </a:pPr>
            <a:r>
              <a:rPr lang="en-US" sz="1800" dirty="0">
                <a:latin typeface="Consolas" panose="020B0609020204030204" pitchFamily="49" charset="0"/>
                <a:cs typeface="Consolas" panose="020B0609020204030204" pitchFamily="49" charset="0"/>
              </a:rPr>
              <a:t>    }</a:t>
            </a:r>
          </a:p>
          <a:p>
            <a:pPr marL="152400" indent="0">
              <a:buNone/>
            </a:pPr>
            <a:r>
              <a:rPr lang="en-US" sz="1800" dirty="0">
                <a:latin typeface="Consolas" panose="020B0609020204030204" pitchFamily="49" charset="0"/>
                <a:cs typeface="Consolas" panose="020B0609020204030204" pitchFamily="49" charset="0"/>
              </a:rPr>
              <a:t>}</a:t>
            </a:r>
          </a:p>
          <a:p>
            <a:pPr marL="152400" indent="0">
              <a:buNone/>
            </a:pPr>
            <a:endParaRPr lang="en-US" sz="1800" dirty="0">
              <a:latin typeface="Consolas" panose="020B0609020204030204" pitchFamily="49" charset="0"/>
              <a:cs typeface="Consolas" panose="020B0609020204030204" pitchFamily="49" charset="0"/>
            </a:endParaRPr>
          </a:p>
        </p:txBody>
      </p:sp>
      <p:sp>
        <p:nvSpPr>
          <p:cNvPr id="7" name="Title 6">
            <a:extLst>
              <a:ext uri="{FF2B5EF4-FFF2-40B4-BE49-F238E27FC236}">
                <a16:creationId xmlns:a16="http://schemas.microsoft.com/office/drawing/2014/main" id="{EE3F54A3-4619-FEAF-A3E2-71D0D762D83F}"/>
              </a:ext>
            </a:extLst>
          </p:cNvPr>
          <p:cNvSpPr>
            <a:spLocks noGrp="1"/>
          </p:cNvSpPr>
          <p:nvPr>
            <p:ph type="title"/>
          </p:nvPr>
        </p:nvSpPr>
        <p:spPr/>
        <p:txBody>
          <a:bodyPr/>
          <a:lstStyle/>
          <a:p>
            <a:r>
              <a:rPr lang="en-US" dirty="0"/>
              <a:t>Event Handling in </a:t>
            </a:r>
            <a:r>
              <a:rPr lang="en-US" dirty="0" err="1"/>
              <a:t>Blazor</a:t>
            </a:r>
            <a:endParaRPr lang="en-US" dirty="0"/>
          </a:p>
        </p:txBody>
      </p:sp>
    </p:spTree>
    <p:extLst>
      <p:ext uri="{BB962C8B-B14F-4D97-AF65-F5344CB8AC3E}">
        <p14:creationId xmlns:p14="http://schemas.microsoft.com/office/powerpoint/2010/main" val="730345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08CD0D-756B-373F-CCFE-B986DCB77301}"/>
              </a:ext>
            </a:extLst>
          </p:cNvPr>
          <p:cNvSpPr>
            <a:spLocks noGrp="1"/>
          </p:cNvSpPr>
          <p:nvPr>
            <p:ph type="body" idx="1"/>
          </p:nvPr>
        </p:nvSpPr>
        <p:spPr>
          <a:xfrm>
            <a:off x="713224" y="1398724"/>
            <a:ext cx="7437353" cy="3320031"/>
          </a:xfrm>
        </p:spPr>
        <p:txBody>
          <a:bodyPr/>
          <a:lstStyle/>
          <a:p>
            <a:pPr marL="152400" indent="0">
              <a:buNone/>
            </a:pPr>
            <a:r>
              <a:rPr lang="en-US" sz="1600" dirty="0" err="1">
                <a:latin typeface="Consolas" panose="020B0609020204030204" pitchFamily="49" charset="0"/>
                <a:cs typeface="Consolas" panose="020B0609020204030204" pitchFamily="49" charset="0"/>
              </a:rPr>
              <a:t>builder.Services.AddSingleton</a:t>
            </a:r>
            <a:r>
              <a:rPr lang="en-US" sz="1600" dirty="0">
                <a:latin typeface="Consolas" panose="020B0609020204030204" pitchFamily="49" charset="0"/>
                <a:cs typeface="Consolas" panose="020B0609020204030204" pitchFamily="49" charset="0"/>
              </a:rPr>
              <a:t>&lt;</a:t>
            </a:r>
            <a:r>
              <a:rPr lang="en-US" sz="1600" dirty="0" err="1">
                <a:latin typeface="Consolas" panose="020B0609020204030204" pitchFamily="49" charset="0"/>
                <a:cs typeface="Consolas" panose="020B0609020204030204" pitchFamily="49" charset="0"/>
              </a:rPr>
              <a:t>GreetingService</a:t>
            </a:r>
            <a:r>
              <a:rPr lang="en-US" sz="1600" dirty="0">
                <a:latin typeface="Consolas" panose="020B0609020204030204" pitchFamily="49" charset="0"/>
                <a:cs typeface="Consolas" panose="020B0609020204030204" pitchFamily="49" charset="0"/>
              </a:rPr>
              <a:t>&gt;();</a:t>
            </a:r>
          </a:p>
          <a:p>
            <a:pPr marL="152400" indent="0">
              <a:buNone/>
            </a:pPr>
            <a:endParaRPr lang="en-US" dirty="0"/>
          </a:p>
          <a:p>
            <a:pPr marL="152400" indent="0">
              <a:buNone/>
            </a:pPr>
            <a:r>
              <a:rPr lang="en-US" sz="1400" dirty="0">
                <a:latin typeface="Consolas" panose="020B0609020204030204" pitchFamily="49" charset="0"/>
                <a:cs typeface="Consolas" panose="020B0609020204030204" pitchFamily="49" charset="0"/>
              </a:rPr>
              <a:t>@inject </a:t>
            </a:r>
            <a:r>
              <a:rPr lang="en-US" sz="1400" dirty="0" err="1">
                <a:latin typeface="Consolas" panose="020B0609020204030204" pitchFamily="49" charset="0"/>
                <a:cs typeface="Consolas" panose="020B0609020204030204" pitchFamily="49" charset="0"/>
              </a:rPr>
              <a:t>GreetingService</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GreetingService</a:t>
            </a:r>
            <a:endParaRPr lang="en-US" sz="1400" dirty="0">
              <a:latin typeface="Consolas" panose="020B0609020204030204" pitchFamily="49" charset="0"/>
              <a:cs typeface="Consolas" panose="020B0609020204030204" pitchFamily="49" charset="0"/>
            </a:endParaRPr>
          </a:p>
          <a:p>
            <a:pPr marL="152400" indent="0">
              <a:buNone/>
            </a:pPr>
            <a:endParaRPr lang="en-US" sz="1400" dirty="0">
              <a:latin typeface="Consolas" panose="020B0609020204030204" pitchFamily="49" charset="0"/>
              <a:cs typeface="Consolas" panose="020B0609020204030204" pitchFamily="49" charset="0"/>
            </a:endParaRPr>
          </a:p>
          <a:p>
            <a:pPr marL="152400" indent="0">
              <a:buNone/>
            </a:pPr>
            <a:r>
              <a:rPr lang="en-US" sz="1400" dirty="0">
                <a:latin typeface="Consolas" panose="020B0609020204030204" pitchFamily="49" charset="0"/>
                <a:cs typeface="Consolas" panose="020B0609020204030204" pitchFamily="49" charset="0"/>
              </a:rPr>
              <a:t>&lt;p&gt;@</a:t>
            </a:r>
            <a:r>
              <a:rPr lang="en-US" sz="1400" dirty="0" err="1">
                <a:latin typeface="Consolas" panose="020B0609020204030204" pitchFamily="49" charset="0"/>
                <a:cs typeface="Consolas" panose="020B0609020204030204" pitchFamily="49" charset="0"/>
              </a:rPr>
              <a:t>GreetingService.GetGreeting</a:t>
            </a:r>
            <a:r>
              <a:rPr lang="en-US" sz="1400" dirty="0">
                <a:latin typeface="Consolas" panose="020B0609020204030204" pitchFamily="49" charset="0"/>
                <a:cs typeface="Consolas" panose="020B0609020204030204" pitchFamily="49" charset="0"/>
              </a:rPr>
              <a:t>()&lt;/p&gt;</a:t>
            </a:r>
          </a:p>
          <a:p>
            <a:pPr marL="152400" indent="0">
              <a:buNone/>
            </a:pPr>
            <a:endParaRPr lang="en-US" sz="1400" dirty="0">
              <a:latin typeface="Consolas" panose="020B0609020204030204" pitchFamily="49" charset="0"/>
              <a:cs typeface="Consolas" panose="020B0609020204030204" pitchFamily="49" charset="0"/>
            </a:endParaRPr>
          </a:p>
          <a:p>
            <a:pPr marL="152400" indent="0">
              <a:buNone/>
            </a:pPr>
            <a:r>
              <a:rPr lang="en-US" sz="1400" dirty="0">
                <a:latin typeface="Consolas" panose="020B0609020204030204" pitchFamily="49" charset="0"/>
                <a:cs typeface="Consolas" panose="020B0609020204030204" pitchFamily="49" charset="0"/>
              </a:rPr>
              <a:t>@code {</a:t>
            </a:r>
          </a:p>
          <a:p>
            <a:pPr marL="152400" indent="0">
              <a:buNone/>
            </a:pPr>
            <a:r>
              <a:rPr lang="en-US" sz="1400" dirty="0">
                <a:latin typeface="Consolas" panose="020B0609020204030204" pitchFamily="49" charset="0"/>
                <a:cs typeface="Consolas" panose="020B0609020204030204" pitchFamily="49" charset="0"/>
              </a:rPr>
              <a:t>    // No additional code needed here; the service is ready to use</a:t>
            </a:r>
          </a:p>
          <a:p>
            <a:pPr marL="152400" indent="0">
              <a:buNone/>
            </a:pPr>
            <a:r>
              <a:rPr lang="en-US" sz="1400" dirty="0">
                <a:latin typeface="Consolas" panose="020B0609020204030204" pitchFamily="49" charset="0"/>
                <a:cs typeface="Consolas" panose="020B0609020204030204" pitchFamily="49" charset="0"/>
              </a:rPr>
              <a:t>}</a:t>
            </a:r>
          </a:p>
          <a:p>
            <a:pPr marL="152400" indent="0">
              <a:buNone/>
            </a:pPr>
            <a:endParaRPr lang="en-US" sz="1400" dirty="0">
              <a:latin typeface="Consolas" panose="020B0609020204030204" pitchFamily="49" charset="0"/>
              <a:cs typeface="Consolas" panose="020B0609020204030204" pitchFamily="49" charset="0"/>
            </a:endParaRPr>
          </a:p>
          <a:p>
            <a:pPr marL="152400" indent="0">
              <a:buNone/>
            </a:pPr>
            <a:r>
              <a:rPr lang="en-US" sz="1400" dirty="0">
                <a:latin typeface="Consolas" panose="020B0609020204030204" pitchFamily="49" charset="0"/>
                <a:cs typeface="Consolas" panose="020B0609020204030204" pitchFamily="49" charset="0"/>
              </a:rPr>
              <a:t>public class </a:t>
            </a:r>
            <a:r>
              <a:rPr lang="en-US" sz="1400" dirty="0" err="1">
                <a:latin typeface="Consolas" panose="020B0609020204030204" pitchFamily="49" charset="0"/>
                <a:cs typeface="Consolas" panose="020B0609020204030204" pitchFamily="49" charset="0"/>
              </a:rPr>
              <a:t>GreetingService</a:t>
            </a:r>
            <a:endParaRPr lang="en-US" sz="1400" dirty="0">
              <a:latin typeface="Consolas" panose="020B0609020204030204" pitchFamily="49" charset="0"/>
              <a:cs typeface="Consolas" panose="020B0609020204030204" pitchFamily="49" charset="0"/>
            </a:endParaRPr>
          </a:p>
          <a:p>
            <a:pPr marL="152400" indent="0">
              <a:buNone/>
            </a:pPr>
            <a:r>
              <a:rPr lang="en-US" sz="1400" dirty="0">
                <a:latin typeface="Consolas" panose="020B0609020204030204" pitchFamily="49" charset="0"/>
                <a:cs typeface="Consolas" panose="020B0609020204030204" pitchFamily="49" charset="0"/>
              </a:rPr>
              <a:t>{</a:t>
            </a:r>
          </a:p>
          <a:p>
            <a:pPr marL="152400" indent="0">
              <a:buNone/>
            </a:pPr>
            <a:r>
              <a:rPr lang="en-US" sz="1400" dirty="0">
                <a:latin typeface="Consolas" panose="020B0609020204030204" pitchFamily="49" charset="0"/>
                <a:cs typeface="Consolas" panose="020B0609020204030204" pitchFamily="49" charset="0"/>
              </a:rPr>
              <a:t>    public string </a:t>
            </a:r>
            <a:r>
              <a:rPr lang="en-US" sz="1400" dirty="0" err="1">
                <a:latin typeface="Consolas" panose="020B0609020204030204" pitchFamily="49" charset="0"/>
                <a:cs typeface="Consolas" panose="020B0609020204030204" pitchFamily="49" charset="0"/>
              </a:rPr>
              <a:t>GetGreeting</a:t>
            </a:r>
            <a:r>
              <a:rPr lang="en-US" sz="1400" dirty="0">
                <a:latin typeface="Consolas" panose="020B0609020204030204" pitchFamily="49" charset="0"/>
                <a:cs typeface="Consolas" panose="020B0609020204030204" pitchFamily="49" charset="0"/>
              </a:rPr>
              <a:t>() =&gt; "Hello from the Greeting Service!";</a:t>
            </a:r>
          </a:p>
          <a:p>
            <a:pPr marL="152400" indent="0">
              <a:buNone/>
            </a:pPr>
            <a:r>
              <a:rPr lang="en-US" sz="1400" dirty="0">
                <a:latin typeface="Consolas" panose="020B0609020204030204" pitchFamily="49" charset="0"/>
                <a:cs typeface="Consolas" panose="020B0609020204030204" pitchFamily="49" charset="0"/>
              </a:rPr>
              <a:t>}</a:t>
            </a:r>
          </a:p>
        </p:txBody>
      </p:sp>
      <p:sp>
        <p:nvSpPr>
          <p:cNvPr id="3" name="Title 2">
            <a:extLst>
              <a:ext uri="{FF2B5EF4-FFF2-40B4-BE49-F238E27FC236}">
                <a16:creationId xmlns:a16="http://schemas.microsoft.com/office/drawing/2014/main" id="{56030572-C3F0-543C-B881-B6D531BBCBEE}"/>
              </a:ext>
            </a:extLst>
          </p:cNvPr>
          <p:cNvSpPr>
            <a:spLocks noGrp="1"/>
          </p:cNvSpPr>
          <p:nvPr>
            <p:ph type="title"/>
          </p:nvPr>
        </p:nvSpPr>
        <p:spPr/>
        <p:txBody>
          <a:bodyPr/>
          <a:lstStyle/>
          <a:p>
            <a:r>
              <a:rPr lang="en-US" dirty="0"/>
              <a:t>Dependency Injection in </a:t>
            </a:r>
            <a:r>
              <a:rPr lang="en-US" dirty="0" err="1"/>
              <a:t>Blazor</a:t>
            </a:r>
            <a:endParaRPr lang="en-US" dirty="0"/>
          </a:p>
        </p:txBody>
      </p:sp>
    </p:spTree>
    <p:extLst>
      <p:ext uri="{BB962C8B-B14F-4D97-AF65-F5344CB8AC3E}">
        <p14:creationId xmlns:p14="http://schemas.microsoft.com/office/powerpoint/2010/main" val="1995210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2CBD0F-3140-D773-9D79-1FFBD2E4DC46}"/>
              </a:ext>
            </a:extLst>
          </p:cNvPr>
          <p:cNvSpPr>
            <a:spLocks noGrp="1"/>
          </p:cNvSpPr>
          <p:nvPr>
            <p:ph type="body" idx="1"/>
          </p:nvPr>
        </p:nvSpPr>
        <p:spPr/>
        <p:txBody>
          <a:bodyPr/>
          <a:lstStyle/>
          <a:p>
            <a:pPr marL="152400" indent="0">
              <a:buNone/>
            </a:pPr>
            <a:r>
              <a:rPr lang="en-US" sz="1800" dirty="0">
                <a:latin typeface="Consolas" panose="020B0609020204030204" pitchFamily="49" charset="0"/>
                <a:cs typeface="Consolas" panose="020B0609020204030204" pitchFamily="49" charset="0"/>
              </a:rPr>
              <a:t>&lt;p&gt;Message: @message&lt;/p&gt;</a:t>
            </a:r>
          </a:p>
          <a:p>
            <a:pPr marL="152400" indent="0">
              <a:buNone/>
            </a:pPr>
            <a:endParaRPr lang="en-US" sz="1800" dirty="0">
              <a:latin typeface="Consolas" panose="020B0609020204030204" pitchFamily="49" charset="0"/>
              <a:cs typeface="Consolas" panose="020B0609020204030204" pitchFamily="49" charset="0"/>
            </a:endParaRPr>
          </a:p>
          <a:p>
            <a:pPr marL="152400" indent="0">
              <a:buNone/>
            </a:pPr>
            <a:r>
              <a:rPr lang="en-US" sz="1800" dirty="0">
                <a:latin typeface="Consolas" panose="020B0609020204030204" pitchFamily="49" charset="0"/>
                <a:cs typeface="Consolas" panose="020B0609020204030204" pitchFamily="49" charset="0"/>
              </a:rPr>
              <a:t>@code {</a:t>
            </a:r>
          </a:p>
          <a:p>
            <a:pPr marL="152400" indent="0">
              <a:buNone/>
            </a:pPr>
            <a:r>
              <a:rPr lang="en-US" sz="1800" dirty="0">
                <a:latin typeface="Consolas" panose="020B0609020204030204" pitchFamily="49" charset="0"/>
                <a:cs typeface="Consolas" panose="020B0609020204030204" pitchFamily="49" charset="0"/>
              </a:rPr>
              <a:t>    private string message;</a:t>
            </a:r>
          </a:p>
          <a:p>
            <a:pPr marL="152400" indent="0">
              <a:buNone/>
            </a:pPr>
            <a:endParaRPr lang="en-US" sz="1800" dirty="0">
              <a:latin typeface="Consolas" panose="020B0609020204030204" pitchFamily="49" charset="0"/>
              <a:cs typeface="Consolas" panose="020B0609020204030204" pitchFamily="49" charset="0"/>
            </a:endParaRPr>
          </a:p>
          <a:p>
            <a:pPr marL="152400" indent="0">
              <a:buNone/>
            </a:pPr>
            <a:r>
              <a:rPr lang="en-US" sz="1800" dirty="0">
                <a:latin typeface="Consolas" panose="020B0609020204030204" pitchFamily="49" charset="0"/>
                <a:cs typeface="Consolas" panose="020B0609020204030204" pitchFamily="49" charset="0"/>
              </a:rPr>
              <a:t>    protected override void </a:t>
            </a:r>
            <a:r>
              <a:rPr lang="en-US" sz="1800" dirty="0" err="1">
                <a:latin typeface="Consolas" panose="020B0609020204030204" pitchFamily="49" charset="0"/>
                <a:cs typeface="Consolas" panose="020B0609020204030204" pitchFamily="49" charset="0"/>
              </a:rPr>
              <a:t>OnInitialized</a:t>
            </a:r>
            <a:r>
              <a:rPr lang="en-US" sz="1800" dirty="0">
                <a:latin typeface="Consolas" panose="020B0609020204030204" pitchFamily="49" charset="0"/>
                <a:cs typeface="Consolas" panose="020B0609020204030204" pitchFamily="49" charset="0"/>
              </a:rPr>
              <a:t>()</a:t>
            </a:r>
          </a:p>
          <a:p>
            <a:pPr marL="152400" indent="0">
              <a:buNone/>
            </a:pPr>
            <a:r>
              <a:rPr lang="en-US" sz="1800" dirty="0">
                <a:latin typeface="Consolas" panose="020B0609020204030204" pitchFamily="49" charset="0"/>
                <a:cs typeface="Consolas" panose="020B0609020204030204" pitchFamily="49" charset="0"/>
              </a:rPr>
              <a:t>    {</a:t>
            </a:r>
          </a:p>
          <a:p>
            <a:pPr marL="152400" indent="0">
              <a:buNone/>
            </a:pPr>
            <a:r>
              <a:rPr lang="en-US" sz="1800" dirty="0">
                <a:latin typeface="Consolas" panose="020B0609020204030204" pitchFamily="49" charset="0"/>
                <a:cs typeface="Consolas" panose="020B0609020204030204" pitchFamily="49" charset="0"/>
              </a:rPr>
              <a:t>        message = "Component initialized!";</a:t>
            </a:r>
          </a:p>
          <a:p>
            <a:pPr marL="152400" indent="0">
              <a:buNone/>
            </a:pPr>
            <a:r>
              <a:rPr lang="en-US" sz="1800" dirty="0">
                <a:latin typeface="Consolas" panose="020B0609020204030204" pitchFamily="49" charset="0"/>
                <a:cs typeface="Consolas" panose="020B0609020204030204" pitchFamily="49" charset="0"/>
              </a:rPr>
              <a:t>    }</a:t>
            </a:r>
          </a:p>
          <a:p>
            <a:pPr marL="152400" indent="0">
              <a:buNone/>
            </a:pPr>
            <a:r>
              <a:rPr lang="en-US" sz="1800" dirty="0">
                <a:latin typeface="Consolas" panose="020B0609020204030204" pitchFamily="49" charset="0"/>
                <a:cs typeface="Consolas" panose="020B0609020204030204" pitchFamily="49" charset="0"/>
              </a:rPr>
              <a:t>}</a:t>
            </a:r>
          </a:p>
          <a:p>
            <a:pPr marL="152400" indent="0">
              <a:buNone/>
            </a:pPr>
            <a:endParaRPr lang="en-US" sz="1800" dirty="0">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19954B05-0191-74E0-D209-C59A936237CC}"/>
              </a:ext>
            </a:extLst>
          </p:cNvPr>
          <p:cNvSpPr>
            <a:spLocks noGrp="1"/>
          </p:cNvSpPr>
          <p:nvPr>
            <p:ph type="title"/>
          </p:nvPr>
        </p:nvSpPr>
        <p:spPr/>
        <p:txBody>
          <a:bodyPr/>
          <a:lstStyle/>
          <a:p>
            <a:r>
              <a:rPr lang="en-US" dirty="0"/>
              <a:t>Lifecycle Methods</a:t>
            </a:r>
          </a:p>
        </p:txBody>
      </p:sp>
    </p:spTree>
    <p:extLst>
      <p:ext uri="{BB962C8B-B14F-4D97-AF65-F5344CB8AC3E}">
        <p14:creationId xmlns:p14="http://schemas.microsoft.com/office/powerpoint/2010/main" val="1483536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326C3E-308A-E840-9F87-CE93E676598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73B59A9-2135-7244-C892-3CDD65675CAC}"/>
              </a:ext>
            </a:extLst>
          </p:cNvPr>
          <p:cNvSpPr>
            <a:spLocks noGrp="1"/>
          </p:cNvSpPr>
          <p:nvPr>
            <p:ph type="body" idx="1"/>
          </p:nvPr>
        </p:nvSpPr>
        <p:spPr>
          <a:xfrm>
            <a:off x="713224" y="1398725"/>
            <a:ext cx="7183353" cy="2638800"/>
          </a:xfrm>
        </p:spPr>
        <p:txBody>
          <a:bodyPr/>
          <a:lstStyle/>
          <a:p>
            <a:pPr marL="152400" indent="0">
              <a:buNone/>
            </a:pPr>
            <a:r>
              <a:rPr lang="en-US" sz="1800" dirty="0">
                <a:latin typeface="Consolas" panose="020B0609020204030204" pitchFamily="49" charset="0"/>
                <a:cs typeface="Consolas" panose="020B0609020204030204" pitchFamily="49" charset="0"/>
              </a:rPr>
              <a:t>&lt;p&gt;Message: @message&lt;/p&gt;</a:t>
            </a:r>
          </a:p>
          <a:p>
            <a:pPr marL="152400" indent="0">
              <a:buNone/>
            </a:pPr>
            <a:endParaRPr lang="en-US" sz="1800" dirty="0">
              <a:latin typeface="Consolas" panose="020B0609020204030204" pitchFamily="49" charset="0"/>
              <a:cs typeface="Consolas" panose="020B0609020204030204" pitchFamily="49" charset="0"/>
            </a:endParaRPr>
          </a:p>
          <a:p>
            <a:pPr marL="152400" indent="0">
              <a:buNone/>
            </a:pPr>
            <a:r>
              <a:rPr lang="en-US" sz="1800" dirty="0">
                <a:latin typeface="Consolas" panose="020B0609020204030204" pitchFamily="49" charset="0"/>
                <a:cs typeface="Consolas" panose="020B0609020204030204" pitchFamily="49" charset="0"/>
              </a:rPr>
              <a:t>@code {</a:t>
            </a:r>
          </a:p>
          <a:p>
            <a:pPr marL="152400" indent="0">
              <a:buNone/>
            </a:pPr>
            <a:r>
              <a:rPr lang="en-US" sz="1800" dirty="0">
                <a:latin typeface="Consolas" panose="020B0609020204030204" pitchFamily="49" charset="0"/>
                <a:cs typeface="Consolas" panose="020B0609020204030204" pitchFamily="49" charset="0"/>
              </a:rPr>
              <a:t>    private string message;</a:t>
            </a:r>
          </a:p>
          <a:p>
            <a:pPr marL="152400" indent="0">
              <a:buNone/>
            </a:pPr>
            <a:endParaRPr lang="en-US" sz="1800" dirty="0">
              <a:latin typeface="Consolas" panose="020B0609020204030204" pitchFamily="49" charset="0"/>
              <a:cs typeface="Consolas" panose="020B0609020204030204" pitchFamily="49" charset="0"/>
            </a:endParaRPr>
          </a:p>
          <a:p>
            <a:pPr marL="152400" indent="0">
              <a:buNone/>
            </a:pPr>
            <a:r>
              <a:rPr lang="en-US" sz="1800" dirty="0">
                <a:latin typeface="Consolas" panose="020B0609020204030204" pitchFamily="49" charset="0"/>
                <a:cs typeface="Consolas" panose="020B0609020204030204" pitchFamily="49" charset="0"/>
              </a:rPr>
              <a:t>    protected override void </a:t>
            </a:r>
            <a:r>
              <a:rPr lang="en-US" sz="1800" dirty="0" err="1">
                <a:latin typeface="Consolas" panose="020B0609020204030204" pitchFamily="49" charset="0"/>
                <a:cs typeface="Consolas" panose="020B0609020204030204" pitchFamily="49" charset="0"/>
              </a:rPr>
              <a:t>OnParametersSet</a:t>
            </a:r>
            <a:r>
              <a:rPr lang="en-US" sz="1800" dirty="0">
                <a:latin typeface="Consolas" panose="020B0609020204030204" pitchFamily="49" charset="0"/>
                <a:cs typeface="Consolas" panose="020B0609020204030204" pitchFamily="49" charset="0"/>
              </a:rPr>
              <a:t>()</a:t>
            </a:r>
          </a:p>
          <a:p>
            <a:pPr marL="152400" indent="0">
              <a:buNone/>
            </a:pPr>
            <a:r>
              <a:rPr lang="en-US" sz="1800" dirty="0">
                <a:latin typeface="Consolas" panose="020B0609020204030204" pitchFamily="49" charset="0"/>
                <a:cs typeface="Consolas" panose="020B0609020204030204" pitchFamily="49" charset="0"/>
              </a:rPr>
              <a:t>    {</a:t>
            </a:r>
          </a:p>
          <a:p>
            <a:pPr marL="152400" indent="0">
              <a:buNone/>
            </a:pPr>
            <a:r>
              <a:rPr lang="en-US" sz="1800" dirty="0">
                <a:latin typeface="Consolas" panose="020B0609020204030204" pitchFamily="49" charset="0"/>
                <a:cs typeface="Consolas" panose="020B0609020204030204" pitchFamily="49" charset="0"/>
              </a:rPr>
              <a:t>        message = "Parameters have been set!";</a:t>
            </a:r>
          </a:p>
          <a:p>
            <a:pPr marL="152400" indent="0">
              <a:buNone/>
            </a:pPr>
            <a:r>
              <a:rPr lang="en-US" sz="1800" dirty="0">
                <a:latin typeface="Consolas" panose="020B0609020204030204" pitchFamily="49" charset="0"/>
                <a:cs typeface="Consolas" panose="020B0609020204030204" pitchFamily="49" charset="0"/>
              </a:rPr>
              <a:t>    }}</a:t>
            </a:r>
          </a:p>
          <a:p>
            <a:pPr marL="152400" indent="0">
              <a:buNone/>
            </a:pPr>
            <a:endParaRPr lang="en-US" sz="1800" dirty="0">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FC85AE20-2751-079B-BA48-DFCA220C6F48}"/>
              </a:ext>
            </a:extLst>
          </p:cNvPr>
          <p:cNvSpPr>
            <a:spLocks noGrp="1"/>
          </p:cNvSpPr>
          <p:nvPr>
            <p:ph type="title"/>
          </p:nvPr>
        </p:nvSpPr>
        <p:spPr/>
        <p:txBody>
          <a:bodyPr/>
          <a:lstStyle/>
          <a:p>
            <a:r>
              <a:rPr lang="en-US" dirty="0"/>
              <a:t>Lifecycle Methods</a:t>
            </a:r>
          </a:p>
        </p:txBody>
      </p:sp>
    </p:spTree>
    <p:extLst>
      <p:ext uri="{BB962C8B-B14F-4D97-AF65-F5344CB8AC3E}">
        <p14:creationId xmlns:p14="http://schemas.microsoft.com/office/powerpoint/2010/main" val="1750273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D1364-C190-F22B-05E2-5D61FD1DD70C}"/>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F0B44AB-1A31-C666-1067-7B2B0AD72136}"/>
              </a:ext>
            </a:extLst>
          </p:cNvPr>
          <p:cNvSpPr>
            <a:spLocks noGrp="1"/>
          </p:cNvSpPr>
          <p:nvPr>
            <p:ph type="body" idx="1"/>
          </p:nvPr>
        </p:nvSpPr>
        <p:spPr>
          <a:xfrm>
            <a:off x="713224" y="1398725"/>
            <a:ext cx="7555887" cy="2638800"/>
          </a:xfrm>
        </p:spPr>
        <p:txBody>
          <a:bodyPr/>
          <a:lstStyle/>
          <a:p>
            <a:pPr marL="152400" indent="0">
              <a:buNone/>
            </a:pPr>
            <a:r>
              <a:rPr lang="en-US" sz="1600" dirty="0">
                <a:latin typeface="Consolas" panose="020B0609020204030204" pitchFamily="49" charset="0"/>
                <a:cs typeface="Consolas" panose="020B0609020204030204" pitchFamily="49" charset="0"/>
              </a:rPr>
              <a:t>&lt;p&gt;Message: @message&lt;/p&gt;</a:t>
            </a:r>
          </a:p>
          <a:p>
            <a:pPr marL="152400" indent="0">
              <a:buNone/>
            </a:pPr>
            <a:endParaRPr lang="en-US" sz="1600" dirty="0">
              <a:latin typeface="Consolas" panose="020B0609020204030204" pitchFamily="49" charset="0"/>
              <a:cs typeface="Consolas" panose="020B0609020204030204" pitchFamily="49" charset="0"/>
            </a:endParaRPr>
          </a:p>
          <a:p>
            <a:pPr marL="152400" indent="0">
              <a:buNone/>
            </a:pPr>
            <a:r>
              <a:rPr lang="en-US" sz="1600" dirty="0">
                <a:latin typeface="Consolas" panose="020B0609020204030204" pitchFamily="49" charset="0"/>
                <a:cs typeface="Consolas" panose="020B0609020204030204" pitchFamily="49" charset="0"/>
              </a:rPr>
              <a:t>@code {</a:t>
            </a:r>
          </a:p>
          <a:p>
            <a:pPr marL="152400" indent="0">
              <a:buNone/>
            </a:pPr>
            <a:r>
              <a:rPr lang="en-US" sz="1600" dirty="0">
                <a:latin typeface="Consolas" panose="020B0609020204030204" pitchFamily="49" charset="0"/>
                <a:cs typeface="Consolas" panose="020B0609020204030204" pitchFamily="49" charset="0"/>
              </a:rPr>
              <a:t>    private string message;</a:t>
            </a:r>
          </a:p>
          <a:p>
            <a:pPr marL="152400" indent="0">
              <a:buNone/>
            </a:pPr>
            <a:endParaRPr lang="en-US" sz="1600" dirty="0">
              <a:latin typeface="Consolas" panose="020B0609020204030204" pitchFamily="49" charset="0"/>
              <a:cs typeface="Consolas" panose="020B0609020204030204" pitchFamily="49" charset="0"/>
            </a:endParaRPr>
          </a:p>
          <a:p>
            <a:pPr marL="152400" indent="0">
              <a:buNone/>
            </a:pPr>
            <a:r>
              <a:rPr lang="en-US" sz="1600" dirty="0">
                <a:latin typeface="Consolas" panose="020B0609020204030204" pitchFamily="49" charset="0"/>
                <a:cs typeface="Consolas" panose="020B0609020204030204" pitchFamily="49" charset="0"/>
              </a:rPr>
              <a:t>    protected override void </a:t>
            </a:r>
            <a:r>
              <a:rPr lang="en-US" sz="1600" dirty="0" err="1">
                <a:latin typeface="Consolas" panose="020B0609020204030204" pitchFamily="49" charset="0"/>
                <a:cs typeface="Consolas" panose="020B0609020204030204" pitchFamily="49" charset="0"/>
              </a:rPr>
              <a:t>OnAfterRender</a:t>
            </a:r>
            <a:r>
              <a:rPr lang="en-US" sz="1600" dirty="0">
                <a:latin typeface="Consolas" panose="020B0609020204030204" pitchFamily="49" charset="0"/>
                <a:cs typeface="Consolas" panose="020B0609020204030204" pitchFamily="49" charset="0"/>
              </a:rPr>
              <a:t>(bool </a:t>
            </a:r>
            <a:r>
              <a:rPr lang="en-US" sz="1600" dirty="0" err="1">
                <a:latin typeface="Consolas" panose="020B0609020204030204" pitchFamily="49" charset="0"/>
                <a:cs typeface="Consolas" panose="020B0609020204030204" pitchFamily="49" charset="0"/>
              </a:rPr>
              <a:t>firstRender</a:t>
            </a:r>
            <a:r>
              <a:rPr lang="en-US" sz="1600" dirty="0">
                <a:latin typeface="Consolas" panose="020B0609020204030204" pitchFamily="49" charset="0"/>
                <a:cs typeface="Consolas" panose="020B0609020204030204" pitchFamily="49" charset="0"/>
              </a:rPr>
              <a:t>)</a:t>
            </a:r>
          </a:p>
          <a:p>
            <a:pPr marL="152400" indent="0">
              <a:buNone/>
            </a:pPr>
            <a:r>
              <a:rPr lang="en-US" sz="1600" dirty="0">
                <a:latin typeface="Consolas" panose="020B0609020204030204" pitchFamily="49" charset="0"/>
                <a:cs typeface="Consolas" panose="020B0609020204030204" pitchFamily="49" charset="0"/>
              </a:rPr>
              <a:t>    {</a:t>
            </a:r>
          </a:p>
          <a:p>
            <a:pPr marL="152400" indent="0">
              <a:buNone/>
            </a:pPr>
            <a:r>
              <a:rPr lang="en-US" sz="1600" dirty="0">
                <a:latin typeface="Consolas" panose="020B0609020204030204" pitchFamily="49" charset="0"/>
                <a:cs typeface="Consolas" panose="020B0609020204030204" pitchFamily="49" charset="0"/>
              </a:rPr>
              <a:t>        if (</a:t>
            </a:r>
            <a:r>
              <a:rPr lang="en-US" sz="1600" dirty="0" err="1">
                <a:latin typeface="Consolas" panose="020B0609020204030204" pitchFamily="49" charset="0"/>
                <a:cs typeface="Consolas" panose="020B0609020204030204" pitchFamily="49" charset="0"/>
              </a:rPr>
              <a:t>firstRender</a:t>
            </a:r>
            <a:r>
              <a:rPr lang="en-US" sz="1600" dirty="0">
                <a:latin typeface="Consolas" panose="020B0609020204030204" pitchFamily="49" charset="0"/>
                <a:cs typeface="Consolas" panose="020B0609020204030204" pitchFamily="49" charset="0"/>
              </a:rPr>
              <a:t>)</a:t>
            </a:r>
          </a:p>
          <a:p>
            <a:pPr marL="152400" indent="0">
              <a:buNone/>
            </a:pPr>
            <a:r>
              <a:rPr lang="en-US" sz="1600" dirty="0">
                <a:latin typeface="Consolas" panose="020B0609020204030204" pitchFamily="49" charset="0"/>
                <a:cs typeface="Consolas" panose="020B0609020204030204" pitchFamily="49" charset="0"/>
              </a:rPr>
              <a:t>        {</a:t>
            </a:r>
          </a:p>
          <a:p>
            <a:pPr marL="152400" indent="0">
              <a:buNone/>
            </a:pPr>
            <a:r>
              <a:rPr lang="en-US" sz="1600" dirty="0">
                <a:latin typeface="Consolas" panose="020B0609020204030204" pitchFamily="49" charset="0"/>
                <a:cs typeface="Consolas" panose="020B0609020204030204" pitchFamily="49" charset="0"/>
              </a:rPr>
              <a:t>            message = "First render complete!";</a:t>
            </a:r>
          </a:p>
          <a:p>
            <a:pPr marL="152400"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StateHasChanged</a:t>
            </a:r>
            <a:r>
              <a:rPr lang="en-US" sz="1600" dirty="0">
                <a:latin typeface="Consolas" panose="020B0609020204030204" pitchFamily="49" charset="0"/>
                <a:cs typeface="Consolas" panose="020B0609020204030204" pitchFamily="49" charset="0"/>
              </a:rPr>
              <a:t>(); // Trigger a re-render</a:t>
            </a:r>
          </a:p>
          <a:p>
            <a:pPr marL="152400" indent="0">
              <a:buNone/>
            </a:pPr>
            <a:r>
              <a:rPr lang="en-US" sz="1600" dirty="0">
                <a:latin typeface="Consolas" panose="020B0609020204030204" pitchFamily="49" charset="0"/>
                <a:cs typeface="Consolas" panose="020B0609020204030204" pitchFamily="49" charset="0"/>
              </a:rPr>
              <a:t>        }</a:t>
            </a:r>
          </a:p>
          <a:p>
            <a:pPr marL="152400" indent="0">
              <a:buNone/>
            </a:pPr>
            <a:r>
              <a:rPr lang="en-US" sz="1600" dirty="0">
                <a:latin typeface="Consolas" panose="020B0609020204030204" pitchFamily="49" charset="0"/>
                <a:cs typeface="Consolas" panose="020B0609020204030204" pitchFamily="49" charset="0"/>
              </a:rPr>
              <a:t>    }}</a:t>
            </a:r>
          </a:p>
          <a:p>
            <a:pPr marL="152400" indent="0">
              <a:buNone/>
            </a:pPr>
            <a:endParaRPr lang="en-US" sz="1600" dirty="0">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5CACEF40-D53E-1F6A-3084-16E0F3AFAAC4}"/>
              </a:ext>
            </a:extLst>
          </p:cNvPr>
          <p:cNvSpPr>
            <a:spLocks noGrp="1"/>
          </p:cNvSpPr>
          <p:nvPr>
            <p:ph type="title"/>
          </p:nvPr>
        </p:nvSpPr>
        <p:spPr/>
        <p:txBody>
          <a:bodyPr/>
          <a:lstStyle/>
          <a:p>
            <a:r>
              <a:rPr lang="en-US" dirty="0"/>
              <a:t>Lifecycle Methods</a:t>
            </a:r>
          </a:p>
        </p:txBody>
      </p:sp>
    </p:spTree>
    <p:extLst>
      <p:ext uri="{BB962C8B-B14F-4D97-AF65-F5344CB8AC3E}">
        <p14:creationId xmlns:p14="http://schemas.microsoft.com/office/powerpoint/2010/main" val="1873162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B464EA-6F7D-E5F0-AA03-7BBFD439362E}"/>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ECFF86F-8D36-1021-E08B-42C237A2FC18}"/>
              </a:ext>
            </a:extLst>
          </p:cNvPr>
          <p:cNvSpPr>
            <a:spLocks noGrp="1"/>
          </p:cNvSpPr>
          <p:nvPr>
            <p:ph type="body" idx="1"/>
          </p:nvPr>
        </p:nvSpPr>
        <p:spPr>
          <a:xfrm>
            <a:off x="713224" y="1398725"/>
            <a:ext cx="7403487" cy="2638800"/>
          </a:xfrm>
        </p:spPr>
        <p:txBody>
          <a:bodyPr/>
          <a:lstStyle/>
          <a:p>
            <a:pPr marL="152400" indent="0">
              <a:buNone/>
            </a:pPr>
            <a:r>
              <a:rPr lang="en-US" dirty="0">
                <a:latin typeface="Consolas" panose="020B0609020204030204" pitchFamily="49" charset="0"/>
                <a:cs typeface="Consolas" panose="020B0609020204030204" pitchFamily="49" charset="0"/>
              </a:rPr>
              <a:t>&lt;p&gt;Counter: @counter&lt;/p&gt;</a:t>
            </a:r>
          </a:p>
          <a:p>
            <a:pPr marL="152400" indent="0">
              <a:buNone/>
            </a:pPr>
            <a:r>
              <a:rPr lang="en-US" dirty="0">
                <a:latin typeface="Consolas" panose="020B0609020204030204" pitchFamily="49" charset="0"/>
                <a:cs typeface="Consolas" panose="020B0609020204030204" pitchFamily="49" charset="0"/>
              </a:rPr>
              <a:t>&lt;button @onclick="</a:t>
            </a:r>
            <a:r>
              <a:rPr lang="en-US" dirty="0" err="1">
                <a:latin typeface="Consolas" panose="020B0609020204030204" pitchFamily="49" charset="0"/>
                <a:cs typeface="Consolas" panose="020B0609020204030204" pitchFamily="49" charset="0"/>
              </a:rPr>
              <a:t>IncrementCounter</a:t>
            </a:r>
            <a:r>
              <a:rPr lang="en-US" dirty="0">
                <a:latin typeface="Consolas" panose="020B0609020204030204" pitchFamily="49" charset="0"/>
                <a:cs typeface="Consolas" panose="020B0609020204030204" pitchFamily="49" charset="0"/>
              </a:rPr>
              <a:t>"&gt;Increment&lt;/button&gt;</a:t>
            </a:r>
          </a:p>
          <a:p>
            <a:pPr marL="152400" indent="0">
              <a:buNone/>
            </a:pPr>
            <a:endParaRPr lang="en-US" dirty="0">
              <a:latin typeface="Consolas" panose="020B0609020204030204" pitchFamily="49" charset="0"/>
              <a:cs typeface="Consolas" panose="020B0609020204030204" pitchFamily="49" charset="0"/>
            </a:endParaRPr>
          </a:p>
          <a:p>
            <a:pPr marL="152400" indent="0">
              <a:buNone/>
            </a:pPr>
            <a:r>
              <a:rPr lang="en-US" dirty="0">
                <a:latin typeface="Consolas" panose="020B0609020204030204" pitchFamily="49" charset="0"/>
                <a:cs typeface="Consolas" panose="020B0609020204030204" pitchFamily="49" charset="0"/>
              </a:rPr>
              <a:t>@code {</a:t>
            </a:r>
          </a:p>
          <a:p>
            <a:pPr marL="152400" indent="0">
              <a:buNone/>
            </a:pPr>
            <a:r>
              <a:rPr lang="en-US" dirty="0">
                <a:latin typeface="Consolas" panose="020B0609020204030204" pitchFamily="49" charset="0"/>
                <a:cs typeface="Consolas" panose="020B0609020204030204" pitchFamily="49" charset="0"/>
              </a:rPr>
              <a:t>    private int counter = 0;</a:t>
            </a:r>
          </a:p>
          <a:p>
            <a:pPr marL="152400" indent="0">
              <a:buNone/>
            </a:pPr>
            <a:endParaRPr lang="en-US" dirty="0">
              <a:latin typeface="Consolas" panose="020B0609020204030204" pitchFamily="49" charset="0"/>
              <a:cs typeface="Consolas" panose="020B0609020204030204" pitchFamily="49" charset="0"/>
            </a:endParaRPr>
          </a:p>
          <a:p>
            <a:pPr marL="152400" indent="0">
              <a:buNone/>
            </a:pPr>
            <a:r>
              <a:rPr lang="en-US" dirty="0">
                <a:latin typeface="Consolas" panose="020B0609020204030204" pitchFamily="49" charset="0"/>
                <a:cs typeface="Consolas" panose="020B0609020204030204" pitchFamily="49" charset="0"/>
              </a:rPr>
              <a:t>    private void </a:t>
            </a:r>
            <a:r>
              <a:rPr lang="en-US" dirty="0" err="1">
                <a:latin typeface="Consolas" panose="020B0609020204030204" pitchFamily="49" charset="0"/>
                <a:cs typeface="Consolas" panose="020B0609020204030204" pitchFamily="49" charset="0"/>
              </a:rPr>
              <a:t>IncrementCounter</a:t>
            </a:r>
            <a:r>
              <a:rPr lang="en-US" dirty="0">
                <a:latin typeface="Consolas" panose="020B0609020204030204" pitchFamily="49" charset="0"/>
                <a:cs typeface="Consolas" panose="020B0609020204030204" pitchFamily="49" charset="0"/>
              </a:rPr>
              <a:t>()</a:t>
            </a:r>
          </a:p>
          <a:p>
            <a:pPr marL="152400" indent="0">
              <a:buNone/>
            </a:pPr>
            <a:r>
              <a:rPr lang="en-US" dirty="0">
                <a:latin typeface="Consolas" panose="020B0609020204030204" pitchFamily="49" charset="0"/>
                <a:cs typeface="Consolas" panose="020B0609020204030204" pitchFamily="49" charset="0"/>
              </a:rPr>
              <a:t>    {</a:t>
            </a:r>
          </a:p>
          <a:p>
            <a:pPr marL="152400" indent="0">
              <a:buNone/>
            </a:pPr>
            <a:r>
              <a:rPr lang="en-US" dirty="0">
                <a:latin typeface="Consolas" panose="020B0609020204030204" pitchFamily="49" charset="0"/>
                <a:cs typeface="Consolas" panose="020B0609020204030204" pitchFamily="49" charset="0"/>
              </a:rPr>
              <a:t>        counter++;</a:t>
            </a:r>
          </a:p>
          <a:p>
            <a:pPr marL="152400" indent="0">
              <a:buNone/>
            </a:pPr>
            <a:r>
              <a:rPr lang="en-US" dirty="0">
                <a:latin typeface="Consolas" panose="020B0609020204030204" pitchFamily="49" charset="0"/>
                <a:cs typeface="Consolas" panose="020B0609020204030204" pitchFamily="49" charset="0"/>
              </a:rPr>
              <a:t>    }</a:t>
            </a:r>
          </a:p>
          <a:p>
            <a:pPr marL="152400" indent="0">
              <a:buNone/>
            </a:pPr>
            <a:endParaRPr lang="en-US" dirty="0">
              <a:latin typeface="Consolas" panose="020B0609020204030204" pitchFamily="49" charset="0"/>
              <a:cs typeface="Consolas" panose="020B0609020204030204" pitchFamily="49" charset="0"/>
            </a:endParaRPr>
          </a:p>
          <a:p>
            <a:pPr marL="152400" indent="0">
              <a:buNone/>
            </a:pPr>
            <a:r>
              <a:rPr lang="en-US" dirty="0">
                <a:latin typeface="Consolas" panose="020B0609020204030204" pitchFamily="49" charset="0"/>
                <a:cs typeface="Consolas" panose="020B0609020204030204" pitchFamily="49" charset="0"/>
              </a:rPr>
              <a:t>    protected override bool </a:t>
            </a:r>
            <a:r>
              <a:rPr lang="en-US" dirty="0" err="1">
                <a:latin typeface="Consolas" panose="020B0609020204030204" pitchFamily="49" charset="0"/>
                <a:cs typeface="Consolas" panose="020B0609020204030204" pitchFamily="49" charset="0"/>
              </a:rPr>
              <a:t>ShouldRender</a:t>
            </a:r>
            <a:r>
              <a:rPr lang="en-US" dirty="0">
                <a:latin typeface="Consolas" panose="020B0609020204030204" pitchFamily="49" charset="0"/>
                <a:cs typeface="Consolas" panose="020B0609020204030204" pitchFamily="49" charset="0"/>
              </a:rPr>
              <a:t>()</a:t>
            </a:r>
          </a:p>
          <a:p>
            <a:pPr marL="152400" indent="0">
              <a:buNone/>
            </a:pPr>
            <a:r>
              <a:rPr lang="en-US" dirty="0">
                <a:latin typeface="Consolas" panose="020B0609020204030204" pitchFamily="49" charset="0"/>
                <a:cs typeface="Consolas" panose="020B0609020204030204" pitchFamily="49" charset="0"/>
              </a:rPr>
              <a:t>    {</a:t>
            </a:r>
          </a:p>
          <a:p>
            <a:pPr marL="152400" indent="0">
              <a:buNone/>
            </a:pPr>
            <a:r>
              <a:rPr lang="en-US" dirty="0">
                <a:latin typeface="Consolas" panose="020B0609020204030204" pitchFamily="49" charset="0"/>
                <a:cs typeface="Consolas" panose="020B0609020204030204" pitchFamily="49" charset="0"/>
              </a:rPr>
              <a:t>        // Only re-render when the counter is an even number</a:t>
            </a:r>
          </a:p>
          <a:p>
            <a:pPr marL="152400" indent="0">
              <a:buNone/>
            </a:pPr>
            <a:r>
              <a:rPr lang="en-US" dirty="0">
                <a:latin typeface="Consolas" panose="020B0609020204030204" pitchFamily="49" charset="0"/>
                <a:cs typeface="Consolas" panose="020B0609020204030204" pitchFamily="49" charset="0"/>
              </a:rPr>
              <a:t>        return counter % 2 == 0;</a:t>
            </a:r>
          </a:p>
          <a:p>
            <a:pPr marL="152400" indent="0">
              <a:buNone/>
            </a:pPr>
            <a:r>
              <a:rPr lang="en-US" dirty="0">
                <a:latin typeface="Consolas" panose="020B0609020204030204" pitchFamily="49" charset="0"/>
                <a:cs typeface="Consolas" panose="020B0609020204030204" pitchFamily="49" charset="0"/>
              </a:rPr>
              <a:t>    }</a:t>
            </a:r>
          </a:p>
          <a:p>
            <a:pPr marL="152400" indent="0">
              <a:buNone/>
            </a:pPr>
            <a:r>
              <a:rPr lang="en-US" dirty="0">
                <a:latin typeface="Consolas" panose="020B0609020204030204" pitchFamily="49" charset="0"/>
                <a:cs typeface="Consolas" panose="020B0609020204030204" pitchFamily="49" charset="0"/>
              </a:rPr>
              <a:t>}</a:t>
            </a:r>
          </a:p>
        </p:txBody>
      </p:sp>
      <p:sp>
        <p:nvSpPr>
          <p:cNvPr id="3" name="Title 2">
            <a:extLst>
              <a:ext uri="{FF2B5EF4-FFF2-40B4-BE49-F238E27FC236}">
                <a16:creationId xmlns:a16="http://schemas.microsoft.com/office/drawing/2014/main" id="{4B4FC46E-6F85-43BB-EBDB-0443D597320D}"/>
              </a:ext>
            </a:extLst>
          </p:cNvPr>
          <p:cNvSpPr>
            <a:spLocks noGrp="1"/>
          </p:cNvSpPr>
          <p:nvPr>
            <p:ph type="title"/>
          </p:nvPr>
        </p:nvSpPr>
        <p:spPr/>
        <p:txBody>
          <a:bodyPr/>
          <a:lstStyle/>
          <a:p>
            <a:r>
              <a:rPr lang="en-US" dirty="0"/>
              <a:t>Lifecycle Methods</a:t>
            </a:r>
          </a:p>
        </p:txBody>
      </p:sp>
    </p:spTree>
    <p:extLst>
      <p:ext uri="{BB962C8B-B14F-4D97-AF65-F5344CB8AC3E}">
        <p14:creationId xmlns:p14="http://schemas.microsoft.com/office/powerpoint/2010/main" val="266894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87A793-EF80-D7D0-6266-B6990C8C4916}"/>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ABE7320-D1B8-6ED1-A55D-5F5BB80F814A}"/>
              </a:ext>
            </a:extLst>
          </p:cNvPr>
          <p:cNvSpPr>
            <a:spLocks noGrp="1"/>
          </p:cNvSpPr>
          <p:nvPr>
            <p:ph type="body" idx="1"/>
          </p:nvPr>
        </p:nvSpPr>
        <p:spPr/>
        <p:txBody>
          <a:bodyPr/>
          <a:lstStyle/>
          <a:p>
            <a:pPr marL="152400" indent="0">
              <a:buNone/>
            </a:pPr>
            <a:r>
              <a:rPr lang="en-US" sz="1800" dirty="0">
                <a:latin typeface="Consolas" panose="020B0609020204030204" pitchFamily="49" charset="0"/>
                <a:cs typeface="Consolas" panose="020B0609020204030204" pitchFamily="49" charset="0"/>
              </a:rPr>
              <a:t>&lt;p&gt;Message: @message&lt;/p&gt;</a:t>
            </a:r>
          </a:p>
          <a:p>
            <a:pPr marL="152400" indent="0">
              <a:buNone/>
            </a:pPr>
            <a:endParaRPr lang="en-US" sz="1800" dirty="0">
              <a:latin typeface="Consolas" panose="020B0609020204030204" pitchFamily="49" charset="0"/>
              <a:cs typeface="Consolas" panose="020B0609020204030204" pitchFamily="49" charset="0"/>
            </a:endParaRPr>
          </a:p>
          <a:p>
            <a:pPr marL="152400" indent="0">
              <a:buNone/>
            </a:pPr>
            <a:r>
              <a:rPr lang="en-US" sz="1800" dirty="0">
                <a:latin typeface="Consolas" panose="020B0609020204030204" pitchFamily="49" charset="0"/>
                <a:cs typeface="Consolas" panose="020B0609020204030204" pitchFamily="49" charset="0"/>
              </a:rPr>
              <a:t>@code {</a:t>
            </a:r>
          </a:p>
          <a:p>
            <a:pPr marL="152400" indent="0">
              <a:buNone/>
            </a:pPr>
            <a:r>
              <a:rPr lang="en-US" sz="1800" dirty="0">
                <a:latin typeface="Consolas" panose="020B0609020204030204" pitchFamily="49" charset="0"/>
                <a:cs typeface="Consolas" panose="020B0609020204030204" pitchFamily="49" charset="0"/>
              </a:rPr>
              <a:t>    private string message;</a:t>
            </a:r>
          </a:p>
          <a:p>
            <a:pPr marL="152400" indent="0">
              <a:buNone/>
            </a:pPr>
            <a:endParaRPr lang="en-US" sz="1800" dirty="0">
              <a:latin typeface="Consolas" panose="020B0609020204030204" pitchFamily="49" charset="0"/>
              <a:cs typeface="Consolas" panose="020B0609020204030204" pitchFamily="49" charset="0"/>
            </a:endParaRPr>
          </a:p>
          <a:p>
            <a:pPr marL="152400" indent="0">
              <a:buNone/>
            </a:pPr>
            <a:r>
              <a:rPr lang="en-US" sz="1800" dirty="0">
                <a:latin typeface="Consolas" panose="020B0609020204030204" pitchFamily="49" charset="0"/>
                <a:cs typeface="Consolas" panose="020B0609020204030204" pitchFamily="49" charset="0"/>
              </a:rPr>
              <a:t>    public void Dispose()</a:t>
            </a:r>
          </a:p>
          <a:p>
            <a:pPr marL="152400" indent="0">
              <a:buNone/>
            </a:pPr>
            <a:r>
              <a:rPr lang="en-US" sz="1800" dirty="0">
                <a:latin typeface="Consolas" panose="020B0609020204030204" pitchFamily="49" charset="0"/>
                <a:cs typeface="Consolas" panose="020B0609020204030204" pitchFamily="49" charset="0"/>
              </a:rPr>
              <a:t>    {</a:t>
            </a:r>
          </a:p>
          <a:p>
            <a:pPr marL="152400" indent="0">
              <a:buNone/>
            </a:pPr>
            <a:r>
              <a:rPr lang="en-US" sz="1800" dirty="0">
                <a:latin typeface="Consolas" panose="020B0609020204030204" pitchFamily="49" charset="0"/>
                <a:cs typeface="Consolas" panose="020B0609020204030204" pitchFamily="49" charset="0"/>
              </a:rPr>
              <a:t>        // Cleanup code here</a:t>
            </a:r>
          </a:p>
          <a:p>
            <a:pPr marL="152400" indent="0">
              <a:buNone/>
            </a:pPr>
            <a:r>
              <a:rPr lang="en-US" sz="1800" dirty="0">
                <a:latin typeface="Consolas" panose="020B0609020204030204" pitchFamily="49" charset="0"/>
                <a:cs typeface="Consolas" panose="020B0609020204030204" pitchFamily="49" charset="0"/>
              </a:rPr>
              <a:t>    }</a:t>
            </a:r>
          </a:p>
          <a:p>
            <a:pPr marL="152400" indent="0">
              <a:buNone/>
            </a:pPr>
            <a:r>
              <a:rPr lang="en-US" sz="1800" dirty="0">
                <a:latin typeface="Consolas" panose="020B0609020204030204" pitchFamily="49" charset="0"/>
                <a:cs typeface="Consolas" panose="020B0609020204030204" pitchFamily="49" charset="0"/>
              </a:rPr>
              <a:t>}</a:t>
            </a:r>
          </a:p>
          <a:p>
            <a:pPr marL="152400" indent="0">
              <a:buNone/>
            </a:pPr>
            <a:endParaRPr lang="en-US" sz="1800" dirty="0">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101D8633-C9CF-8B5B-334A-E9E761418274}"/>
              </a:ext>
            </a:extLst>
          </p:cNvPr>
          <p:cNvSpPr>
            <a:spLocks noGrp="1"/>
          </p:cNvSpPr>
          <p:nvPr>
            <p:ph type="title"/>
          </p:nvPr>
        </p:nvSpPr>
        <p:spPr/>
        <p:txBody>
          <a:bodyPr/>
          <a:lstStyle/>
          <a:p>
            <a:r>
              <a:rPr lang="en-US" dirty="0"/>
              <a:t>Lifecycle Methods</a:t>
            </a:r>
          </a:p>
        </p:txBody>
      </p:sp>
    </p:spTree>
    <p:extLst>
      <p:ext uri="{BB962C8B-B14F-4D97-AF65-F5344CB8AC3E}">
        <p14:creationId xmlns:p14="http://schemas.microsoft.com/office/powerpoint/2010/main" val="2070942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FC89D4-C747-98E3-6B24-1AFB7565A86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5A47E7AB-38BF-2E92-C7E5-68D1B4A995E0}"/>
              </a:ext>
            </a:extLst>
          </p:cNvPr>
          <p:cNvSpPr>
            <a:spLocks noGrp="1"/>
          </p:cNvSpPr>
          <p:nvPr>
            <p:ph type="body" idx="1"/>
          </p:nvPr>
        </p:nvSpPr>
        <p:spPr>
          <a:xfrm>
            <a:off x="713225" y="1398725"/>
            <a:ext cx="7419098" cy="2638800"/>
          </a:xfrm>
        </p:spPr>
        <p:txBody>
          <a:bodyPr/>
          <a:lstStyle/>
          <a:p>
            <a:pPr marL="152400" indent="0">
              <a:buNone/>
            </a:pPr>
            <a:endParaRPr lang="da-DK" sz="2400" dirty="0">
              <a:latin typeface="Consolas" panose="020B0609020204030204" pitchFamily="49" charset="0"/>
            </a:endParaRPr>
          </a:p>
          <a:p>
            <a:pPr marL="152400" indent="0">
              <a:buNone/>
            </a:pPr>
            <a:r>
              <a:rPr lang="da-DK" sz="2400" dirty="0">
                <a:latin typeface="Consolas" panose="020B0609020204030204" pitchFamily="49" charset="0"/>
              </a:rPr>
              <a:t>// wwwroot/js/myLibrary.js</a:t>
            </a:r>
          </a:p>
          <a:p>
            <a:pPr marL="152400" indent="0">
              <a:buNone/>
            </a:pPr>
            <a:r>
              <a:rPr lang="da-DK" sz="2400" dirty="0">
                <a:latin typeface="Consolas" panose="020B0609020204030204" pitchFamily="49" charset="0"/>
              </a:rPr>
              <a:t>function showAlert(message) {</a:t>
            </a:r>
          </a:p>
          <a:p>
            <a:pPr marL="152400" indent="0">
              <a:buNone/>
            </a:pPr>
            <a:r>
              <a:rPr lang="da-DK" sz="2400" dirty="0">
                <a:latin typeface="Consolas" panose="020B0609020204030204" pitchFamily="49" charset="0"/>
              </a:rPr>
              <a:t>    alert(message);</a:t>
            </a:r>
          </a:p>
          <a:p>
            <a:pPr marL="152400" indent="0">
              <a:buNone/>
            </a:pPr>
            <a:r>
              <a:rPr lang="da-DK" sz="2400" dirty="0">
                <a:latin typeface="Consolas" panose="020B0609020204030204" pitchFamily="49" charset="0"/>
              </a:rPr>
              <a:t>}</a:t>
            </a:r>
          </a:p>
          <a:p>
            <a:pPr marL="152400" indent="0">
              <a:buNone/>
            </a:pPr>
            <a:endParaRPr lang="da-DK" sz="2400" dirty="0">
              <a:latin typeface="Consolas" panose="020B0609020204030204" pitchFamily="49" charset="0"/>
            </a:endParaRPr>
          </a:p>
          <a:p>
            <a:pPr marL="152400" indent="0">
              <a:buNone/>
            </a:pPr>
            <a:r>
              <a:rPr lang="en-US" sz="2400" dirty="0">
                <a:latin typeface="Consolas" panose="020B0609020204030204" pitchFamily="49" charset="0"/>
              </a:rPr>
              <a:t>&lt;!-- Add this in the &lt;head&gt; section --&gt;</a:t>
            </a:r>
          </a:p>
          <a:p>
            <a:pPr marL="152400" indent="0">
              <a:buNone/>
            </a:pPr>
            <a:r>
              <a:rPr lang="en-US" sz="2400" dirty="0">
                <a:latin typeface="Consolas" panose="020B0609020204030204" pitchFamily="49" charset="0"/>
              </a:rPr>
              <a:t>&lt;script </a:t>
            </a:r>
            <a:r>
              <a:rPr lang="en-US" sz="2400" dirty="0" err="1">
                <a:latin typeface="Consolas" panose="020B0609020204030204" pitchFamily="49" charset="0"/>
              </a:rPr>
              <a:t>src</a:t>
            </a:r>
            <a:r>
              <a:rPr lang="en-US" sz="2400" dirty="0">
                <a:latin typeface="Consolas" panose="020B0609020204030204" pitchFamily="49" charset="0"/>
              </a:rPr>
              <a:t>="</a:t>
            </a:r>
            <a:r>
              <a:rPr lang="en-US" sz="2400" dirty="0" err="1">
                <a:latin typeface="Consolas" panose="020B0609020204030204" pitchFamily="49" charset="0"/>
              </a:rPr>
              <a:t>js</a:t>
            </a:r>
            <a:r>
              <a:rPr lang="en-US" sz="2400" dirty="0">
                <a:latin typeface="Consolas" panose="020B0609020204030204" pitchFamily="49" charset="0"/>
              </a:rPr>
              <a:t>/myLibrary.js"&gt;&lt;/script&gt;</a:t>
            </a:r>
          </a:p>
          <a:p>
            <a:pPr marL="152400" indent="0">
              <a:buNone/>
            </a:pPr>
            <a:endParaRPr lang="da-DK" sz="2400" dirty="0">
              <a:latin typeface="Consolas" panose="020B0609020204030204" pitchFamily="49" charset="0"/>
            </a:endParaRPr>
          </a:p>
          <a:p>
            <a:pPr marL="152400" indent="0">
              <a:buNone/>
            </a:pPr>
            <a:endParaRPr lang="en-US" dirty="0"/>
          </a:p>
          <a:p>
            <a:pPr marL="152400" indent="0">
              <a:buNone/>
            </a:pPr>
            <a:endParaRPr lang="en-US" dirty="0"/>
          </a:p>
        </p:txBody>
      </p:sp>
      <p:sp>
        <p:nvSpPr>
          <p:cNvPr id="3" name="Title 2">
            <a:extLst>
              <a:ext uri="{FF2B5EF4-FFF2-40B4-BE49-F238E27FC236}">
                <a16:creationId xmlns:a16="http://schemas.microsoft.com/office/drawing/2014/main" id="{340BDA5B-47B1-BA9D-C592-283F8198E259}"/>
              </a:ext>
            </a:extLst>
          </p:cNvPr>
          <p:cNvSpPr>
            <a:spLocks noGrp="1"/>
          </p:cNvSpPr>
          <p:nvPr>
            <p:ph type="title"/>
          </p:nvPr>
        </p:nvSpPr>
        <p:spPr/>
        <p:txBody>
          <a:bodyPr/>
          <a:lstStyle/>
          <a:p>
            <a:r>
              <a:rPr lang="en-US" dirty="0"/>
              <a:t>Call JavaScript from a Blazor Component</a:t>
            </a:r>
          </a:p>
        </p:txBody>
      </p:sp>
    </p:spTree>
    <p:extLst>
      <p:ext uri="{BB962C8B-B14F-4D97-AF65-F5344CB8AC3E}">
        <p14:creationId xmlns:p14="http://schemas.microsoft.com/office/powerpoint/2010/main" val="1798505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2458801-A2C4-F2AC-1AF3-D5E67F167A60}"/>
              </a:ext>
            </a:extLst>
          </p:cNvPr>
          <p:cNvSpPr>
            <a:spLocks noGrp="1"/>
          </p:cNvSpPr>
          <p:nvPr>
            <p:ph type="title"/>
          </p:nvPr>
        </p:nvSpPr>
        <p:spPr>
          <a:xfrm>
            <a:off x="713225" y="885888"/>
            <a:ext cx="7098086" cy="806725"/>
          </a:xfrm>
        </p:spPr>
        <p:txBody>
          <a:bodyPr/>
          <a:lstStyle/>
          <a:p>
            <a:r>
              <a:rPr lang="en-US" sz="3600" dirty="0"/>
              <a:t>Chris Woody Woodruff</a:t>
            </a:r>
          </a:p>
        </p:txBody>
      </p:sp>
      <p:sp>
        <p:nvSpPr>
          <p:cNvPr id="10" name="Subtitle 9">
            <a:extLst>
              <a:ext uri="{FF2B5EF4-FFF2-40B4-BE49-F238E27FC236}">
                <a16:creationId xmlns:a16="http://schemas.microsoft.com/office/drawing/2014/main" id="{073952F8-07D4-DF80-D036-67A05B3E3233}"/>
              </a:ext>
            </a:extLst>
          </p:cNvPr>
          <p:cNvSpPr>
            <a:spLocks noGrp="1"/>
          </p:cNvSpPr>
          <p:nvPr>
            <p:ph type="subTitle" idx="1"/>
          </p:nvPr>
        </p:nvSpPr>
        <p:spPr/>
        <p:txBody>
          <a:bodyPr/>
          <a:lstStyle/>
          <a:p>
            <a:pPr marL="152400" indent="0">
              <a:buNone/>
            </a:pPr>
            <a:r>
              <a:rPr lang="en-US" sz="1800" dirty="0"/>
              <a:t>Yes, I am old</a:t>
            </a:r>
          </a:p>
          <a:p>
            <a:pPr marL="152400" indent="0">
              <a:buNone/>
            </a:pPr>
            <a:endParaRPr lang="en-US" sz="1800" dirty="0"/>
          </a:p>
          <a:p>
            <a:pPr marL="152400" indent="0">
              <a:buNone/>
            </a:pPr>
            <a:r>
              <a:rPr lang="en-US" sz="1800" dirty="0"/>
              <a:t>I am from Michigan in USA</a:t>
            </a:r>
          </a:p>
          <a:p>
            <a:pPr marL="152400" indent="0">
              <a:buNone/>
            </a:pPr>
            <a:endParaRPr lang="en-US" sz="1800" dirty="0"/>
          </a:p>
          <a:p>
            <a:pPr marL="152400" indent="0">
              <a:buNone/>
            </a:pPr>
            <a:r>
              <a:rPr lang="en-US" sz="1800" dirty="0"/>
              <a:t>I am a Solution Architect</a:t>
            </a:r>
          </a:p>
          <a:p>
            <a:pPr marL="152400" indent="0">
              <a:buNone/>
            </a:pPr>
            <a:endParaRPr lang="en-US" sz="1800" dirty="0"/>
          </a:p>
          <a:p>
            <a:pPr marL="152400" indent="0">
              <a:buNone/>
            </a:pPr>
            <a:r>
              <a:rPr lang="en-US" sz="1800" dirty="0"/>
              <a:t>Find me at</a:t>
            </a:r>
          </a:p>
          <a:p>
            <a:pPr marL="152400" indent="0">
              <a:buNone/>
            </a:pPr>
            <a:endParaRPr lang="en-US" sz="1800" dirty="0"/>
          </a:p>
          <a:p>
            <a:pPr marL="152400" indent="0">
              <a:buNone/>
            </a:pPr>
            <a:r>
              <a:rPr lang="en-US" sz="1800" dirty="0"/>
              <a:t>http://woodruff.dev</a:t>
            </a:r>
          </a:p>
        </p:txBody>
      </p:sp>
      <p:pic>
        <p:nvPicPr>
          <p:cNvPr id="15" name="Graphic 14" descr="Smiling face with solid fill with solid fill">
            <a:extLst>
              <a:ext uri="{FF2B5EF4-FFF2-40B4-BE49-F238E27FC236}">
                <a16:creationId xmlns:a16="http://schemas.microsoft.com/office/drawing/2014/main" id="{4B70302D-9DF5-8949-759A-D3A6B88E0A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89936" y="1797097"/>
            <a:ext cx="638783" cy="638783"/>
          </a:xfrm>
          <a:prstGeom prst="rect">
            <a:avLst/>
          </a:prstGeom>
        </p:spPr>
      </p:pic>
      <p:pic>
        <p:nvPicPr>
          <p:cNvPr id="2050" name="Picture 2" descr="Map Of Michigan PNG Transparent Images Free Download | Vector Files |  Pngtree">
            <a:extLst>
              <a:ext uri="{FF2B5EF4-FFF2-40B4-BE49-F238E27FC236}">
                <a16:creationId xmlns:a16="http://schemas.microsoft.com/office/drawing/2014/main" id="{5882EA90-A5D7-6169-935F-BD9A303497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4305" y="1788092"/>
            <a:ext cx="4454863" cy="2765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9428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9C4B7C-78F5-CB0F-6082-0E58A50EAF32}"/>
              </a:ext>
            </a:extLst>
          </p:cNvPr>
          <p:cNvSpPr>
            <a:spLocks noGrp="1"/>
          </p:cNvSpPr>
          <p:nvPr>
            <p:ph type="body" idx="1"/>
          </p:nvPr>
        </p:nvSpPr>
        <p:spPr>
          <a:xfrm>
            <a:off x="713225" y="787940"/>
            <a:ext cx="7581226" cy="3249585"/>
          </a:xfrm>
        </p:spPr>
        <p:txBody>
          <a:bodyPr/>
          <a:lstStyle/>
          <a:p>
            <a:pPr marL="152400" indent="0">
              <a:buNone/>
            </a:pPr>
            <a:r>
              <a:rPr lang="en-US" sz="1400" dirty="0">
                <a:latin typeface="Consolas" panose="020B0609020204030204" pitchFamily="49" charset="0"/>
              </a:rPr>
              <a:t>// </a:t>
            </a:r>
            <a:r>
              <a:rPr lang="en-US" sz="1400" dirty="0" err="1">
                <a:latin typeface="Consolas" panose="020B0609020204030204" pitchFamily="49" charset="0"/>
              </a:rPr>
              <a:t>MyInterop.cs</a:t>
            </a:r>
            <a:endParaRPr lang="en-US" sz="1400" dirty="0">
              <a:latin typeface="Consolas" panose="020B0609020204030204" pitchFamily="49" charset="0"/>
            </a:endParaRPr>
          </a:p>
          <a:p>
            <a:pPr marL="152400" indent="0">
              <a:buNone/>
            </a:pPr>
            <a:r>
              <a:rPr lang="en-US" sz="1400" dirty="0">
                <a:latin typeface="Consolas" panose="020B0609020204030204" pitchFamily="49" charset="0"/>
              </a:rPr>
              <a:t>using </a:t>
            </a:r>
            <a:r>
              <a:rPr lang="en-US" sz="1400" dirty="0" err="1">
                <a:latin typeface="Consolas" panose="020B0609020204030204" pitchFamily="49" charset="0"/>
              </a:rPr>
              <a:t>Microsoft.JSInterop</a:t>
            </a:r>
            <a:r>
              <a:rPr lang="en-US" sz="1400" dirty="0">
                <a:latin typeface="Consolas" panose="020B0609020204030204" pitchFamily="49" charset="0"/>
              </a:rPr>
              <a:t>;</a:t>
            </a:r>
          </a:p>
          <a:p>
            <a:pPr marL="152400" indent="0">
              <a:buNone/>
            </a:pPr>
            <a:r>
              <a:rPr lang="en-US" sz="1400" dirty="0">
                <a:latin typeface="Consolas" panose="020B0609020204030204" pitchFamily="49" charset="0"/>
              </a:rPr>
              <a:t>using </a:t>
            </a:r>
            <a:r>
              <a:rPr lang="en-US" sz="1400" dirty="0" err="1">
                <a:latin typeface="Consolas" panose="020B0609020204030204" pitchFamily="49" charset="0"/>
              </a:rPr>
              <a:t>System.Threading.Tasks</a:t>
            </a:r>
            <a:r>
              <a:rPr lang="en-US" sz="1400" dirty="0">
                <a:latin typeface="Consolas" panose="020B0609020204030204" pitchFamily="49" charset="0"/>
              </a:rPr>
              <a:t>;</a:t>
            </a:r>
          </a:p>
          <a:p>
            <a:pPr marL="152400" indent="0">
              <a:buNone/>
            </a:pPr>
            <a:endParaRPr lang="en-US" sz="1400" dirty="0">
              <a:latin typeface="Consolas" panose="020B0609020204030204" pitchFamily="49" charset="0"/>
            </a:endParaRPr>
          </a:p>
          <a:p>
            <a:pPr marL="152400" indent="0">
              <a:buNone/>
            </a:pPr>
            <a:r>
              <a:rPr lang="en-US" sz="1400" dirty="0">
                <a:latin typeface="Consolas" panose="020B0609020204030204" pitchFamily="49" charset="0"/>
              </a:rPr>
              <a:t>public class </a:t>
            </a:r>
            <a:r>
              <a:rPr lang="en-US" sz="1400" dirty="0" err="1">
                <a:latin typeface="Consolas" panose="020B0609020204030204" pitchFamily="49" charset="0"/>
              </a:rPr>
              <a:t>MyInterop</a:t>
            </a:r>
            <a:endParaRPr lang="en-US" sz="1400" dirty="0">
              <a:latin typeface="Consolas" panose="020B0609020204030204" pitchFamily="49" charset="0"/>
            </a:endParaRPr>
          </a:p>
          <a:p>
            <a:pPr marL="152400" indent="0">
              <a:buNone/>
            </a:pPr>
            <a:r>
              <a:rPr lang="en-US" sz="1400" dirty="0">
                <a:latin typeface="Consolas" panose="020B0609020204030204" pitchFamily="49" charset="0"/>
              </a:rPr>
              <a:t>{</a:t>
            </a:r>
          </a:p>
          <a:p>
            <a:pPr marL="152400" indent="0">
              <a:buNone/>
            </a:pPr>
            <a:r>
              <a:rPr lang="en-US" sz="1400" dirty="0">
                <a:latin typeface="Consolas" panose="020B0609020204030204" pitchFamily="49" charset="0"/>
              </a:rPr>
              <a:t>    private </a:t>
            </a:r>
            <a:r>
              <a:rPr lang="en-US" sz="1400" dirty="0" err="1">
                <a:latin typeface="Consolas" panose="020B0609020204030204" pitchFamily="49" charset="0"/>
              </a:rPr>
              <a:t>readonly</a:t>
            </a:r>
            <a:r>
              <a:rPr lang="en-US" sz="1400" dirty="0">
                <a:latin typeface="Consolas" panose="020B0609020204030204" pitchFamily="49" charset="0"/>
              </a:rPr>
              <a:t> </a:t>
            </a:r>
            <a:r>
              <a:rPr lang="en-US" sz="1400" dirty="0" err="1">
                <a:latin typeface="Consolas" panose="020B0609020204030204" pitchFamily="49" charset="0"/>
              </a:rPr>
              <a:t>IJSRuntime</a:t>
            </a:r>
            <a:r>
              <a:rPr lang="en-US" sz="1400" dirty="0">
                <a:latin typeface="Consolas" panose="020B0609020204030204" pitchFamily="49" charset="0"/>
              </a:rPr>
              <a:t> _</a:t>
            </a:r>
            <a:r>
              <a:rPr lang="en-US" sz="1400" dirty="0" err="1">
                <a:latin typeface="Consolas" panose="020B0609020204030204" pitchFamily="49" charset="0"/>
              </a:rPr>
              <a:t>jsRuntime</a:t>
            </a:r>
            <a:r>
              <a:rPr lang="en-US" sz="1400" dirty="0">
                <a:latin typeface="Consolas" panose="020B0609020204030204" pitchFamily="49" charset="0"/>
              </a:rPr>
              <a:t>;</a:t>
            </a:r>
          </a:p>
          <a:p>
            <a:pPr marL="152400" indent="0">
              <a:buNone/>
            </a:pPr>
            <a:endParaRPr lang="en-US" sz="1400" dirty="0">
              <a:latin typeface="Consolas" panose="020B0609020204030204" pitchFamily="49" charset="0"/>
            </a:endParaRPr>
          </a:p>
          <a:p>
            <a:pPr marL="152400" indent="0">
              <a:buNone/>
            </a:pPr>
            <a:r>
              <a:rPr lang="en-US" sz="1400" dirty="0">
                <a:latin typeface="Consolas" panose="020B0609020204030204" pitchFamily="49" charset="0"/>
              </a:rPr>
              <a:t>    public </a:t>
            </a:r>
            <a:r>
              <a:rPr lang="en-US" sz="1400" dirty="0" err="1">
                <a:latin typeface="Consolas" panose="020B0609020204030204" pitchFamily="49" charset="0"/>
              </a:rPr>
              <a:t>MyInterop</a:t>
            </a:r>
            <a:r>
              <a:rPr lang="en-US" sz="1400" dirty="0">
                <a:latin typeface="Consolas" panose="020B0609020204030204" pitchFamily="49" charset="0"/>
              </a:rPr>
              <a:t>(</a:t>
            </a:r>
            <a:r>
              <a:rPr lang="en-US" sz="1400" dirty="0" err="1">
                <a:latin typeface="Consolas" panose="020B0609020204030204" pitchFamily="49" charset="0"/>
              </a:rPr>
              <a:t>IJSRuntime</a:t>
            </a:r>
            <a:r>
              <a:rPr lang="en-US" sz="1400" dirty="0">
                <a:latin typeface="Consolas" panose="020B0609020204030204" pitchFamily="49" charset="0"/>
              </a:rPr>
              <a:t> </a:t>
            </a:r>
            <a:r>
              <a:rPr lang="en-US" sz="1400" dirty="0" err="1">
                <a:latin typeface="Consolas" panose="020B0609020204030204" pitchFamily="49" charset="0"/>
              </a:rPr>
              <a:t>jsRuntime</a:t>
            </a:r>
            <a:r>
              <a:rPr lang="en-US" sz="1400" dirty="0">
                <a:latin typeface="Consolas" panose="020B0609020204030204" pitchFamily="49" charset="0"/>
              </a:rPr>
              <a:t>)</a:t>
            </a:r>
          </a:p>
          <a:p>
            <a:pPr marL="152400" indent="0">
              <a:buNone/>
            </a:pPr>
            <a:r>
              <a:rPr lang="en-US" sz="1400" dirty="0">
                <a:latin typeface="Consolas" panose="020B0609020204030204" pitchFamily="49" charset="0"/>
              </a:rPr>
              <a:t>    {</a:t>
            </a:r>
          </a:p>
          <a:p>
            <a:pPr marL="152400" indent="0">
              <a:buNone/>
            </a:pPr>
            <a:r>
              <a:rPr lang="en-US" sz="1400" dirty="0">
                <a:latin typeface="Consolas" panose="020B0609020204030204" pitchFamily="49" charset="0"/>
              </a:rPr>
              <a:t>        _</a:t>
            </a:r>
            <a:r>
              <a:rPr lang="en-US" sz="1400" dirty="0" err="1">
                <a:latin typeface="Consolas" panose="020B0609020204030204" pitchFamily="49" charset="0"/>
              </a:rPr>
              <a:t>jsRuntime</a:t>
            </a:r>
            <a:r>
              <a:rPr lang="en-US" sz="1400" dirty="0">
                <a:latin typeface="Consolas" panose="020B0609020204030204" pitchFamily="49" charset="0"/>
              </a:rPr>
              <a:t> = </a:t>
            </a:r>
            <a:r>
              <a:rPr lang="en-US" sz="1400" dirty="0" err="1">
                <a:latin typeface="Consolas" panose="020B0609020204030204" pitchFamily="49" charset="0"/>
              </a:rPr>
              <a:t>jsRuntime</a:t>
            </a:r>
            <a:r>
              <a:rPr lang="en-US" sz="1400" dirty="0">
                <a:latin typeface="Consolas" panose="020B0609020204030204" pitchFamily="49" charset="0"/>
              </a:rPr>
              <a:t>;</a:t>
            </a:r>
          </a:p>
          <a:p>
            <a:pPr marL="152400" indent="0">
              <a:buNone/>
            </a:pPr>
            <a:r>
              <a:rPr lang="en-US" sz="1400" dirty="0">
                <a:latin typeface="Consolas" panose="020B0609020204030204" pitchFamily="49" charset="0"/>
              </a:rPr>
              <a:t>    }</a:t>
            </a:r>
          </a:p>
          <a:p>
            <a:pPr marL="152400" indent="0">
              <a:buNone/>
            </a:pPr>
            <a:endParaRPr lang="en-US" sz="1400" dirty="0">
              <a:latin typeface="Consolas" panose="020B0609020204030204" pitchFamily="49" charset="0"/>
            </a:endParaRPr>
          </a:p>
          <a:p>
            <a:pPr marL="152400" indent="0">
              <a:buNone/>
            </a:pPr>
            <a:r>
              <a:rPr lang="en-US" sz="1400" dirty="0">
                <a:latin typeface="Consolas" panose="020B0609020204030204" pitchFamily="49" charset="0"/>
              </a:rPr>
              <a:t>    public async Task </a:t>
            </a:r>
            <a:r>
              <a:rPr lang="en-US" sz="1400" dirty="0" err="1">
                <a:latin typeface="Consolas" panose="020B0609020204030204" pitchFamily="49" charset="0"/>
              </a:rPr>
              <a:t>ShowAlertAsync</a:t>
            </a:r>
            <a:r>
              <a:rPr lang="en-US" sz="1400" dirty="0">
                <a:latin typeface="Consolas" panose="020B0609020204030204" pitchFamily="49" charset="0"/>
              </a:rPr>
              <a:t>(string message)</a:t>
            </a:r>
          </a:p>
          <a:p>
            <a:pPr marL="152400" indent="0">
              <a:buNone/>
            </a:pPr>
            <a:r>
              <a:rPr lang="en-US" sz="1400" dirty="0">
                <a:latin typeface="Consolas" panose="020B0609020204030204" pitchFamily="49" charset="0"/>
              </a:rPr>
              <a:t>    {</a:t>
            </a:r>
          </a:p>
          <a:p>
            <a:pPr marL="152400" indent="0">
              <a:buNone/>
            </a:pPr>
            <a:r>
              <a:rPr lang="en-US" sz="1400" dirty="0">
                <a:latin typeface="Consolas" panose="020B0609020204030204" pitchFamily="49" charset="0"/>
              </a:rPr>
              <a:t>        await _</a:t>
            </a:r>
            <a:r>
              <a:rPr lang="en-US" sz="1400" dirty="0" err="1">
                <a:latin typeface="Consolas" panose="020B0609020204030204" pitchFamily="49" charset="0"/>
              </a:rPr>
              <a:t>jsRuntime.InvokeVoidAsync</a:t>
            </a:r>
            <a:r>
              <a:rPr lang="en-US" sz="1400" dirty="0">
                <a:latin typeface="Consolas" panose="020B0609020204030204" pitchFamily="49" charset="0"/>
              </a:rPr>
              <a:t>("</a:t>
            </a:r>
            <a:r>
              <a:rPr lang="en-US" sz="1400" dirty="0" err="1">
                <a:latin typeface="Consolas" panose="020B0609020204030204" pitchFamily="49" charset="0"/>
              </a:rPr>
              <a:t>showAlert</a:t>
            </a:r>
            <a:r>
              <a:rPr lang="en-US" sz="1400" dirty="0">
                <a:latin typeface="Consolas" panose="020B0609020204030204" pitchFamily="49" charset="0"/>
              </a:rPr>
              <a:t>", message);</a:t>
            </a:r>
          </a:p>
          <a:p>
            <a:pPr marL="152400" indent="0">
              <a:buNone/>
            </a:pPr>
            <a:r>
              <a:rPr lang="en-US" sz="1400" dirty="0">
                <a:latin typeface="Consolas" panose="020B0609020204030204" pitchFamily="49" charset="0"/>
              </a:rPr>
              <a:t>    }</a:t>
            </a:r>
          </a:p>
          <a:p>
            <a:pPr marL="152400" indent="0">
              <a:buNone/>
            </a:pPr>
            <a:r>
              <a:rPr lang="en-US" sz="1400" dirty="0">
                <a:latin typeface="Consolas" panose="020B0609020204030204" pitchFamily="49" charset="0"/>
              </a:rPr>
              <a:t>}</a:t>
            </a:r>
          </a:p>
          <a:p>
            <a:pPr marL="152400" indent="0">
              <a:buNone/>
            </a:pPr>
            <a:endParaRPr lang="en-US" sz="1400" dirty="0">
              <a:latin typeface="Consolas" panose="020B0609020204030204" pitchFamily="49" charset="0"/>
            </a:endParaRPr>
          </a:p>
        </p:txBody>
      </p:sp>
    </p:spTree>
    <p:extLst>
      <p:ext uri="{BB962C8B-B14F-4D97-AF65-F5344CB8AC3E}">
        <p14:creationId xmlns:p14="http://schemas.microsoft.com/office/powerpoint/2010/main" val="2862041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A16EAE-A302-A496-BD10-867459E1D5FC}"/>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1B3C16FD-1AD6-6A9E-7767-50B1C4DBDBA3}"/>
              </a:ext>
            </a:extLst>
          </p:cNvPr>
          <p:cNvSpPr>
            <a:spLocks noGrp="1"/>
          </p:cNvSpPr>
          <p:nvPr>
            <p:ph type="body" idx="1"/>
          </p:nvPr>
        </p:nvSpPr>
        <p:spPr>
          <a:xfrm>
            <a:off x="716468" y="713361"/>
            <a:ext cx="7535830" cy="3991583"/>
          </a:xfrm>
        </p:spPr>
        <p:txBody>
          <a:bodyPr/>
          <a:lstStyle/>
          <a:p>
            <a:pPr marL="152400" indent="0">
              <a:buNone/>
            </a:pPr>
            <a:r>
              <a:rPr lang="en-US" sz="1400" dirty="0">
                <a:latin typeface="Consolas" panose="020B0609020204030204" pitchFamily="49" charset="0"/>
              </a:rPr>
              <a:t>&lt;!-- </a:t>
            </a:r>
            <a:r>
              <a:rPr lang="en-US" sz="1400" dirty="0" err="1">
                <a:latin typeface="Consolas" panose="020B0609020204030204" pitchFamily="49" charset="0"/>
              </a:rPr>
              <a:t>MyComponent.razor</a:t>
            </a:r>
            <a:r>
              <a:rPr lang="en-US" sz="1400" dirty="0">
                <a:latin typeface="Consolas" panose="020B0609020204030204" pitchFamily="49" charset="0"/>
              </a:rPr>
              <a:t> --&gt;</a:t>
            </a:r>
          </a:p>
          <a:p>
            <a:pPr marL="152400" indent="0">
              <a:buNone/>
            </a:pPr>
            <a:r>
              <a:rPr lang="en-US" sz="1400" dirty="0">
                <a:latin typeface="Consolas" panose="020B0609020204030204" pitchFamily="49" charset="0"/>
              </a:rPr>
              <a:t>@page "/my-component"</a:t>
            </a:r>
          </a:p>
          <a:p>
            <a:pPr marL="152400" indent="0">
              <a:buNone/>
            </a:pPr>
            <a:r>
              <a:rPr lang="en-US" sz="1400" dirty="0">
                <a:latin typeface="Consolas" panose="020B0609020204030204" pitchFamily="49" charset="0"/>
              </a:rPr>
              <a:t>@inject </a:t>
            </a:r>
            <a:r>
              <a:rPr lang="en-US" sz="1400" dirty="0" err="1">
                <a:latin typeface="Consolas" panose="020B0609020204030204" pitchFamily="49" charset="0"/>
              </a:rPr>
              <a:t>IJSRuntime</a:t>
            </a:r>
            <a:r>
              <a:rPr lang="en-US" sz="1400" dirty="0">
                <a:latin typeface="Consolas" panose="020B0609020204030204" pitchFamily="49" charset="0"/>
              </a:rPr>
              <a:t> </a:t>
            </a:r>
            <a:r>
              <a:rPr lang="en-US" sz="1400" dirty="0" err="1">
                <a:latin typeface="Consolas" panose="020B0609020204030204" pitchFamily="49" charset="0"/>
              </a:rPr>
              <a:t>JSRuntime</a:t>
            </a:r>
            <a:endParaRPr lang="en-US" sz="1400" dirty="0">
              <a:latin typeface="Consolas" panose="020B0609020204030204" pitchFamily="49" charset="0"/>
            </a:endParaRPr>
          </a:p>
          <a:p>
            <a:pPr marL="152400" indent="0">
              <a:buNone/>
            </a:pPr>
            <a:endParaRPr lang="en-US" sz="1400" dirty="0">
              <a:latin typeface="Consolas" panose="020B0609020204030204" pitchFamily="49" charset="0"/>
            </a:endParaRPr>
          </a:p>
          <a:p>
            <a:pPr marL="152400" indent="0">
              <a:buNone/>
            </a:pPr>
            <a:r>
              <a:rPr lang="en-US" sz="1400" dirty="0">
                <a:latin typeface="Consolas" panose="020B0609020204030204" pitchFamily="49" charset="0"/>
              </a:rPr>
              <a:t>&lt;button @onclick="ShowAlert"&gt;Show Alert&lt;/button&gt;</a:t>
            </a:r>
          </a:p>
          <a:p>
            <a:pPr marL="152400" indent="0">
              <a:buNone/>
            </a:pPr>
            <a:endParaRPr lang="en-US" sz="1400" dirty="0">
              <a:latin typeface="Consolas" panose="020B0609020204030204" pitchFamily="49" charset="0"/>
            </a:endParaRPr>
          </a:p>
          <a:p>
            <a:pPr marL="152400" indent="0">
              <a:buNone/>
            </a:pPr>
            <a:r>
              <a:rPr lang="en-US" sz="1400" dirty="0">
                <a:latin typeface="Consolas" panose="020B0609020204030204" pitchFamily="49" charset="0"/>
              </a:rPr>
              <a:t>@code {</a:t>
            </a:r>
          </a:p>
          <a:p>
            <a:pPr marL="152400" indent="0">
              <a:buNone/>
            </a:pPr>
            <a:r>
              <a:rPr lang="en-US" sz="1400" dirty="0">
                <a:latin typeface="Consolas" panose="020B0609020204030204" pitchFamily="49" charset="0"/>
              </a:rPr>
              <a:t>    private </a:t>
            </a:r>
            <a:r>
              <a:rPr lang="en-US" sz="1400" dirty="0" err="1">
                <a:latin typeface="Consolas" panose="020B0609020204030204" pitchFamily="49" charset="0"/>
              </a:rPr>
              <a:t>MyInterop</a:t>
            </a:r>
            <a:r>
              <a:rPr lang="en-US" sz="1400" dirty="0">
                <a:latin typeface="Consolas" panose="020B0609020204030204" pitchFamily="49" charset="0"/>
              </a:rPr>
              <a:t> _</a:t>
            </a:r>
            <a:r>
              <a:rPr lang="en-US" sz="1400" dirty="0" err="1">
                <a:latin typeface="Consolas" panose="020B0609020204030204" pitchFamily="49" charset="0"/>
              </a:rPr>
              <a:t>myInterop</a:t>
            </a:r>
            <a:r>
              <a:rPr lang="en-US" sz="1400" dirty="0">
                <a:latin typeface="Consolas" panose="020B0609020204030204" pitchFamily="49" charset="0"/>
              </a:rPr>
              <a:t>;</a:t>
            </a:r>
          </a:p>
          <a:p>
            <a:pPr marL="152400" indent="0">
              <a:buNone/>
            </a:pPr>
            <a:endParaRPr lang="en-US" sz="1400" dirty="0">
              <a:latin typeface="Consolas" panose="020B0609020204030204" pitchFamily="49" charset="0"/>
            </a:endParaRPr>
          </a:p>
          <a:p>
            <a:pPr marL="152400" indent="0">
              <a:buNone/>
            </a:pPr>
            <a:r>
              <a:rPr lang="en-US" sz="1400" dirty="0">
                <a:latin typeface="Consolas" panose="020B0609020204030204" pitchFamily="49" charset="0"/>
              </a:rPr>
              <a:t>    protected override void </a:t>
            </a:r>
            <a:r>
              <a:rPr lang="en-US" sz="1400" dirty="0" err="1">
                <a:latin typeface="Consolas" panose="020B0609020204030204" pitchFamily="49" charset="0"/>
              </a:rPr>
              <a:t>OnInitialized</a:t>
            </a:r>
            <a:r>
              <a:rPr lang="en-US" sz="1400" dirty="0">
                <a:latin typeface="Consolas" panose="020B0609020204030204" pitchFamily="49" charset="0"/>
              </a:rPr>
              <a:t>()</a:t>
            </a:r>
          </a:p>
          <a:p>
            <a:pPr marL="152400" indent="0">
              <a:buNone/>
            </a:pPr>
            <a:r>
              <a:rPr lang="en-US" sz="1400" dirty="0">
                <a:latin typeface="Consolas" panose="020B0609020204030204" pitchFamily="49" charset="0"/>
              </a:rPr>
              <a:t>    {</a:t>
            </a:r>
          </a:p>
          <a:p>
            <a:pPr marL="152400" indent="0">
              <a:buNone/>
            </a:pPr>
            <a:r>
              <a:rPr lang="en-US" sz="1400" dirty="0">
                <a:latin typeface="Consolas" panose="020B0609020204030204" pitchFamily="49" charset="0"/>
              </a:rPr>
              <a:t>        _</a:t>
            </a:r>
            <a:r>
              <a:rPr lang="en-US" sz="1400" dirty="0" err="1">
                <a:latin typeface="Consolas" panose="020B0609020204030204" pitchFamily="49" charset="0"/>
              </a:rPr>
              <a:t>myInterop</a:t>
            </a:r>
            <a:r>
              <a:rPr lang="en-US" sz="1400" dirty="0">
                <a:latin typeface="Consolas" panose="020B0609020204030204" pitchFamily="49" charset="0"/>
              </a:rPr>
              <a:t> = new </a:t>
            </a:r>
            <a:r>
              <a:rPr lang="en-US" sz="1400" dirty="0" err="1">
                <a:latin typeface="Consolas" panose="020B0609020204030204" pitchFamily="49" charset="0"/>
              </a:rPr>
              <a:t>MyInterop</a:t>
            </a:r>
            <a:r>
              <a:rPr lang="en-US" sz="1400" dirty="0">
                <a:latin typeface="Consolas" panose="020B0609020204030204" pitchFamily="49" charset="0"/>
              </a:rPr>
              <a:t>(</a:t>
            </a:r>
            <a:r>
              <a:rPr lang="en-US" sz="1400" dirty="0" err="1">
                <a:latin typeface="Consolas" panose="020B0609020204030204" pitchFamily="49" charset="0"/>
              </a:rPr>
              <a:t>JSRuntime</a:t>
            </a:r>
            <a:r>
              <a:rPr lang="en-US" sz="1400" dirty="0">
                <a:latin typeface="Consolas" panose="020B0609020204030204" pitchFamily="49" charset="0"/>
              </a:rPr>
              <a:t>);</a:t>
            </a:r>
          </a:p>
          <a:p>
            <a:pPr marL="152400" indent="0">
              <a:buNone/>
            </a:pPr>
            <a:r>
              <a:rPr lang="en-US" sz="1400" dirty="0">
                <a:latin typeface="Consolas" panose="020B0609020204030204" pitchFamily="49" charset="0"/>
              </a:rPr>
              <a:t>    }</a:t>
            </a:r>
          </a:p>
          <a:p>
            <a:pPr marL="152400" indent="0">
              <a:buNone/>
            </a:pPr>
            <a:endParaRPr lang="en-US" sz="1400" dirty="0">
              <a:latin typeface="Consolas" panose="020B0609020204030204" pitchFamily="49" charset="0"/>
            </a:endParaRPr>
          </a:p>
          <a:p>
            <a:pPr marL="152400" indent="0">
              <a:buNone/>
            </a:pPr>
            <a:r>
              <a:rPr lang="en-US" sz="1400" dirty="0">
                <a:latin typeface="Consolas" panose="020B0609020204030204" pitchFamily="49" charset="0"/>
              </a:rPr>
              <a:t>    private async Task </a:t>
            </a:r>
            <a:r>
              <a:rPr lang="en-US" sz="1400" dirty="0" err="1">
                <a:latin typeface="Consolas" panose="020B0609020204030204" pitchFamily="49" charset="0"/>
              </a:rPr>
              <a:t>ShowAlert</a:t>
            </a:r>
            <a:r>
              <a:rPr lang="en-US" sz="1400" dirty="0">
                <a:latin typeface="Consolas" panose="020B0609020204030204" pitchFamily="49" charset="0"/>
              </a:rPr>
              <a:t>()</a:t>
            </a:r>
          </a:p>
          <a:p>
            <a:pPr marL="152400" indent="0">
              <a:buNone/>
            </a:pPr>
            <a:r>
              <a:rPr lang="en-US" sz="1400" dirty="0">
                <a:latin typeface="Consolas" panose="020B0609020204030204" pitchFamily="49" charset="0"/>
              </a:rPr>
              <a:t>    {</a:t>
            </a:r>
          </a:p>
          <a:p>
            <a:pPr marL="152400" indent="0">
              <a:buNone/>
            </a:pPr>
            <a:r>
              <a:rPr lang="en-US" sz="1400" dirty="0">
                <a:latin typeface="Consolas" panose="020B0609020204030204" pitchFamily="49" charset="0"/>
              </a:rPr>
              <a:t>        await _</a:t>
            </a:r>
            <a:r>
              <a:rPr lang="en-US" sz="1400" dirty="0" err="1">
                <a:latin typeface="Consolas" panose="020B0609020204030204" pitchFamily="49" charset="0"/>
              </a:rPr>
              <a:t>myInterop.ShowAlertAsync</a:t>
            </a:r>
            <a:r>
              <a:rPr lang="en-US" sz="1400" dirty="0">
                <a:latin typeface="Consolas" panose="020B0609020204030204" pitchFamily="49" charset="0"/>
              </a:rPr>
              <a:t>("Hello from JavaScript!");</a:t>
            </a:r>
          </a:p>
          <a:p>
            <a:pPr marL="152400" indent="0">
              <a:buNone/>
            </a:pPr>
            <a:r>
              <a:rPr lang="en-US" sz="1400" dirty="0">
                <a:latin typeface="Consolas" panose="020B0609020204030204" pitchFamily="49" charset="0"/>
              </a:rPr>
              <a:t>    }</a:t>
            </a:r>
          </a:p>
          <a:p>
            <a:pPr marL="152400" indent="0">
              <a:buNone/>
            </a:pPr>
            <a:r>
              <a:rPr lang="en-US" sz="1400" dirty="0">
                <a:latin typeface="Consolas" panose="020B0609020204030204" pitchFamily="49" charset="0"/>
              </a:rPr>
              <a:t>}</a:t>
            </a:r>
          </a:p>
          <a:p>
            <a:pPr marL="152400" indent="0">
              <a:buNone/>
            </a:pPr>
            <a:endParaRPr lang="en-US" sz="1400" dirty="0">
              <a:latin typeface="Consolas" panose="020B0609020204030204" pitchFamily="49" charset="0"/>
            </a:endParaRPr>
          </a:p>
        </p:txBody>
      </p:sp>
    </p:spTree>
    <p:extLst>
      <p:ext uri="{BB962C8B-B14F-4D97-AF65-F5344CB8AC3E}">
        <p14:creationId xmlns:p14="http://schemas.microsoft.com/office/powerpoint/2010/main" val="3141218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936555-1873-3246-6731-E4870B87A15D}"/>
              </a:ext>
            </a:extLst>
          </p:cNvPr>
          <p:cNvSpPr>
            <a:spLocks noGrp="1"/>
          </p:cNvSpPr>
          <p:nvPr>
            <p:ph type="title"/>
          </p:nvPr>
        </p:nvSpPr>
        <p:spPr/>
        <p:txBody>
          <a:bodyPr/>
          <a:lstStyle/>
          <a:p>
            <a:r>
              <a:rPr lang="en-US" sz="3200" dirty="0"/>
              <a:t>Open Source and Free Components</a:t>
            </a:r>
          </a:p>
        </p:txBody>
      </p:sp>
      <p:graphicFrame>
        <p:nvGraphicFramePr>
          <p:cNvPr id="4" name="Diagram 3">
            <a:extLst>
              <a:ext uri="{FF2B5EF4-FFF2-40B4-BE49-F238E27FC236}">
                <a16:creationId xmlns:a16="http://schemas.microsoft.com/office/drawing/2014/main" id="{9B66B532-7E9F-7EE3-93D0-27D7011B18E6}"/>
              </a:ext>
            </a:extLst>
          </p:cNvPr>
          <p:cNvGraphicFramePr/>
          <p:nvPr>
            <p:extLst>
              <p:ext uri="{D42A27DB-BD31-4B8C-83A1-F6EECF244321}">
                <p14:modId xmlns:p14="http://schemas.microsoft.com/office/powerpoint/2010/main" val="1003087691"/>
              </p:ext>
            </p:extLst>
          </p:nvPr>
        </p:nvGraphicFramePr>
        <p:xfrm>
          <a:off x="1044222" y="1398725"/>
          <a:ext cx="7157156" cy="32974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6543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81">
          <a:extLst>
            <a:ext uri="{FF2B5EF4-FFF2-40B4-BE49-F238E27FC236}">
              <a16:creationId xmlns:a16="http://schemas.microsoft.com/office/drawing/2014/main" id="{1D724854-F7B4-C150-7C1D-9BBA76CC978C}"/>
            </a:ext>
          </a:extLst>
        </p:cNvPr>
        <p:cNvGrpSpPr/>
        <p:nvPr/>
      </p:nvGrpSpPr>
      <p:grpSpPr>
        <a:xfrm>
          <a:off x="0" y="0"/>
          <a:ext cx="0" cy="0"/>
          <a:chOff x="0" y="0"/>
          <a:chExt cx="0" cy="0"/>
        </a:xfrm>
      </p:grpSpPr>
      <p:pic>
        <p:nvPicPr>
          <p:cNvPr id="482" name="Google Shape;482;p39">
            <a:extLst>
              <a:ext uri="{FF2B5EF4-FFF2-40B4-BE49-F238E27FC236}">
                <a16:creationId xmlns:a16="http://schemas.microsoft.com/office/drawing/2014/main" id="{1B8B5DFE-2F12-AE2D-D688-FC098FA94ED0}"/>
              </a:ext>
            </a:extLst>
          </p:cNvPr>
          <p:cNvPicPr preferRelativeResize="0">
            <a:picLocks noGrp="1"/>
          </p:cNvPicPr>
          <p:nvPr>
            <p:ph type="pic" idx="2"/>
          </p:nvPr>
        </p:nvPicPr>
        <p:blipFill rotWithShape="1">
          <a:blip r:embed="rId3">
            <a:alphaModFix/>
          </a:blip>
          <a:srcRect t="7676" b="7685"/>
          <a:stretch/>
        </p:blipFill>
        <p:spPr>
          <a:xfrm>
            <a:off x="0" y="-14875"/>
            <a:ext cx="9144003" cy="5158499"/>
          </a:xfrm>
          <a:prstGeom prst="rect">
            <a:avLst/>
          </a:prstGeom>
        </p:spPr>
      </p:pic>
      <p:sp>
        <p:nvSpPr>
          <p:cNvPr id="483" name="Google Shape;483;p39">
            <a:extLst>
              <a:ext uri="{FF2B5EF4-FFF2-40B4-BE49-F238E27FC236}">
                <a16:creationId xmlns:a16="http://schemas.microsoft.com/office/drawing/2014/main" id="{23A898F4-7A8D-5EC5-F308-02C431EFA623}"/>
              </a:ext>
            </a:extLst>
          </p:cNvPr>
          <p:cNvSpPr txBox="1">
            <a:spLocks noGrp="1"/>
          </p:cNvSpPr>
          <p:nvPr>
            <p:ph type="title"/>
          </p:nvPr>
        </p:nvSpPr>
        <p:spPr>
          <a:xfrm>
            <a:off x="926200" y="681525"/>
            <a:ext cx="2705100" cy="111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Demo</a:t>
            </a:r>
            <a:endParaRPr sz="4000" dirty="0"/>
          </a:p>
        </p:txBody>
      </p:sp>
      <p:grpSp>
        <p:nvGrpSpPr>
          <p:cNvPr id="484" name="Google Shape;484;p39">
            <a:extLst>
              <a:ext uri="{FF2B5EF4-FFF2-40B4-BE49-F238E27FC236}">
                <a16:creationId xmlns:a16="http://schemas.microsoft.com/office/drawing/2014/main" id="{ABB623F7-2CF4-CF7E-283A-166E81F8CFD2}"/>
              </a:ext>
            </a:extLst>
          </p:cNvPr>
          <p:cNvGrpSpPr/>
          <p:nvPr/>
        </p:nvGrpSpPr>
        <p:grpSpPr>
          <a:xfrm>
            <a:off x="496925" y="1436601"/>
            <a:ext cx="8150150" cy="3151497"/>
            <a:chOff x="496925" y="1436601"/>
            <a:chExt cx="8150150" cy="3151497"/>
          </a:xfrm>
        </p:grpSpPr>
        <p:sp>
          <p:nvSpPr>
            <p:cNvPr id="485" name="Google Shape;485;p39">
              <a:extLst>
                <a:ext uri="{FF2B5EF4-FFF2-40B4-BE49-F238E27FC236}">
                  <a16:creationId xmlns:a16="http://schemas.microsoft.com/office/drawing/2014/main" id="{1AC3180F-A99F-1A50-1988-E66135AB23B9}"/>
                </a:ext>
              </a:extLst>
            </p:cNvPr>
            <p:cNvSpPr txBox="1"/>
            <p:nvPr/>
          </p:nvSpPr>
          <p:spPr>
            <a:xfrm>
              <a:off x="8430775" y="2030298"/>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1010010010110111</a:t>
              </a:r>
              <a:endParaRPr sz="1000">
                <a:solidFill>
                  <a:schemeClr val="dk1"/>
                </a:solidFill>
                <a:latin typeface="Open Sans"/>
                <a:ea typeface="Open Sans"/>
                <a:cs typeface="Open Sans"/>
                <a:sym typeface="Open Sans"/>
              </a:endParaRPr>
            </a:p>
          </p:txBody>
        </p:sp>
        <p:sp>
          <p:nvSpPr>
            <p:cNvPr id="486" name="Google Shape;486;p39">
              <a:extLst>
                <a:ext uri="{FF2B5EF4-FFF2-40B4-BE49-F238E27FC236}">
                  <a16:creationId xmlns:a16="http://schemas.microsoft.com/office/drawing/2014/main" id="{59A3F420-165B-3209-FFC5-DC958A6F12D6}"/>
                </a:ext>
              </a:extLst>
            </p:cNvPr>
            <p:cNvSpPr txBox="1"/>
            <p:nvPr/>
          </p:nvSpPr>
          <p:spPr>
            <a:xfrm>
              <a:off x="496925" y="14366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1001010100101010</a:t>
              </a:r>
              <a:endParaRPr sz="1000">
                <a:solidFill>
                  <a:schemeClr val="dk1"/>
                </a:solidFill>
                <a:latin typeface="Open Sans"/>
                <a:ea typeface="Open Sans"/>
                <a:cs typeface="Open Sans"/>
                <a:sym typeface="Open Sans"/>
              </a:endParaRPr>
            </a:p>
          </p:txBody>
        </p:sp>
      </p:grpSp>
    </p:spTree>
    <p:extLst>
      <p:ext uri="{BB962C8B-B14F-4D97-AF65-F5344CB8AC3E}">
        <p14:creationId xmlns:p14="http://schemas.microsoft.com/office/powerpoint/2010/main" val="451608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BBB329-E40D-A2EC-2909-5A2B5CECCBE0}"/>
              </a:ext>
            </a:extLst>
          </p:cNvPr>
          <p:cNvSpPr>
            <a:spLocks noGrp="1"/>
          </p:cNvSpPr>
          <p:nvPr>
            <p:ph type="title"/>
          </p:nvPr>
        </p:nvSpPr>
        <p:spPr/>
        <p:txBody>
          <a:bodyPr/>
          <a:lstStyle/>
          <a:p>
            <a:r>
              <a:rPr lang="en-US" dirty="0"/>
              <a:t>Future of </a:t>
            </a:r>
            <a:r>
              <a:rPr lang="en-US" dirty="0" err="1"/>
              <a:t>Blazor</a:t>
            </a:r>
            <a:r>
              <a:rPr lang="en-US" dirty="0"/>
              <a:t> and Roadmap</a:t>
            </a:r>
          </a:p>
        </p:txBody>
      </p:sp>
      <p:pic>
        <p:nvPicPr>
          <p:cNvPr id="1028" name="Picture 4" descr="The roadmap for Blazor shows the beginning as Server-side Blazor with a web app executing on the server. Then, Client-side Blazor with a web app running on the client-side. Then, a Progress Web App running online or offline. Next, Electron and Blazor together allowing Blazor to run online or offline with added functionality. Finally, Native UI Blazor with Razor components compiling to a non-HTML UI.">
            <a:extLst>
              <a:ext uri="{FF2B5EF4-FFF2-40B4-BE49-F238E27FC236}">
                <a16:creationId xmlns:a16="http://schemas.microsoft.com/office/drawing/2014/main" id="{C7A5FA19-9EC4-C74B-C177-75028CDBD0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650" y="1502091"/>
            <a:ext cx="5600700" cy="3325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2212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4FED8C-FA29-89F6-E0EA-B30A50D8CFC4}"/>
              </a:ext>
            </a:extLst>
          </p:cNvPr>
          <p:cNvSpPr>
            <a:spLocks noGrp="1"/>
          </p:cNvSpPr>
          <p:nvPr>
            <p:ph type="body" idx="1"/>
          </p:nvPr>
        </p:nvSpPr>
        <p:spPr>
          <a:xfrm>
            <a:off x="713224" y="1398725"/>
            <a:ext cx="7703999" cy="3264066"/>
          </a:xfrm>
        </p:spPr>
        <p:txBody>
          <a:bodyPr/>
          <a:lstStyle/>
          <a:p>
            <a:pPr marL="152400" indent="0">
              <a:buNone/>
            </a:pPr>
            <a:r>
              <a:rPr lang="en-US" sz="1800" dirty="0">
                <a:latin typeface="Aldrich" panose="02000000000000000000" pitchFamily="2" charset="0"/>
              </a:rPr>
              <a:t>Blazor Samples</a:t>
            </a:r>
          </a:p>
          <a:p>
            <a:pPr marL="152400" indent="0">
              <a:buNone/>
            </a:pPr>
            <a:endParaRPr lang="en-US" sz="1600" dirty="0"/>
          </a:p>
          <a:p>
            <a:pPr marL="152400" indent="0">
              <a:buNone/>
            </a:pPr>
            <a:r>
              <a:rPr lang="en-US" sz="1600" dirty="0"/>
              <a:t>https://github.com/dotnet/blazor-samples</a:t>
            </a:r>
          </a:p>
          <a:p>
            <a:pPr marL="152400" indent="0">
              <a:buNone/>
            </a:pPr>
            <a:endParaRPr lang="en-US" sz="1600" dirty="0"/>
          </a:p>
          <a:p>
            <a:pPr marL="152400" indent="0">
              <a:buNone/>
            </a:pPr>
            <a:r>
              <a:rPr lang="en-US" sz="1800" dirty="0">
                <a:latin typeface="Aldrich" panose="02000000000000000000" pitchFamily="2" charset="0"/>
              </a:rPr>
              <a:t>Online Docs for Blazor</a:t>
            </a:r>
          </a:p>
          <a:p>
            <a:pPr marL="152400" indent="0">
              <a:buNone/>
            </a:pPr>
            <a:endParaRPr lang="en-US" sz="1600" dirty="0"/>
          </a:p>
          <a:p>
            <a:pPr marL="152400" indent="0">
              <a:buNone/>
            </a:pPr>
            <a:r>
              <a:rPr lang="en-US" sz="1600" dirty="0"/>
              <a:t>https://learn.microsoft.com/en-us/aspnet/core/blazor</a:t>
            </a:r>
          </a:p>
          <a:p>
            <a:pPr marL="152400" indent="0">
              <a:buNone/>
            </a:pPr>
            <a:endParaRPr lang="en-US" sz="1600" dirty="0"/>
          </a:p>
          <a:p>
            <a:pPr marL="152400" indent="0">
              <a:buNone/>
            </a:pPr>
            <a:r>
              <a:rPr lang="en-US" sz="1800" dirty="0">
                <a:latin typeface="Aldrich" panose="02000000000000000000" pitchFamily="2" charset="0"/>
              </a:rPr>
              <a:t>Free Online Training</a:t>
            </a:r>
          </a:p>
          <a:p>
            <a:pPr marL="152400" indent="0">
              <a:buNone/>
            </a:pPr>
            <a:endParaRPr lang="en-US" sz="1600" dirty="0"/>
          </a:p>
          <a:p>
            <a:pPr marL="152400" indent="0">
              <a:buNone/>
            </a:pPr>
            <a:r>
              <a:rPr lang="en-US" sz="1600" dirty="0"/>
              <a:t>https://learn.microsoft.com/en-us/training/paths/build-web-apps-with-blazor/</a:t>
            </a:r>
          </a:p>
        </p:txBody>
      </p:sp>
      <p:sp>
        <p:nvSpPr>
          <p:cNvPr id="3" name="Title 2">
            <a:extLst>
              <a:ext uri="{FF2B5EF4-FFF2-40B4-BE49-F238E27FC236}">
                <a16:creationId xmlns:a16="http://schemas.microsoft.com/office/drawing/2014/main" id="{64EEDB40-7B8A-419E-8C22-9ECD805C02AF}"/>
              </a:ext>
            </a:extLst>
          </p:cNvPr>
          <p:cNvSpPr>
            <a:spLocks noGrp="1"/>
          </p:cNvSpPr>
          <p:nvPr>
            <p:ph type="title"/>
          </p:nvPr>
        </p:nvSpPr>
        <p:spPr/>
        <p:txBody>
          <a:bodyPr/>
          <a:lstStyle/>
          <a:p>
            <a:r>
              <a:rPr lang="en-US" dirty="0"/>
              <a:t>Learn More</a:t>
            </a:r>
          </a:p>
        </p:txBody>
      </p:sp>
    </p:spTree>
    <p:extLst>
      <p:ext uri="{BB962C8B-B14F-4D97-AF65-F5344CB8AC3E}">
        <p14:creationId xmlns:p14="http://schemas.microsoft.com/office/powerpoint/2010/main" val="1223668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21;p48">
            <a:extLst>
              <a:ext uri="{FF2B5EF4-FFF2-40B4-BE49-F238E27FC236}">
                <a16:creationId xmlns:a16="http://schemas.microsoft.com/office/drawing/2014/main" id="{DD949717-1391-49CF-B25B-F2951F8AF856}"/>
              </a:ext>
            </a:extLst>
          </p:cNvPr>
          <p:cNvSpPr txBox="1">
            <a:spLocks/>
          </p:cNvSpPr>
          <p:nvPr/>
        </p:nvSpPr>
        <p:spPr>
          <a:xfrm>
            <a:off x="1224851" y="1880277"/>
            <a:ext cx="3708900" cy="1468800"/>
          </a:xfrm>
          <a:prstGeom prst="rect">
            <a:avLst/>
          </a:prstGeom>
          <a:ln>
            <a:solidFill>
              <a:schemeClr val="tx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b="1" dirty="0">
                <a:solidFill>
                  <a:schemeClr val="tx1"/>
                </a:solidFill>
              </a:rPr>
              <a:t>Do you have any questions?</a:t>
            </a:r>
          </a:p>
          <a:p>
            <a:pPr algn="ctr"/>
            <a:r>
              <a:rPr lang="en-US" sz="1800" dirty="0" err="1">
                <a:solidFill>
                  <a:schemeClr val="tx1"/>
                </a:solidFill>
              </a:rPr>
              <a:t>cwoodruff@live.com</a:t>
            </a:r>
            <a:endParaRPr lang="en-US" sz="1800" dirty="0">
              <a:solidFill>
                <a:schemeClr val="tx1"/>
              </a:solidFill>
            </a:endParaRPr>
          </a:p>
          <a:p>
            <a:pPr algn="ctr"/>
            <a:r>
              <a:rPr lang="en-US" sz="1800" dirty="0">
                <a:solidFill>
                  <a:schemeClr val="tx1"/>
                </a:solidFill>
              </a:rPr>
              <a:t>https://woodruff.dev</a:t>
            </a:r>
          </a:p>
          <a:p>
            <a:pPr algn="ctr"/>
            <a:r>
              <a:rPr lang="en-US" sz="1800" dirty="0">
                <a:solidFill>
                  <a:schemeClr val="tx1"/>
                </a:solidFill>
              </a:rPr>
              <a:t>@cwoodruff</a:t>
            </a:r>
          </a:p>
        </p:txBody>
      </p:sp>
      <p:sp>
        <p:nvSpPr>
          <p:cNvPr id="6" name="Google Shape;624;p48">
            <a:extLst>
              <a:ext uri="{FF2B5EF4-FFF2-40B4-BE49-F238E27FC236}">
                <a16:creationId xmlns:a16="http://schemas.microsoft.com/office/drawing/2014/main" id="{F8F92B9A-F3EE-376E-2257-440184822041}"/>
              </a:ext>
            </a:extLst>
          </p:cNvPr>
          <p:cNvSpPr/>
          <p:nvPr/>
        </p:nvSpPr>
        <p:spPr>
          <a:xfrm>
            <a:off x="1224844" y="1723352"/>
            <a:ext cx="3708979" cy="159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 name="TextBox 20">
            <a:extLst>
              <a:ext uri="{FF2B5EF4-FFF2-40B4-BE49-F238E27FC236}">
                <a16:creationId xmlns:a16="http://schemas.microsoft.com/office/drawing/2014/main" id="{FEA30B74-9D4C-5C0E-1BE8-2BB46E0B0F3F}"/>
              </a:ext>
            </a:extLst>
          </p:cNvPr>
          <p:cNvSpPr txBox="1"/>
          <p:nvPr/>
        </p:nvSpPr>
        <p:spPr>
          <a:xfrm>
            <a:off x="1236133" y="953911"/>
            <a:ext cx="2946400" cy="769441"/>
          </a:xfrm>
          <a:prstGeom prst="rect">
            <a:avLst/>
          </a:prstGeom>
          <a:noFill/>
        </p:spPr>
        <p:txBody>
          <a:bodyPr wrap="square" rtlCol="0">
            <a:spAutoFit/>
          </a:bodyPr>
          <a:lstStyle/>
          <a:p>
            <a:r>
              <a:rPr lang="en-US" sz="4400" dirty="0">
                <a:solidFill>
                  <a:schemeClr val="tx1"/>
                </a:solidFill>
                <a:latin typeface="Aldrich" panose="02000000000000000000" pitchFamily="2" charset="0"/>
              </a:rPr>
              <a:t>Thanks!!</a:t>
            </a:r>
          </a:p>
        </p:txBody>
      </p:sp>
      <p:sp>
        <p:nvSpPr>
          <p:cNvPr id="23" name="TextBox 22">
            <a:extLst>
              <a:ext uri="{FF2B5EF4-FFF2-40B4-BE49-F238E27FC236}">
                <a16:creationId xmlns:a16="http://schemas.microsoft.com/office/drawing/2014/main" id="{28D36460-36B8-3CDB-4CB5-9090D15FC7F4}"/>
              </a:ext>
            </a:extLst>
          </p:cNvPr>
          <p:cNvSpPr txBox="1"/>
          <p:nvPr/>
        </p:nvSpPr>
        <p:spPr>
          <a:xfrm>
            <a:off x="836579" y="3881812"/>
            <a:ext cx="7918315" cy="523220"/>
          </a:xfrm>
          <a:prstGeom prst="rect">
            <a:avLst/>
          </a:prstGeom>
          <a:noFill/>
        </p:spPr>
        <p:txBody>
          <a:bodyPr wrap="square">
            <a:spAutoFit/>
          </a:bodyPr>
          <a:lstStyle/>
          <a:p>
            <a:r>
              <a:rPr lang="en-US" sz="2800" dirty="0">
                <a:solidFill>
                  <a:schemeClr val="tx1"/>
                </a:solidFill>
              </a:rPr>
              <a:t>https://</a:t>
            </a:r>
            <a:r>
              <a:rPr lang="en-US" sz="2800" dirty="0" err="1">
                <a:solidFill>
                  <a:schemeClr val="tx1"/>
                </a:solidFill>
              </a:rPr>
              <a:t>github.com</a:t>
            </a:r>
            <a:r>
              <a:rPr lang="en-US" sz="2800" dirty="0">
                <a:solidFill>
                  <a:schemeClr val="tx1"/>
                </a:solidFill>
              </a:rPr>
              <a:t>/</a:t>
            </a:r>
            <a:r>
              <a:rPr lang="en-US" sz="2800" dirty="0" err="1">
                <a:solidFill>
                  <a:schemeClr val="tx1"/>
                </a:solidFill>
              </a:rPr>
              <a:t>cwoodruff</a:t>
            </a:r>
            <a:r>
              <a:rPr lang="en-US" sz="2800" dirty="0">
                <a:solidFill>
                  <a:schemeClr val="tx1"/>
                </a:solidFill>
              </a:rPr>
              <a:t>/</a:t>
            </a:r>
            <a:r>
              <a:rPr lang="en-US" sz="2800" dirty="0" err="1">
                <a:solidFill>
                  <a:schemeClr val="tx1"/>
                </a:solidFill>
              </a:rPr>
              <a:t>blazor</a:t>
            </a:r>
            <a:r>
              <a:rPr lang="en-US" sz="2800" dirty="0">
                <a:solidFill>
                  <a:schemeClr val="tx1"/>
                </a:solidFill>
              </a:rPr>
              <a:t>-introduction</a:t>
            </a:r>
          </a:p>
        </p:txBody>
      </p:sp>
      <p:pic>
        <p:nvPicPr>
          <p:cNvPr id="9" name="Picture 8">
            <a:extLst>
              <a:ext uri="{FF2B5EF4-FFF2-40B4-BE49-F238E27FC236}">
                <a16:creationId xmlns:a16="http://schemas.microsoft.com/office/drawing/2014/main" id="{93FDF8D6-DB97-4556-F198-477DA11905C9}"/>
              </a:ext>
            </a:extLst>
          </p:cNvPr>
          <p:cNvPicPr>
            <a:picLocks noChangeAspect="1"/>
          </p:cNvPicPr>
          <p:nvPr/>
        </p:nvPicPr>
        <p:blipFill>
          <a:blip r:embed="rId2"/>
          <a:stretch>
            <a:fillRect/>
          </a:stretch>
        </p:blipFill>
        <p:spPr>
          <a:xfrm>
            <a:off x="5230238" y="850895"/>
            <a:ext cx="3013310" cy="3001289"/>
          </a:xfrm>
          <a:prstGeom prst="rect">
            <a:avLst/>
          </a:prstGeom>
        </p:spPr>
      </p:pic>
    </p:spTree>
    <p:extLst>
      <p:ext uri="{BB962C8B-B14F-4D97-AF65-F5344CB8AC3E}">
        <p14:creationId xmlns:p14="http://schemas.microsoft.com/office/powerpoint/2010/main" val="350343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FE74749-CC97-86B0-FDB9-E548667475EB}"/>
              </a:ext>
            </a:extLst>
          </p:cNvPr>
          <p:cNvSpPr>
            <a:spLocks noGrp="1"/>
          </p:cNvSpPr>
          <p:nvPr>
            <p:ph type="title"/>
          </p:nvPr>
        </p:nvSpPr>
        <p:spPr/>
        <p:txBody>
          <a:bodyPr/>
          <a:lstStyle/>
          <a:p>
            <a:r>
              <a:rPr lang="en-US" dirty="0"/>
              <a:t>What is </a:t>
            </a:r>
            <a:r>
              <a:rPr lang="en-US" dirty="0" err="1"/>
              <a:t>Blazor</a:t>
            </a:r>
            <a:r>
              <a:rPr lang="en-US" dirty="0"/>
              <a:t>?</a:t>
            </a:r>
          </a:p>
        </p:txBody>
      </p:sp>
      <p:graphicFrame>
        <p:nvGraphicFramePr>
          <p:cNvPr id="2" name="Diagram 1">
            <a:extLst>
              <a:ext uri="{FF2B5EF4-FFF2-40B4-BE49-F238E27FC236}">
                <a16:creationId xmlns:a16="http://schemas.microsoft.com/office/drawing/2014/main" id="{106CD0E6-D057-2251-4427-1B3C26459C06}"/>
              </a:ext>
            </a:extLst>
          </p:cNvPr>
          <p:cNvGraphicFramePr/>
          <p:nvPr>
            <p:extLst>
              <p:ext uri="{D42A27DB-BD31-4B8C-83A1-F6EECF244321}">
                <p14:modId xmlns:p14="http://schemas.microsoft.com/office/powerpoint/2010/main" val="1645050408"/>
              </p:ext>
            </p:extLst>
          </p:nvPr>
        </p:nvGraphicFramePr>
        <p:xfrm>
          <a:off x="1162756" y="1398725"/>
          <a:ext cx="6254044" cy="33111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Graphic 11" descr="Browser window with solid fill">
            <a:extLst>
              <a:ext uri="{FF2B5EF4-FFF2-40B4-BE49-F238E27FC236}">
                <a16:creationId xmlns:a16="http://schemas.microsoft.com/office/drawing/2014/main" id="{597DC908-FF76-3405-4273-1FEF598D079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313036" y="1674285"/>
            <a:ext cx="459316" cy="459316"/>
          </a:xfrm>
          <a:prstGeom prst="rect">
            <a:avLst/>
          </a:prstGeom>
        </p:spPr>
      </p:pic>
      <p:pic>
        <p:nvPicPr>
          <p:cNvPr id="14" name="Graphic 13" descr="Cmd Terminal with solid fill">
            <a:extLst>
              <a:ext uri="{FF2B5EF4-FFF2-40B4-BE49-F238E27FC236}">
                <a16:creationId xmlns:a16="http://schemas.microsoft.com/office/drawing/2014/main" id="{6C1CC3B9-324C-10D8-72CA-B84F242C34D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608666" y="2426093"/>
            <a:ext cx="457200" cy="457200"/>
          </a:xfrm>
          <a:prstGeom prst="rect">
            <a:avLst/>
          </a:prstGeom>
        </p:spPr>
      </p:pic>
      <p:pic>
        <p:nvPicPr>
          <p:cNvPr id="16" name="Graphic 15" descr="Ui Ux with solid fill">
            <a:extLst>
              <a:ext uri="{FF2B5EF4-FFF2-40B4-BE49-F238E27FC236}">
                <a16:creationId xmlns:a16="http://schemas.microsoft.com/office/drawing/2014/main" id="{7165E847-F7A4-1A07-DDEC-244450CE5F3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608666" y="3227392"/>
            <a:ext cx="457201" cy="457201"/>
          </a:xfrm>
          <a:prstGeom prst="rect">
            <a:avLst/>
          </a:prstGeom>
        </p:spPr>
      </p:pic>
      <p:pic>
        <p:nvPicPr>
          <p:cNvPr id="21" name="Graphic 20" descr="Unlock with solid fill">
            <a:extLst>
              <a:ext uri="{FF2B5EF4-FFF2-40B4-BE49-F238E27FC236}">
                <a16:creationId xmlns:a16="http://schemas.microsoft.com/office/drawing/2014/main" id="{11773E79-0ABE-F0F8-DDDA-803F6094DC5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315151" y="3962268"/>
            <a:ext cx="457201" cy="457201"/>
          </a:xfrm>
          <a:prstGeom prst="rect">
            <a:avLst/>
          </a:prstGeom>
        </p:spPr>
      </p:pic>
    </p:spTree>
    <p:extLst>
      <p:ext uri="{BB962C8B-B14F-4D97-AF65-F5344CB8AC3E}">
        <p14:creationId xmlns:p14="http://schemas.microsoft.com/office/powerpoint/2010/main" val="3587434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3E549E-F279-C396-88B2-985D686E2364}"/>
              </a:ext>
            </a:extLst>
          </p:cNvPr>
          <p:cNvSpPr>
            <a:spLocks noGrp="1"/>
          </p:cNvSpPr>
          <p:nvPr>
            <p:ph type="title"/>
          </p:nvPr>
        </p:nvSpPr>
        <p:spPr/>
        <p:txBody>
          <a:bodyPr/>
          <a:lstStyle/>
          <a:p>
            <a:r>
              <a:rPr lang="en-US" dirty="0"/>
              <a:t>Why Choose </a:t>
            </a:r>
            <a:r>
              <a:rPr lang="en-US" dirty="0" err="1"/>
              <a:t>Blazor</a:t>
            </a:r>
            <a:r>
              <a:rPr lang="en-US" dirty="0"/>
              <a:t>?</a:t>
            </a:r>
          </a:p>
        </p:txBody>
      </p:sp>
      <p:graphicFrame>
        <p:nvGraphicFramePr>
          <p:cNvPr id="5" name="Diagram 4">
            <a:extLst>
              <a:ext uri="{FF2B5EF4-FFF2-40B4-BE49-F238E27FC236}">
                <a16:creationId xmlns:a16="http://schemas.microsoft.com/office/drawing/2014/main" id="{61DC025D-F924-AB3B-07F3-C107D48CE5E8}"/>
              </a:ext>
            </a:extLst>
          </p:cNvPr>
          <p:cNvGraphicFramePr/>
          <p:nvPr>
            <p:extLst>
              <p:ext uri="{D42A27DB-BD31-4B8C-83A1-F6EECF244321}">
                <p14:modId xmlns:p14="http://schemas.microsoft.com/office/powerpoint/2010/main" val="3828298914"/>
              </p:ext>
            </p:extLst>
          </p:nvPr>
        </p:nvGraphicFramePr>
        <p:xfrm>
          <a:off x="901866" y="1511615"/>
          <a:ext cx="7340267" cy="29587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 name="Graphic 12" descr="Stacked Rocks with solid fill">
            <a:extLst>
              <a:ext uri="{FF2B5EF4-FFF2-40B4-BE49-F238E27FC236}">
                <a16:creationId xmlns:a16="http://schemas.microsoft.com/office/drawing/2014/main" id="{92087F68-F056-C804-9955-CB53310BA6F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405467" y="1561395"/>
            <a:ext cx="615244" cy="615244"/>
          </a:xfrm>
          <a:prstGeom prst="rect">
            <a:avLst/>
          </a:prstGeom>
        </p:spPr>
      </p:pic>
      <p:pic>
        <p:nvPicPr>
          <p:cNvPr id="15" name="Graphic 14" descr="Blockchain with solid fill">
            <a:extLst>
              <a:ext uri="{FF2B5EF4-FFF2-40B4-BE49-F238E27FC236}">
                <a16:creationId xmlns:a16="http://schemas.microsoft.com/office/drawing/2014/main" id="{457E1E1B-D56F-1A73-327E-692A46C007F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405467" y="2306461"/>
            <a:ext cx="615244" cy="615244"/>
          </a:xfrm>
          <a:prstGeom prst="rect">
            <a:avLst/>
          </a:prstGeom>
        </p:spPr>
      </p:pic>
      <p:pic>
        <p:nvPicPr>
          <p:cNvPr id="17" name="Graphic 16" descr="Keyboard with solid fill">
            <a:extLst>
              <a:ext uri="{FF2B5EF4-FFF2-40B4-BE49-F238E27FC236}">
                <a16:creationId xmlns:a16="http://schemas.microsoft.com/office/drawing/2014/main" id="{FF27AF91-A6E5-7E29-7E33-E2CA0A5789A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405467" y="3051527"/>
            <a:ext cx="615244" cy="615244"/>
          </a:xfrm>
          <a:prstGeom prst="rect">
            <a:avLst/>
          </a:prstGeom>
        </p:spPr>
      </p:pic>
      <p:pic>
        <p:nvPicPr>
          <p:cNvPr id="19" name="Graphic 18" descr="Web design with solid fill">
            <a:extLst>
              <a:ext uri="{FF2B5EF4-FFF2-40B4-BE49-F238E27FC236}">
                <a16:creationId xmlns:a16="http://schemas.microsoft.com/office/drawing/2014/main" id="{0E087D34-70C9-FEFA-1DC4-FD1092EB7A4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405467" y="3819169"/>
            <a:ext cx="615244" cy="615244"/>
          </a:xfrm>
          <a:prstGeom prst="rect">
            <a:avLst/>
          </a:prstGeom>
        </p:spPr>
      </p:pic>
    </p:spTree>
    <p:extLst>
      <p:ext uri="{BB962C8B-B14F-4D97-AF65-F5344CB8AC3E}">
        <p14:creationId xmlns:p14="http://schemas.microsoft.com/office/powerpoint/2010/main" val="1109098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0">
          <a:extLst>
            <a:ext uri="{FF2B5EF4-FFF2-40B4-BE49-F238E27FC236}">
              <a16:creationId xmlns:a16="http://schemas.microsoft.com/office/drawing/2014/main" id="{0261DFE8-62FA-8466-310C-BDE4D7B09DB1}"/>
            </a:ext>
          </a:extLst>
        </p:cNvPr>
        <p:cNvGrpSpPr/>
        <p:nvPr/>
      </p:nvGrpSpPr>
      <p:grpSpPr>
        <a:xfrm>
          <a:off x="0" y="0"/>
          <a:ext cx="0" cy="0"/>
          <a:chOff x="0" y="0"/>
          <a:chExt cx="0" cy="0"/>
        </a:xfrm>
      </p:grpSpPr>
      <p:pic>
        <p:nvPicPr>
          <p:cNvPr id="3" name="Graphic 2" descr="Server with solid fill">
            <a:extLst>
              <a:ext uri="{FF2B5EF4-FFF2-40B4-BE49-F238E27FC236}">
                <a16:creationId xmlns:a16="http://schemas.microsoft.com/office/drawing/2014/main" id="{B02E3D0F-9886-C795-3535-087F2350D2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92785" y="1920002"/>
            <a:ext cx="1624109" cy="1624109"/>
          </a:xfrm>
          <a:prstGeom prst="rect">
            <a:avLst/>
          </a:prstGeom>
        </p:spPr>
      </p:pic>
      <p:sp>
        <p:nvSpPr>
          <p:cNvPr id="491" name="Google Shape;491;p40">
            <a:extLst>
              <a:ext uri="{FF2B5EF4-FFF2-40B4-BE49-F238E27FC236}">
                <a16:creationId xmlns:a16="http://schemas.microsoft.com/office/drawing/2014/main" id="{BC01AADF-CE92-BBE8-989F-F775FEF94834}"/>
              </a:ext>
            </a:extLst>
          </p:cNvPr>
          <p:cNvSpPr txBox="1">
            <a:spLocks noGrp="1"/>
          </p:cNvSpPr>
          <p:nvPr>
            <p:ph type="subTitle" idx="4"/>
          </p:nvPr>
        </p:nvSpPr>
        <p:spPr>
          <a:xfrm>
            <a:off x="4926384" y="3657833"/>
            <a:ext cx="2695800" cy="47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err="1"/>
              <a:t>WebAssembly</a:t>
            </a:r>
            <a:endParaRPr dirty="0"/>
          </a:p>
        </p:txBody>
      </p:sp>
      <p:sp>
        <p:nvSpPr>
          <p:cNvPr id="492" name="Google Shape;492;p40">
            <a:extLst>
              <a:ext uri="{FF2B5EF4-FFF2-40B4-BE49-F238E27FC236}">
                <a16:creationId xmlns:a16="http://schemas.microsoft.com/office/drawing/2014/main" id="{BFED327A-A1DF-DCE2-C677-4491BB093F8C}"/>
              </a:ext>
            </a:extLst>
          </p:cNvPr>
          <p:cNvSpPr txBox="1">
            <a:spLocks noGrp="1"/>
          </p:cNvSpPr>
          <p:nvPr>
            <p:ph type="title"/>
          </p:nvPr>
        </p:nvSpPr>
        <p:spPr>
          <a:xfrm>
            <a:off x="720000" y="826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Blazor</a:t>
            </a:r>
            <a:r>
              <a:rPr lang="en-US" dirty="0"/>
              <a:t> Hosting Models</a:t>
            </a:r>
            <a:endParaRPr dirty="0"/>
          </a:p>
        </p:txBody>
      </p:sp>
      <p:sp>
        <p:nvSpPr>
          <p:cNvPr id="495" name="Google Shape;495;p40">
            <a:extLst>
              <a:ext uri="{FF2B5EF4-FFF2-40B4-BE49-F238E27FC236}">
                <a16:creationId xmlns:a16="http://schemas.microsoft.com/office/drawing/2014/main" id="{386F7405-38C7-9F6A-F0B1-758DE7EB9DC5}"/>
              </a:ext>
            </a:extLst>
          </p:cNvPr>
          <p:cNvSpPr txBox="1">
            <a:spLocks noGrp="1"/>
          </p:cNvSpPr>
          <p:nvPr>
            <p:ph type="subTitle" idx="3"/>
          </p:nvPr>
        </p:nvSpPr>
        <p:spPr>
          <a:xfrm>
            <a:off x="1456939" y="3657833"/>
            <a:ext cx="2695800" cy="47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t>Server</a:t>
            </a:r>
            <a:endParaRPr sz="2800" dirty="0"/>
          </a:p>
        </p:txBody>
      </p:sp>
      <p:pic>
        <p:nvPicPr>
          <p:cNvPr id="9" name="Graphic 8" descr="Blog with solid fill">
            <a:extLst>
              <a:ext uri="{FF2B5EF4-FFF2-40B4-BE49-F238E27FC236}">
                <a16:creationId xmlns:a16="http://schemas.microsoft.com/office/drawing/2014/main" id="{4BC907C6-349E-2537-C0F1-30B56EE32C4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75576" y="1719337"/>
            <a:ext cx="1938496" cy="1938496"/>
          </a:xfrm>
          <a:prstGeom prst="rect">
            <a:avLst/>
          </a:prstGeom>
        </p:spPr>
      </p:pic>
    </p:spTree>
    <p:extLst>
      <p:ext uri="{BB962C8B-B14F-4D97-AF65-F5344CB8AC3E}">
        <p14:creationId xmlns:p14="http://schemas.microsoft.com/office/powerpoint/2010/main" val="3688904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44FC336-663B-DA6E-C848-5976BCAAD786}"/>
              </a:ext>
            </a:extLst>
          </p:cNvPr>
          <p:cNvSpPr>
            <a:spLocks noGrp="1"/>
          </p:cNvSpPr>
          <p:nvPr>
            <p:ph type="title"/>
          </p:nvPr>
        </p:nvSpPr>
        <p:spPr/>
        <p:txBody>
          <a:bodyPr/>
          <a:lstStyle/>
          <a:p>
            <a:r>
              <a:rPr lang="en-US" dirty="0" err="1"/>
              <a:t>Blazor</a:t>
            </a:r>
            <a:r>
              <a:rPr lang="en-US" dirty="0"/>
              <a:t> Server App</a:t>
            </a:r>
          </a:p>
        </p:txBody>
      </p:sp>
      <p:sp>
        <p:nvSpPr>
          <p:cNvPr id="12" name="Subtitle 11">
            <a:extLst>
              <a:ext uri="{FF2B5EF4-FFF2-40B4-BE49-F238E27FC236}">
                <a16:creationId xmlns:a16="http://schemas.microsoft.com/office/drawing/2014/main" id="{FC5AA8B2-31A8-2E23-0C32-8310E67BAD2B}"/>
              </a:ext>
            </a:extLst>
          </p:cNvPr>
          <p:cNvSpPr>
            <a:spLocks noGrp="1"/>
          </p:cNvSpPr>
          <p:nvPr>
            <p:ph type="subTitle" idx="1"/>
          </p:nvPr>
        </p:nvSpPr>
        <p:spPr/>
        <p:txBody>
          <a:bodyPr/>
          <a:lstStyle/>
          <a:p>
            <a:pPr>
              <a:lnSpc>
                <a:spcPct val="150000"/>
              </a:lnSpc>
            </a:pPr>
            <a:r>
              <a:rPr lang="en-US" sz="2000" dirty="0"/>
              <a:t>Fast Load Times</a:t>
            </a:r>
          </a:p>
          <a:p>
            <a:pPr>
              <a:lnSpc>
                <a:spcPct val="150000"/>
              </a:lnSpc>
            </a:pPr>
            <a:r>
              <a:rPr lang="en-US" sz="2000" dirty="0"/>
              <a:t>Small Client-Side Footprint</a:t>
            </a:r>
          </a:p>
          <a:p>
            <a:pPr>
              <a:lnSpc>
                <a:spcPct val="150000"/>
              </a:lnSpc>
            </a:pPr>
            <a:r>
              <a:rPr lang="en-US" sz="2000" dirty="0"/>
              <a:t>Real-Time UI Updates with </a:t>
            </a:r>
            <a:r>
              <a:rPr lang="en-US" sz="2000" dirty="0" err="1"/>
              <a:t>SignalR</a:t>
            </a:r>
            <a:endParaRPr lang="en-US" sz="2000" dirty="0"/>
          </a:p>
          <a:p>
            <a:pPr>
              <a:lnSpc>
                <a:spcPct val="150000"/>
              </a:lnSpc>
            </a:pPr>
            <a:r>
              <a:rPr lang="en-US" sz="2000" dirty="0"/>
              <a:t>Centralized Application Logic and State Management</a:t>
            </a:r>
          </a:p>
        </p:txBody>
      </p:sp>
      <p:pic>
        <p:nvPicPr>
          <p:cNvPr id="10" name="Picture 9">
            <a:extLst>
              <a:ext uri="{FF2B5EF4-FFF2-40B4-BE49-F238E27FC236}">
                <a16:creationId xmlns:a16="http://schemas.microsoft.com/office/drawing/2014/main" id="{0742255C-3E6C-B102-C9B4-BA1DC5913689}"/>
              </a:ext>
            </a:extLst>
          </p:cNvPr>
          <p:cNvPicPr>
            <a:picLocks noChangeAspect="1"/>
          </p:cNvPicPr>
          <p:nvPr/>
        </p:nvPicPr>
        <p:blipFill>
          <a:blip r:embed="rId2"/>
          <a:stretch>
            <a:fillRect/>
          </a:stretch>
        </p:blipFill>
        <p:spPr>
          <a:xfrm>
            <a:off x="5405013" y="808416"/>
            <a:ext cx="2326694" cy="3955381"/>
          </a:xfrm>
          <a:prstGeom prst="rect">
            <a:avLst/>
          </a:prstGeom>
        </p:spPr>
      </p:pic>
    </p:spTree>
    <p:extLst>
      <p:ext uri="{BB962C8B-B14F-4D97-AF65-F5344CB8AC3E}">
        <p14:creationId xmlns:p14="http://schemas.microsoft.com/office/powerpoint/2010/main" val="2867771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E645176-9224-EB4F-5511-AA29DA6FB86F}"/>
              </a:ext>
            </a:extLst>
          </p:cNvPr>
          <p:cNvSpPr>
            <a:spLocks noGrp="1"/>
          </p:cNvSpPr>
          <p:nvPr>
            <p:ph type="title"/>
          </p:nvPr>
        </p:nvSpPr>
        <p:spPr/>
        <p:txBody>
          <a:bodyPr/>
          <a:lstStyle/>
          <a:p>
            <a:r>
              <a:rPr lang="en-US" dirty="0" err="1"/>
              <a:t>Blazor</a:t>
            </a:r>
            <a:r>
              <a:rPr lang="en-US" dirty="0"/>
              <a:t> </a:t>
            </a:r>
            <a:r>
              <a:rPr lang="en-US" dirty="0" err="1"/>
              <a:t>WebAssembly</a:t>
            </a:r>
            <a:endParaRPr lang="en-US" dirty="0"/>
          </a:p>
        </p:txBody>
      </p:sp>
      <p:sp>
        <p:nvSpPr>
          <p:cNvPr id="6" name="Subtitle 5">
            <a:extLst>
              <a:ext uri="{FF2B5EF4-FFF2-40B4-BE49-F238E27FC236}">
                <a16:creationId xmlns:a16="http://schemas.microsoft.com/office/drawing/2014/main" id="{F189B867-C10B-8882-BC8B-9127E1F5E8CA}"/>
              </a:ext>
            </a:extLst>
          </p:cNvPr>
          <p:cNvSpPr>
            <a:spLocks noGrp="1"/>
          </p:cNvSpPr>
          <p:nvPr>
            <p:ph type="subTitle" idx="1"/>
          </p:nvPr>
        </p:nvSpPr>
        <p:spPr>
          <a:xfrm>
            <a:off x="713225" y="1887913"/>
            <a:ext cx="4530464" cy="2674500"/>
          </a:xfrm>
        </p:spPr>
        <p:txBody>
          <a:bodyPr/>
          <a:lstStyle/>
          <a:p>
            <a:pPr>
              <a:lnSpc>
                <a:spcPct val="150000"/>
              </a:lnSpc>
            </a:pPr>
            <a:r>
              <a:rPr lang="en-US" sz="1600" dirty="0"/>
              <a:t>True Client-Side Execution with Offline Support</a:t>
            </a:r>
          </a:p>
          <a:p>
            <a:pPr>
              <a:lnSpc>
                <a:spcPct val="150000"/>
              </a:lnSpc>
            </a:pPr>
            <a:r>
              <a:rPr lang="en-US" sz="1600" dirty="0"/>
              <a:t>Cross-Platform and No Server Dependency</a:t>
            </a:r>
          </a:p>
          <a:p>
            <a:pPr>
              <a:lnSpc>
                <a:spcPct val="150000"/>
              </a:lnSpc>
            </a:pPr>
            <a:r>
              <a:rPr lang="en-US" sz="1600" dirty="0"/>
              <a:t>Single-Page Application (SPA) with .NET Instead of JavaScript</a:t>
            </a:r>
          </a:p>
          <a:p>
            <a:pPr>
              <a:lnSpc>
                <a:spcPct val="150000"/>
              </a:lnSpc>
            </a:pPr>
            <a:r>
              <a:rPr lang="en-US" sz="1600" dirty="0"/>
              <a:t>Seamless Integration with Existing JavaScript Libraries</a:t>
            </a:r>
          </a:p>
        </p:txBody>
      </p:sp>
      <p:pic>
        <p:nvPicPr>
          <p:cNvPr id="8" name="Picture 7">
            <a:extLst>
              <a:ext uri="{FF2B5EF4-FFF2-40B4-BE49-F238E27FC236}">
                <a16:creationId xmlns:a16="http://schemas.microsoft.com/office/drawing/2014/main" id="{4B097F59-A13D-6F63-1EC4-929163D44926}"/>
              </a:ext>
            </a:extLst>
          </p:cNvPr>
          <p:cNvPicPr>
            <a:picLocks noChangeAspect="1"/>
          </p:cNvPicPr>
          <p:nvPr/>
        </p:nvPicPr>
        <p:blipFill>
          <a:blip r:embed="rId2"/>
          <a:stretch>
            <a:fillRect/>
          </a:stretch>
        </p:blipFill>
        <p:spPr>
          <a:xfrm>
            <a:off x="5412752" y="790221"/>
            <a:ext cx="2585426" cy="3959862"/>
          </a:xfrm>
          <a:prstGeom prst="rect">
            <a:avLst/>
          </a:prstGeom>
        </p:spPr>
      </p:pic>
    </p:spTree>
    <p:extLst>
      <p:ext uri="{BB962C8B-B14F-4D97-AF65-F5344CB8AC3E}">
        <p14:creationId xmlns:p14="http://schemas.microsoft.com/office/powerpoint/2010/main" val="4022246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A9AC4D0-FAAB-7138-3982-E93412A397BE}"/>
              </a:ext>
            </a:extLst>
          </p:cNvPr>
          <p:cNvSpPr>
            <a:spLocks noGrp="1"/>
          </p:cNvSpPr>
          <p:nvPr>
            <p:ph type="title"/>
          </p:nvPr>
        </p:nvSpPr>
        <p:spPr>
          <a:xfrm>
            <a:off x="713225" y="445025"/>
            <a:ext cx="7717500" cy="572700"/>
          </a:xfrm>
        </p:spPr>
        <p:txBody>
          <a:bodyPr wrap="square" anchor="ctr">
            <a:noAutofit/>
          </a:bodyPr>
          <a:lstStyle/>
          <a:p>
            <a:r>
              <a:rPr lang="en-US" sz="3200" dirty="0"/>
              <a:t>Disadvantages of Blazor</a:t>
            </a:r>
          </a:p>
        </p:txBody>
      </p:sp>
      <p:graphicFrame>
        <p:nvGraphicFramePr>
          <p:cNvPr id="11" name="Text Placeholder 8">
            <a:extLst>
              <a:ext uri="{FF2B5EF4-FFF2-40B4-BE49-F238E27FC236}">
                <a16:creationId xmlns:a16="http://schemas.microsoft.com/office/drawing/2014/main" id="{98E88889-C107-0001-7AA4-CB7E5D4C6878}"/>
              </a:ext>
            </a:extLst>
          </p:cNvPr>
          <p:cNvGraphicFramePr/>
          <p:nvPr>
            <p:extLst>
              <p:ext uri="{D42A27DB-BD31-4B8C-83A1-F6EECF244321}">
                <p14:modId xmlns:p14="http://schemas.microsoft.com/office/powerpoint/2010/main" val="4226678410"/>
              </p:ext>
            </p:extLst>
          </p:nvPr>
        </p:nvGraphicFramePr>
        <p:xfrm>
          <a:off x="713225" y="1208225"/>
          <a:ext cx="7717500" cy="32644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959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8BDACDF-B137-A983-B292-1B05695FE148}"/>
              </a:ext>
            </a:extLst>
          </p:cNvPr>
          <p:cNvSpPr>
            <a:spLocks noGrp="1"/>
          </p:cNvSpPr>
          <p:nvPr>
            <p:ph type="body" idx="1"/>
          </p:nvPr>
        </p:nvSpPr>
        <p:spPr/>
        <p:txBody>
          <a:bodyPr/>
          <a:lstStyle/>
          <a:p>
            <a:pPr marL="152400" indent="0">
              <a:buNone/>
            </a:pPr>
            <a:r>
              <a:rPr lang="en-US" sz="2000" b="1" dirty="0">
                <a:latin typeface="Consolas" panose="020B0609020204030204" pitchFamily="49" charset="0"/>
              </a:rPr>
              <a:t>Server Web App</a:t>
            </a:r>
          </a:p>
          <a:p>
            <a:endParaRPr lang="en-US" sz="2000" dirty="0"/>
          </a:p>
          <a:p>
            <a:pPr marL="152400" indent="0">
              <a:buNone/>
            </a:pPr>
            <a:r>
              <a:rPr lang="en-US" sz="2000" dirty="0">
                <a:latin typeface="Consolas" panose="020B0609020204030204" pitchFamily="49" charset="0"/>
                <a:cs typeface="Consolas" panose="020B0609020204030204" pitchFamily="49" charset="0"/>
              </a:rPr>
              <a:t>dotnet new </a:t>
            </a:r>
            <a:r>
              <a:rPr lang="en-US" sz="2000" dirty="0" err="1">
                <a:latin typeface="Consolas" panose="020B0609020204030204" pitchFamily="49" charset="0"/>
                <a:cs typeface="Consolas" panose="020B0609020204030204" pitchFamily="49" charset="0"/>
              </a:rPr>
              <a:t>blazor</a:t>
            </a:r>
            <a:r>
              <a:rPr lang="en-US" sz="2000" dirty="0">
                <a:latin typeface="Consolas" panose="020B0609020204030204" pitchFamily="49" charset="0"/>
                <a:cs typeface="Consolas" panose="020B0609020204030204" pitchFamily="49" charset="0"/>
              </a:rPr>
              <a:t> -o </a:t>
            </a:r>
            <a:r>
              <a:rPr lang="en-US" sz="2000" dirty="0" err="1">
                <a:latin typeface="Consolas" panose="020B0609020204030204" pitchFamily="49" charset="0"/>
                <a:cs typeface="Consolas" panose="020B0609020204030204" pitchFamily="49" charset="0"/>
              </a:rPr>
              <a:t>BlazorApp</a:t>
            </a:r>
            <a:endParaRPr lang="en-US" sz="2000" dirty="0">
              <a:latin typeface="Consolas" panose="020B0609020204030204" pitchFamily="49" charset="0"/>
              <a:cs typeface="Consolas" panose="020B0609020204030204" pitchFamily="49" charset="0"/>
            </a:endParaRPr>
          </a:p>
          <a:p>
            <a:pPr marL="152400" indent="0">
              <a:buNone/>
            </a:pPr>
            <a:endParaRPr lang="en-US" sz="2000" dirty="0"/>
          </a:p>
          <a:p>
            <a:pPr marL="152400" indent="0">
              <a:buNone/>
            </a:pPr>
            <a:r>
              <a:rPr lang="en-US" sz="2000" dirty="0" err="1">
                <a:latin typeface="Aldrich" panose="02000000000000000000" pitchFamily="2" charset="0"/>
              </a:rPr>
              <a:t>WebAssembly</a:t>
            </a:r>
            <a:r>
              <a:rPr lang="en-US" sz="2000" dirty="0">
                <a:latin typeface="Aldrich" panose="02000000000000000000" pitchFamily="2" charset="0"/>
              </a:rPr>
              <a:t> Web App</a:t>
            </a:r>
          </a:p>
          <a:p>
            <a:endParaRPr lang="en-US" sz="2000" dirty="0"/>
          </a:p>
          <a:p>
            <a:pPr marL="152400" indent="0">
              <a:buNone/>
            </a:pPr>
            <a:r>
              <a:rPr lang="en-US" sz="2000" dirty="0">
                <a:latin typeface="Consolas" panose="020B0609020204030204" pitchFamily="49" charset="0"/>
                <a:cs typeface="Consolas" panose="020B0609020204030204" pitchFamily="49" charset="0"/>
              </a:rPr>
              <a:t>dotnet new </a:t>
            </a:r>
            <a:r>
              <a:rPr lang="en-US" sz="2000" dirty="0" err="1">
                <a:latin typeface="Consolas" panose="020B0609020204030204" pitchFamily="49" charset="0"/>
                <a:cs typeface="Consolas" panose="020B0609020204030204" pitchFamily="49" charset="0"/>
              </a:rPr>
              <a:t>blazorwasm</a:t>
            </a:r>
            <a:r>
              <a:rPr lang="en-US" sz="2000" dirty="0">
                <a:latin typeface="Consolas" panose="020B0609020204030204" pitchFamily="49" charset="0"/>
                <a:cs typeface="Consolas" panose="020B0609020204030204" pitchFamily="49" charset="0"/>
              </a:rPr>
              <a:t> -o </a:t>
            </a:r>
            <a:r>
              <a:rPr lang="en-US" sz="2000" dirty="0" err="1">
                <a:latin typeface="Consolas" panose="020B0609020204030204" pitchFamily="49" charset="0"/>
                <a:cs typeface="Consolas" panose="020B0609020204030204" pitchFamily="49" charset="0"/>
              </a:rPr>
              <a:t>BlazorApp</a:t>
            </a:r>
            <a:endParaRPr lang="en-US" sz="2000" dirty="0">
              <a:latin typeface="Consolas" panose="020B0609020204030204" pitchFamily="49" charset="0"/>
              <a:cs typeface="Consolas" panose="020B0609020204030204" pitchFamily="49" charset="0"/>
            </a:endParaRPr>
          </a:p>
          <a:p>
            <a:pPr marL="152400" indent="0">
              <a:buNone/>
            </a:pPr>
            <a:endParaRPr lang="en-US" sz="2000" dirty="0"/>
          </a:p>
        </p:txBody>
      </p:sp>
      <p:sp>
        <p:nvSpPr>
          <p:cNvPr id="7" name="Title 6">
            <a:extLst>
              <a:ext uri="{FF2B5EF4-FFF2-40B4-BE49-F238E27FC236}">
                <a16:creationId xmlns:a16="http://schemas.microsoft.com/office/drawing/2014/main" id="{6A46ECC5-592B-23F1-69CC-D6FFB5003C02}"/>
              </a:ext>
            </a:extLst>
          </p:cNvPr>
          <p:cNvSpPr>
            <a:spLocks noGrp="1"/>
          </p:cNvSpPr>
          <p:nvPr>
            <p:ph type="title"/>
          </p:nvPr>
        </p:nvSpPr>
        <p:spPr/>
        <p:txBody>
          <a:bodyPr/>
          <a:lstStyle/>
          <a:p>
            <a:r>
              <a:rPr lang="en-US" dirty="0"/>
              <a:t>Setting Up a </a:t>
            </a:r>
            <a:r>
              <a:rPr lang="en-US" dirty="0" err="1"/>
              <a:t>Blazor</a:t>
            </a:r>
            <a:r>
              <a:rPr lang="en-US" dirty="0"/>
              <a:t> Project</a:t>
            </a:r>
          </a:p>
        </p:txBody>
      </p:sp>
    </p:spTree>
    <p:extLst>
      <p:ext uri="{BB962C8B-B14F-4D97-AF65-F5344CB8AC3E}">
        <p14:creationId xmlns:p14="http://schemas.microsoft.com/office/powerpoint/2010/main" val="2987279557"/>
      </p:ext>
    </p:extLst>
  </p:cSld>
  <p:clrMapOvr>
    <a:masterClrMapping/>
  </p:clrMapOvr>
</p:sld>
</file>

<file path=ppt/theme/theme1.xml><?xml version="1.0" encoding="utf-8"?>
<a:theme xmlns:a="http://schemas.openxmlformats.org/drawingml/2006/main" name="Senior Frontend Developer Portfolio by Slidesgo">
  <a:themeElements>
    <a:clrScheme name="Simple Light">
      <a:dk1>
        <a:srgbClr val="FFFFFF"/>
      </a:dk1>
      <a:lt1>
        <a:srgbClr val="292828"/>
      </a:lt1>
      <a:dk2>
        <a:srgbClr val="A67FF1"/>
      </a:dk2>
      <a:lt2>
        <a:srgbClr val="F5B150"/>
      </a:lt2>
      <a:accent1>
        <a:srgbClr val="C0E67A"/>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3340</TotalTime>
  <Words>1118</Words>
  <Application>Microsoft Office PowerPoint</Application>
  <PresentationFormat>On-screen Show (16:9)</PresentationFormat>
  <Paragraphs>240</Paragraphs>
  <Slides>26</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Nunito Light</vt:lpstr>
      <vt:lpstr>Aldrich</vt:lpstr>
      <vt:lpstr>Consolas</vt:lpstr>
      <vt:lpstr>Open Sans</vt:lpstr>
      <vt:lpstr>Arial</vt:lpstr>
      <vt:lpstr>Senior Frontend Developer Portfolio by Slidesgo</vt:lpstr>
      <vt:lpstr>Blazor Introduction</vt:lpstr>
      <vt:lpstr>Chris Woody Woodruff</vt:lpstr>
      <vt:lpstr>What is Blazor?</vt:lpstr>
      <vt:lpstr>Why Choose Blazor?</vt:lpstr>
      <vt:lpstr>Blazor Hosting Models</vt:lpstr>
      <vt:lpstr>Blazor Server App</vt:lpstr>
      <vt:lpstr>Blazor WebAssembly</vt:lpstr>
      <vt:lpstr>Disadvantages of Blazor</vt:lpstr>
      <vt:lpstr>Setting Up a Blazor Project</vt:lpstr>
      <vt:lpstr>Demo</vt:lpstr>
      <vt:lpstr>Data Binding in Blazor</vt:lpstr>
      <vt:lpstr>Event Handling in Blazor</vt:lpstr>
      <vt:lpstr>Dependency Injection in Blazor</vt:lpstr>
      <vt:lpstr>Lifecycle Methods</vt:lpstr>
      <vt:lpstr>Lifecycle Methods</vt:lpstr>
      <vt:lpstr>Lifecycle Methods</vt:lpstr>
      <vt:lpstr>Lifecycle Methods</vt:lpstr>
      <vt:lpstr>Lifecycle Methods</vt:lpstr>
      <vt:lpstr>Call JavaScript from a Blazor Component</vt:lpstr>
      <vt:lpstr>PowerPoint Presentation</vt:lpstr>
      <vt:lpstr>PowerPoint Presentation</vt:lpstr>
      <vt:lpstr>Open Source and Free Components</vt:lpstr>
      <vt:lpstr>Demo</vt:lpstr>
      <vt:lpstr>Future of Blazor and Roadmap</vt:lpstr>
      <vt:lpstr>Learn More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Chris Woodruff</cp:lastModifiedBy>
  <cp:revision>23</cp:revision>
  <dcterms:modified xsi:type="dcterms:W3CDTF">2024-11-09T07:39:40Z</dcterms:modified>
</cp:coreProperties>
</file>