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4C2B8-011B-41C9-B169-4FE318103C9F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C8429A-CD9C-4EBA-9B35-6359F794ABAD}">
      <dgm:prSet/>
      <dgm:spPr/>
      <dgm:t>
        <a:bodyPr/>
        <a:lstStyle/>
        <a:p>
          <a:r>
            <a:rPr lang="en-US"/>
            <a:t>AWS SDK for .NET</a:t>
          </a:r>
        </a:p>
      </dgm:t>
    </dgm:pt>
    <dgm:pt modelId="{B9743C80-5375-4EA0-AACA-63F64C5792C5}" type="parTrans" cxnId="{3DD6DA93-531F-4FD6-B8B0-38DAD649FA50}">
      <dgm:prSet/>
      <dgm:spPr/>
      <dgm:t>
        <a:bodyPr/>
        <a:lstStyle/>
        <a:p>
          <a:endParaRPr lang="en-US"/>
        </a:p>
      </dgm:t>
    </dgm:pt>
    <dgm:pt modelId="{09582584-47F4-442F-B2C7-E2B29A10F6A9}" type="sibTrans" cxnId="{3DD6DA93-531F-4FD6-B8B0-38DAD649FA50}">
      <dgm:prSet/>
      <dgm:spPr/>
      <dgm:t>
        <a:bodyPr/>
        <a:lstStyle/>
        <a:p>
          <a:endParaRPr lang="en-US"/>
        </a:p>
      </dgm:t>
    </dgm:pt>
    <dgm:pt modelId="{496B2720-4B2F-4471-86C7-E3BB5B6D3EFF}">
      <dgm:prSet/>
      <dgm:spPr/>
      <dgm:t>
        <a:bodyPr/>
        <a:lstStyle/>
        <a:p>
          <a:r>
            <a:rPr lang="en-US" dirty="0"/>
            <a:t>Amazon EC2</a:t>
          </a:r>
        </a:p>
      </dgm:t>
    </dgm:pt>
    <dgm:pt modelId="{A4E119FB-1783-47F7-9A47-B0CE05DBE8D7}" type="parTrans" cxnId="{47FBF673-8C19-48B6-A989-B07CF9508340}">
      <dgm:prSet/>
      <dgm:spPr/>
      <dgm:t>
        <a:bodyPr/>
        <a:lstStyle/>
        <a:p>
          <a:endParaRPr lang="en-US"/>
        </a:p>
      </dgm:t>
    </dgm:pt>
    <dgm:pt modelId="{8361D1CE-3C9F-40E0-BCBC-9CB3603CF8E4}" type="sibTrans" cxnId="{47FBF673-8C19-48B6-A989-B07CF9508340}">
      <dgm:prSet/>
      <dgm:spPr/>
      <dgm:t>
        <a:bodyPr/>
        <a:lstStyle/>
        <a:p>
          <a:endParaRPr lang="en-US"/>
        </a:p>
      </dgm:t>
    </dgm:pt>
    <dgm:pt modelId="{AE87E3FA-3E0E-4518-87E8-0600219F94C4}">
      <dgm:prSet/>
      <dgm:spPr/>
      <dgm:t>
        <a:bodyPr/>
        <a:lstStyle/>
        <a:p>
          <a:r>
            <a:rPr lang="en-US" dirty="0"/>
            <a:t>AWS Lambda</a:t>
          </a:r>
        </a:p>
      </dgm:t>
    </dgm:pt>
    <dgm:pt modelId="{219DC2AD-3B06-4E1E-8E2D-42181C3A9D35}" type="parTrans" cxnId="{8EFBF4AD-D8C3-4442-9C51-BDF3098023CA}">
      <dgm:prSet/>
      <dgm:spPr/>
      <dgm:t>
        <a:bodyPr/>
        <a:lstStyle/>
        <a:p>
          <a:endParaRPr lang="en-US"/>
        </a:p>
      </dgm:t>
    </dgm:pt>
    <dgm:pt modelId="{6E04A931-0376-418B-A2CB-E9A47E70B4F2}" type="sibTrans" cxnId="{8EFBF4AD-D8C3-4442-9C51-BDF3098023CA}">
      <dgm:prSet/>
      <dgm:spPr/>
      <dgm:t>
        <a:bodyPr/>
        <a:lstStyle/>
        <a:p>
          <a:endParaRPr lang="en-US"/>
        </a:p>
      </dgm:t>
    </dgm:pt>
    <dgm:pt modelId="{8B3AE414-BCB0-48F8-934E-CE3974A49543}">
      <dgm:prSet/>
      <dgm:spPr/>
      <dgm:t>
        <a:bodyPr/>
        <a:lstStyle/>
        <a:p>
          <a:r>
            <a:rPr lang="en-US" dirty="0"/>
            <a:t>Amazon API Gateway</a:t>
          </a:r>
        </a:p>
      </dgm:t>
    </dgm:pt>
    <dgm:pt modelId="{D9DBF568-4519-4307-B865-240495B051FB}" type="parTrans" cxnId="{DAD89FA1-36A4-4BEC-8A4F-F417F1EAD4E5}">
      <dgm:prSet/>
      <dgm:spPr/>
      <dgm:t>
        <a:bodyPr/>
        <a:lstStyle/>
        <a:p>
          <a:endParaRPr lang="en-US"/>
        </a:p>
      </dgm:t>
    </dgm:pt>
    <dgm:pt modelId="{E0304311-85DF-4951-B0A4-96BD3E7E961E}" type="sibTrans" cxnId="{DAD89FA1-36A4-4BEC-8A4F-F417F1EAD4E5}">
      <dgm:prSet/>
      <dgm:spPr/>
      <dgm:t>
        <a:bodyPr/>
        <a:lstStyle/>
        <a:p>
          <a:endParaRPr lang="en-US"/>
        </a:p>
      </dgm:t>
    </dgm:pt>
    <dgm:pt modelId="{79B1853D-7C7F-4CF3-96DF-2052E32C844E}">
      <dgm:prSet/>
      <dgm:spPr/>
      <dgm:t>
        <a:bodyPr/>
        <a:lstStyle/>
        <a:p>
          <a:r>
            <a:rPr lang="en-US" dirty="0"/>
            <a:t>AWS X-Ray</a:t>
          </a:r>
        </a:p>
      </dgm:t>
    </dgm:pt>
    <dgm:pt modelId="{07EF4056-8705-499C-B883-4882472A6188}" type="parTrans" cxnId="{220A110E-27E6-467E-8897-AB9CDAAAB7D8}">
      <dgm:prSet/>
      <dgm:spPr/>
      <dgm:t>
        <a:bodyPr/>
        <a:lstStyle/>
        <a:p>
          <a:endParaRPr lang="en-US"/>
        </a:p>
      </dgm:t>
    </dgm:pt>
    <dgm:pt modelId="{CA95F291-8DCA-4016-9BF4-CA0779F0E71D}" type="sibTrans" cxnId="{220A110E-27E6-467E-8897-AB9CDAAAB7D8}">
      <dgm:prSet/>
      <dgm:spPr/>
      <dgm:t>
        <a:bodyPr/>
        <a:lstStyle/>
        <a:p>
          <a:endParaRPr lang="en-US"/>
        </a:p>
      </dgm:t>
    </dgm:pt>
    <dgm:pt modelId="{00B91375-E318-4CAD-8E7F-E267DBB1B81C}">
      <dgm:prSet/>
      <dgm:spPr/>
      <dgm:t>
        <a:bodyPr/>
        <a:lstStyle/>
        <a:p>
          <a:r>
            <a:rPr lang="en-US" dirty="0"/>
            <a:t>AWS Secrets Manager</a:t>
          </a:r>
        </a:p>
      </dgm:t>
    </dgm:pt>
    <dgm:pt modelId="{160936BB-B3F8-4518-BAFE-0F2F7E0FFF69}" type="parTrans" cxnId="{B0EBC7AC-FFE8-4E1A-9EAC-0164496766BA}">
      <dgm:prSet/>
      <dgm:spPr/>
      <dgm:t>
        <a:bodyPr/>
        <a:lstStyle/>
        <a:p>
          <a:endParaRPr lang="en-US"/>
        </a:p>
      </dgm:t>
    </dgm:pt>
    <dgm:pt modelId="{B9E91577-DE5E-41E4-94A3-E373636A52A4}" type="sibTrans" cxnId="{B0EBC7AC-FFE8-4E1A-9EAC-0164496766BA}">
      <dgm:prSet/>
      <dgm:spPr/>
      <dgm:t>
        <a:bodyPr/>
        <a:lstStyle/>
        <a:p>
          <a:endParaRPr lang="en-US"/>
        </a:p>
      </dgm:t>
    </dgm:pt>
    <dgm:pt modelId="{74912886-8A91-4F34-B0B7-E7DF9362E769}">
      <dgm:prSet/>
      <dgm:spPr/>
      <dgm:t>
        <a:bodyPr/>
        <a:lstStyle/>
        <a:p>
          <a:r>
            <a:rPr lang="en-US" dirty="0"/>
            <a:t>AWS Identity and Access Management</a:t>
          </a:r>
        </a:p>
      </dgm:t>
    </dgm:pt>
    <dgm:pt modelId="{3B650EB3-0663-49A8-84BA-3D59DFCA58B7}" type="parTrans" cxnId="{4B7B55B0-CA36-4712-B90E-BEC678F85AAC}">
      <dgm:prSet/>
      <dgm:spPr/>
      <dgm:t>
        <a:bodyPr/>
        <a:lstStyle/>
        <a:p>
          <a:endParaRPr lang="en-US"/>
        </a:p>
      </dgm:t>
    </dgm:pt>
    <dgm:pt modelId="{9C66C002-BF4B-4427-B9B2-C8F38D7DE111}" type="sibTrans" cxnId="{4B7B55B0-CA36-4712-B90E-BEC678F85AAC}">
      <dgm:prSet/>
      <dgm:spPr/>
      <dgm:t>
        <a:bodyPr/>
        <a:lstStyle/>
        <a:p>
          <a:endParaRPr lang="en-US"/>
        </a:p>
      </dgm:t>
    </dgm:pt>
    <dgm:pt modelId="{C29ADA70-DA86-4041-ACFC-E17A512C7FB4}">
      <dgm:prSet/>
      <dgm:spPr/>
      <dgm:t>
        <a:bodyPr/>
        <a:lstStyle/>
        <a:p>
          <a:r>
            <a:rPr lang="en-US" dirty="0"/>
            <a:t>Amazon Cognito</a:t>
          </a:r>
        </a:p>
      </dgm:t>
    </dgm:pt>
    <dgm:pt modelId="{59E71BE7-3FDA-4384-A4FD-E0EB8D566DFC}" type="parTrans" cxnId="{BC63DF0F-7A5F-4AC4-BDEF-D6E53FEE4D5C}">
      <dgm:prSet/>
      <dgm:spPr/>
      <dgm:t>
        <a:bodyPr/>
        <a:lstStyle/>
        <a:p>
          <a:endParaRPr lang="en-US"/>
        </a:p>
      </dgm:t>
    </dgm:pt>
    <dgm:pt modelId="{C41FC5F4-9850-437E-B578-ABEE268B9EE1}" type="sibTrans" cxnId="{BC63DF0F-7A5F-4AC4-BDEF-D6E53FEE4D5C}">
      <dgm:prSet/>
      <dgm:spPr/>
      <dgm:t>
        <a:bodyPr/>
        <a:lstStyle/>
        <a:p>
          <a:endParaRPr lang="en-US"/>
        </a:p>
      </dgm:t>
    </dgm:pt>
    <dgm:pt modelId="{A805B444-43D2-4481-8045-9131E5DCA56F}">
      <dgm:prSet/>
      <dgm:spPr/>
      <dgm:t>
        <a:bodyPr/>
        <a:lstStyle/>
        <a:p>
          <a:r>
            <a:rPr lang="en-US" dirty="0"/>
            <a:t>Amazon Transcribe</a:t>
          </a:r>
        </a:p>
      </dgm:t>
    </dgm:pt>
    <dgm:pt modelId="{20EC7CB7-69FF-4AC1-B554-148A1413A9B0}" type="parTrans" cxnId="{4C33A482-74CE-4F77-B038-C68BDFF088C5}">
      <dgm:prSet/>
      <dgm:spPr/>
      <dgm:t>
        <a:bodyPr/>
        <a:lstStyle/>
        <a:p>
          <a:endParaRPr lang="en-US"/>
        </a:p>
      </dgm:t>
    </dgm:pt>
    <dgm:pt modelId="{9A398C5B-D723-4CE2-B43E-FB6B6A948C11}" type="sibTrans" cxnId="{4C33A482-74CE-4F77-B038-C68BDFF088C5}">
      <dgm:prSet/>
      <dgm:spPr/>
      <dgm:t>
        <a:bodyPr/>
        <a:lstStyle/>
        <a:p>
          <a:endParaRPr lang="en-US"/>
        </a:p>
      </dgm:t>
    </dgm:pt>
    <dgm:pt modelId="{1C95341B-BF37-4678-A5E7-32926FFFA169}">
      <dgm:prSet/>
      <dgm:spPr/>
      <dgm:t>
        <a:bodyPr/>
        <a:lstStyle/>
        <a:p>
          <a:r>
            <a:rPr lang="en-US" dirty="0"/>
            <a:t>Amazon Kinesis</a:t>
          </a:r>
        </a:p>
      </dgm:t>
    </dgm:pt>
    <dgm:pt modelId="{1D73DB84-635F-49BB-B018-1A48DAD9538A}" type="parTrans" cxnId="{F20D3B45-A45F-4918-89AF-BA69868CE4BD}">
      <dgm:prSet/>
      <dgm:spPr/>
      <dgm:t>
        <a:bodyPr/>
        <a:lstStyle/>
        <a:p>
          <a:endParaRPr lang="en-US"/>
        </a:p>
      </dgm:t>
    </dgm:pt>
    <dgm:pt modelId="{4D02242A-21F3-45AF-A5ED-86D1880F1C1A}" type="sibTrans" cxnId="{F20D3B45-A45F-4918-89AF-BA69868CE4BD}">
      <dgm:prSet/>
      <dgm:spPr/>
      <dgm:t>
        <a:bodyPr/>
        <a:lstStyle/>
        <a:p>
          <a:endParaRPr lang="en-US"/>
        </a:p>
      </dgm:t>
    </dgm:pt>
    <dgm:pt modelId="{7CD47004-36AA-4A56-9321-A5FA0BB117FC}">
      <dgm:prSet/>
      <dgm:spPr/>
      <dgm:t>
        <a:bodyPr/>
        <a:lstStyle/>
        <a:p>
          <a:r>
            <a:rPr lang="en-US" dirty="0"/>
            <a:t>Amazon </a:t>
          </a:r>
          <a:r>
            <a:rPr lang="en-US" dirty="0" err="1"/>
            <a:t>DynomoDB</a:t>
          </a:r>
          <a:endParaRPr lang="en-US" dirty="0"/>
        </a:p>
      </dgm:t>
    </dgm:pt>
    <dgm:pt modelId="{78A8FB4C-E614-45DF-8CF0-1E6F8EDA2BA4}" type="parTrans" cxnId="{A2764CCF-260F-4FDE-96E7-92A3721D66A4}">
      <dgm:prSet/>
      <dgm:spPr/>
      <dgm:t>
        <a:bodyPr/>
        <a:lstStyle/>
        <a:p>
          <a:endParaRPr lang="en-US"/>
        </a:p>
      </dgm:t>
    </dgm:pt>
    <dgm:pt modelId="{926D7B26-2485-46B2-AE82-5134A660FAE2}" type="sibTrans" cxnId="{A2764CCF-260F-4FDE-96E7-92A3721D66A4}">
      <dgm:prSet/>
      <dgm:spPr/>
      <dgm:t>
        <a:bodyPr/>
        <a:lstStyle/>
        <a:p>
          <a:endParaRPr lang="en-US"/>
        </a:p>
      </dgm:t>
    </dgm:pt>
    <dgm:pt modelId="{10439E5C-DCE4-4946-9F4B-7F4D41369FAA}" type="pres">
      <dgm:prSet presAssocID="{96D4C2B8-011B-41C9-B169-4FE318103C9F}" presName="diagram" presStyleCnt="0">
        <dgm:presLayoutVars>
          <dgm:dir/>
          <dgm:resizeHandles val="exact"/>
        </dgm:presLayoutVars>
      </dgm:prSet>
      <dgm:spPr/>
    </dgm:pt>
    <dgm:pt modelId="{A219C05B-6371-4021-A8AF-28F476FEC42A}" type="pres">
      <dgm:prSet presAssocID="{15C8429A-CD9C-4EBA-9B35-6359F794ABAD}" presName="node" presStyleLbl="node1" presStyleIdx="0" presStyleCnt="11">
        <dgm:presLayoutVars>
          <dgm:bulletEnabled val="1"/>
        </dgm:presLayoutVars>
      </dgm:prSet>
      <dgm:spPr/>
    </dgm:pt>
    <dgm:pt modelId="{8B4876E6-101F-4B26-A279-02F4306543D3}" type="pres">
      <dgm:prSet presAssocID="{09582584-47F4-442F-B2C7-E2B29A10F6A9}" presName="sibTrans" presStyleCnt="0"/>
      <dgm:spPr/>
    </dgm:pt>
    <dgm:pt modelId="{D979F5C6-F5E0-4A96-8D08-7EED813CADF2}" type="pres">
      <dgm:prSet presAssocID="{496B2720-4B2F-4471-86C7-E3BB5B6D3EFF}" presName="node" presStyleLbl="node1" presStyleIdx="1" presStyleCnt="11">
        <dgm:presLayoutVars>
          <dgm:bulletEnabled val="1"/>
        </dgm:presLayoutVars>
      </dgm:prSet>
      <dgm:spPr/>
    </dgm:pt>
    <dgm:pt modelId="{78DA277E-13F4-4834-B056-79C837CDA88B}" type="pres">
      <dgm:prSet presAssocID="{8361D1CE-3C9F-40E0-BCBC-9CB3603CF8E4}" presName="sibTrans" presStyleCnt="0"/>
      <dgm:spPr/>
    </dgm:pt>
    <dgm:pt modelId="{A24905D8-7130-48EA-A86C-4070C6757911}" type="pres">
      <dgm:prSet presAssocID="{AE87E3FA-3E0E-4518-87E8-0600219F94C4}" presName="node" presStyleLbl="node1" presStyleIdx="2" presStyleCnt="11">
        <dgm:presLayoutVars>
          <dgm:bulletEnabled val="1"/>
        </dgm:presLayoutVars>
      </dgm:prSet>
      <dgm:spPr/>
    </dgm:pt>
    <dgm:pt modelId="{C3E694F4-A1DB-43BB-B995-38971BD2B6F5}" type="pres">
      <dgm:prSet presAssocID="{6E04A931-0376-418B-A2CB-E9A47E70B4F2}" presName="sibTrans" presStyleCnt="0"/>
      <dgm:spPr/>
    </dgm:pt>
    <dgm:pt modelId="{F64D9178-A320-44DC-8860-2F144FE624C8}" type="pres">
      <dgm:prSet presAssocID="{8B3AE414-BCB0-48F8-934E-CE3974A49543}" presName="node" presStyleLbl="node1" presStyleIdx="3" presStyleCnt="11">
        <dgm:presLayoutVars>
          <dgm:bulletEnabled val="1"/>
        </dgm:presLayoutVars>
      </dgm:prSet>
      <dgm:spPr/>
    </dgm:pt>
    <dgm:pt modelId="{07C6E969-40BE-4D9D-9790-681D43EEDD10}" type="pres">
      <dgm:prSet presAssocID="{E0304311-85DF-4951-B0A4-96BD3E7E961E}" presName="sibTrans" presStyleCnt="0"/>
      <dgm:spPr/>
    </dgm:pt>
    <dgm:pt modelId="{64E9B7DB-B4AE-4F84-B5B0-80CD59B4D17B}" type="pres">
      <dgm:prSet presAssocID="{79B1853D-7C7F-4CF3-96DF-2052E32C844E}" presName="node" presStyleLbl="node1" presStyleIdx="4" presStyleCnt="11">
        <dgm:presLayoutVars>
          <dgm:bulletEnabled val="1"/>
        </dgm:presLayoutVars>
      </dgm:prSet>
      <dgm:spPr/>
    </dgm:pt>
    <dgm:pt modelId="{E2E86E08-985F-48B8-B802-DD590D012900}" type="pres">
      <dgm:prSet presAssocID="{CA95F291-8DCA-4016-9BF4-CA0779F0E71D}" presName="sibTrans" presStyleCnt="0"/>
      <dgm:spPr/>
    </dgm:pt>
    <dgm:pt modelId="{6AA11FF9-1466-4146-A29D-54DCDF1D635B}" type="pres">
      <dgm:prSet presAssocID="{00B91375-E318-4CAD-8E7F-E267DBB1B81C}" presName="node" presStyleLbl="node1" presStyleIdx="5" presStyleCnt="11">
        <dgm:presLayoutVars>
          <dgm:bulletEnabled val="1"/>
        </dgm:presLayoutVars>
      </dgm:prSet>
      <dgm:spPr/>
    </dgm:pt>
    <dgm:pt modelId="{EA822DCD-F471-4648-9228-111A91EA8511}" type="pres">
      <dgm:prSet presAssocID="{B9E91577-DE5E-41E4-94A3-E373636A52A4}" presName="sibTrans" presStyleCnt="0"/>
      <dgm:spPr/>
    </dgm:pt>
    <dgm:pt modelId="{36FCDF01-0EF5-490C-9310-872B1969638B}" type="pres">
      <dgm:prSet presAssocID="{74912886-8A91-4F34-B0B7-E7DF9362E769}" presName="node" presStyleLbl="node1" presStyleIdx="6" presStyleCnt="11">
        <dgm:presLayoutVars>
          <dgm:bulletEnabled val="1"/>
        </dgm:presLayoutVars>
      </dgm:prSet>
      <dgm:spPr/>
    </dgm:pt>
    <dgm:pt modelId="{82679CC9-297A-4BDA-BFB2-D4FBF3180B07}" type="pres">
      <dgm:prSet presAssocID="{9C66C002-BF4B-4427-B9B2-C8F38D7DE111}" presName="sibTrans" presStyleCnt="0"/>
      <dgm:spPr/>
    </dgm:pt>
    <dgm:pt modelId="{7EC4FDAD-7108-4F91-A4D3-094A5570C2C8}" type="pres">
      <dgm:prSet presAssocID="{C29ADA70-DA86-4041-ACFC-E17A512C7FB4}" presName="node" presStyleLbl="node1" presStyleIdx="7" presStyleCnt="11">
        <dgm:presLayoutVars>
          <dgm:bulletEnabled val="1"/>
        </dgm:presLayoutVars>
      </dgm:prSet>
      <dgm:spPr/>
    </dgm:pt>
    <dgm:pt modelId="{CAEDB98C-085B-4B5A-9871-83DEE18D8594}" type="pres">
      <dgm:prSet presAssocID="{C41FC5F4-9850-437E-B578-ABEE268B9EE1}" presName="sibTrans" presStyleCnt="0"/>
      <dgm:spPr/>
    </dgm:pt>
    <dgm:pt modelId="{24780E8F-DAC2-42FA-B620-1D207D0E6A88}" type="pres">
      <dgm:prSet presAssocID="{A805B444-43D2-4481-8045-9131E5DCA56F}" presName="node" presStyleLbl="node1" presStyleIdx="8" presStyleCnt="11">
        <dgm:presLayoutVars>
          <dgm:bulletEnabled val="1"/>
        </dgm:presLayoutVars>
      </dgm:prSet>
      <dgm:spPr/>
    </dgm:pt>
    <dgm:pt modelId="{86E58270-E201-4BF1-ACA8-65CC172226AB}" type="pres">
      <dgm:prSet presAssocID="{9A398C5B-D723-4CE2-B43E-FB6B6A948C11}" presName="sibTrans" presStyleCnt="0"/>
      <dgm:spPr/>
    </dgm:pt>
    <dgm:pt modelId="{CC7EE8B5-88FF-4586-A4CD-2E6DF692A52D}" type="pres">
      <dgm:prSet presAssocID="{1C95341B-BF37-4678-A5E7-32926FFFA169}" presName="node" presStyleLbl="node1" presStyleIdx="9" presStyleCnt="11">
        <dgm:presLayoutVars>
          <dgm:bulletEnabled val="1"/>
        </dgm:presLayoutVars>
      </dgm:prSet>
      <dgm:spPr/>
    </dgm:pt>
    <dgm:pt modelId="{027123E5-A67E-42C2-8AA5-7BEA0530164D}" type="pres">
      <dgm:prSet presAssocID="{4D02242A-21F3-45AF-A5ED-86D1880F1C1A}" presName="sibTrans" presStyleCnt="0"/>
      <dgm:spPr/>
    </dgm:pt>
    <dgm:pt modelId="{F7B7AFE9-EB1F-4957-805B-92DA33CD110E}" type="pres">
      <dgm:prSet presAssocID="{7CD47004-36AA-4A56-9321-A5FA0BB117FC}" presName="node" presStyleLbl="node1" presStyleIdx="10" presStyleCnt="11">
        <dgm:presLayoutVars>
          <dgm:bulletEnabled val="1"/>
        </dgm:presLayoutVars>
      </dgm:prSet>
      <dgm:spPr/>
    </dgm:pt>
  </dgm:ptLst>
  <dgm:cxnLst>
    <dgm:cxn modelId="{85D2A40B-E270-45D2-BAED-14AEFBE32EBB}" type="presOf" srcId="{1C95341B-BF37-4678-A5E7-32926FFFA169}" destId="{CC7EE8B5-88FF-4586-A4CD-2E6DF692A52D}" srcOrd="0" destOrd="0" presId="urn:microsoft.com/office/officeart/2005/8/layout/default"/>
    <dgm:cxn modelId="{220A110E-27E6-467E-8897-AB9CDAAAB7D8}" srcId="{96D4C2B8-011B-41C9-B169-4FE318103C9F}" destId="{79B1853D-7C7F-4CF3-96DF-2052E32C844E}" srcOrd="4" destOrd="0" parTransId="{07EF4056-8705-499C-B883-4882472A6188}" sibTransId="{CA95F291-8DCA-4016-9BF4-CA0779F0E71D}"/>
    <dgm:cxn modelId="{BC63DF0F-7A5F-4AC4-BDEF-D6E53FEE4D5C}" srcId="{96D4C2B8-011B-41C9-B169-4FE318103C9F}" destId="{C29ADA70-DA86-4041-ACFC-E17A512C7FB4}" srcOrd="7" destOrd="0" parTransId="{59E71BE7-3FDA-4384-A4FD-E0EB8D566DFC}" sibTransId="{C41FC5F4-9850-437E-B578-ABEE268B9EE1}"/>
    <dgm:cxn modelId="{65AFC122-6113-4655-A44A-33B8D12D4BB9}" type="presOf" srcId="{00B91375-E318-4CAD-8E7F-E267DBB1B81C}" destId="{6AA11FF9-1466-4146-A29D-54DCDF1D635B}" srcOrd="0" destOrd="0" presId="urn:microsoft.com/office/officeart/2005/8/layout/default"/>
    <dgm:cxn modelId="{90511A36-52CF-4881-8702-CEE59F1906E1}" type="presOf" srcId="{AE87E3FA-3E0E-4518-87E8-0600219F94C4}" destId="{A24905D8-7130-48EA-A86C-4070C6757911}" srcOrd="0" destOrd="0" presId="urn:microsoft.com/office/officeart/2005/8/layout/default"/>
    <dgm:cxn modelId="{F20D3B45-A45F-4918-89AF-BA69868CE4BD}" srcId="{96D4C2B8-011B-41C9-B169-4FE318103C9F}" destId="{1C95341B-BF37-4678-A5E7-32926FFFA169}" srcOrd="9" destOrd="0" parTransId="{1D73DB84-635F-49BB-B018-1A48DAD9538A}" sibTransId="{4D02242A-21F3-45AF-A5ED-86D1880F1C1A}"/>
    <dgm:cxn modelId="{65207C53-7157-4F59-8E33-A1EC05CC3446}" type="presOf" srcId="{74912886-8A91-4F34-B0B7-E7DF9362E769}" destId="{36FCDF01-0EF5-490C-9310-872B1969638B}" srcOrd="0" destOrd="0" presId="urn:microsoft.com/office/officeart/2005/8/layout/default"/>
    <dgm:cxn modelId="{47FBF673-8C19-48B6-A989-B07CF9508340}" srcId="{96D4C2B8-011B-41C9-B169-4FE318103C9F}" destId="{496B2720-4B2F-4471-86C7-E3BB5B6D3EFF}" srcOrd="1" destOrd="0" parTransId="{A4E119FB-1783-47F7-9A47-B0CE05DBE8D7}" sibTransId="{8361D1CE-3C9F-40E0-BCBC-9CB3603CF8E4}"/>
    <dgm:cxn modelId="{7C482458-2631-42AE-A4FF-EF070875E689}" type="presOf" srcId="{7CD47004-36AA-4A56-9321-A5FA0BB117FC}" destId="{F7B7AFE9-EB1F-4957-805B-92DA33CD110E}" srcOrd="0" destOrd="0" presId="urn:microsoft.com/office/officeart/2005/8/layout/default"/>
    <dgm:cxn modelId="{4C33A482-74CE-4F77-B038-C68BDFF088C5}" srcId="{96D4C2B8-011B-41C9-B169-4FE318103C9F}" destId="{A805B444-43D2-4481-8045-9131E5DCA56F}" srcOrd="8" destOrd="0" parTransId="{20EC7CB7-69FF-4AC1-B554-148A1413A9B0}" sibTransId="{9A398C5B-D723-4CE2-B43E-FB6B6A948C11}"/>
    <dgm:cxn modelId="{3DD6DA93-531F-4FD6-B8B0-38DAD649FA50}" srcId="{96D4C2B8-011B-41C9-B169-4FE318103C9F}" destId="{15C8429A-CD9C-4EBA-9B35-6359F794ABAD}" srcOrd="0" destOrd="0" parTransId="{B9743C80-5375-4EA0-AACA-63F64C5792C5}" sibTransId="{09582584-47F4-442F-B2C7-E2B29A10F6A9}"/>
    <dgm:cxn modelId="{DAD89FA1-36A4-4BEC-8A4F-F417F1EAD4E5}" srcId="{96D4C2B8-011B-41C9-B169-4FE318103C9F}" destId="{8B3AE414-BCB0-48F8-934E-CE3974A49543}" srcOrd="3" destOrd="0" parTransId="{D9DBF568-4519-4307-B865-240495B051FB}" sibTransId="{E0304311-85DF-4951-B0A4-96BD3E7E961E}"/>
    <dgm:cxn modelId="{8C9A4EA7-3556-49B2-B376-133AC4F11A43}" type="presOf" srcId="{8B3AE414-BCB0-48F8-934E-CE3974A49543}" destId="{F64D9178-A320-44DC-8860-2F144FE624C8}" srcOrd="0" destOrd="0" presId="urn:microsoft.com/office/officeart/2005/8/layout/default"/>
    <dgm:cxn modelId="{B0EBC7AC-FFE8-4E1A-9EAC-0164496766BA}" srcId="{96D4C2B8-011B-41C9-B169-4FE318103C9F}" destId="{00B91375-E318-4CAD-8E7F-E267DBB1B81C}" srcOrd="5" destOrd="0" parTransId="{160936BB-B3F8-4518-BAFE-0F2F7E0FFF69}" sibTransId="{B9E91577-DE5E-41E4-94A3-E373636A52A4}"/>
    <dgm:cxn modelId="{8EFBF4AD-D8C3-4442-9C51-BDF3098023CA}" srcId="{96D4C2B8-011B-41C9-B169-4FE318103C9F}" destId="{AE87E3FA-3E0E-4518-87E8-0600219F94C4}" srcOrd="2" destOrd="0" parTransId="{219DC2AD-3B06-4E1E-8E2D-42181C3A9D35}" sibTransId="{6E04A931-0376-418B-A2CB-E9A47E70B4F2}"/>
    <dgm:cxn modelId="{4B7B55B0-CA36-4712-B90E-BEC678F85AAC}" srcId="{96D4C2B8-011B-41C9-B169-4FE318103C9F}" destId="{74912886-8A91-4F34-B0B7-E7DF9362E769}" srcOrd="6" destOrd="0" parTransId="{3B650EB3-0663-49A8-84BA-3D59DFCA58B7}" sibTransId="{9C66C002-BF4B-4427-B9B2-C8F38D7DE111}"/>
    <dgm:cxn modelId="{B8EE85CB-B680-4C86-84DF-F5E19051A8B8}" type="presOf" srcId="{496B2720-4B2F-4471-86C7-E3BB5B6D3EFF}" destId="{D979F5C6-F5E0-4A96-8D08-7EED813CADF2}" srcOrd="0" destOrd="0" presId="urn:microsoft.com/office/officeart/2005/8/layout/default"/>
    <dgm:cxn modelId="{E31E41CE-00F4-448A-8FFD-CC25D2D0749C}" type="presOf" srcId="{A805B444-43D2-4481-8045-9131E5DCA56F}" destId="{24780E8F-DAC2-42FA-B620-1D207D0E6A88}" srcOrd="0" destOrd="0" presId="urn:microsoft.com/office/officeart/2005/8/layout/default"/>
    <dgm:cxn modelId="{A2764CCF-260F-4FDE-96E7-92A3721D66A4}" srcId="{96D4C2B8-011B-41C9-B169-4FE318103C9F}" destId="{7CD47004-36AA-4A56-9321-A5FA0BB117FC}" srcOrd="10" destOrd="0" parTransId="{78A8FB4C-E614-45DF-8CF0-1E6F8EDA2BA4}" sibTransId="{926D7B26-2485-46B2-AE82-5134A660FAE2}"/>
    <dgm:cxn modelId="{161D44DC-77E4-4C02-838C-DBD318BD1BCB}" type="presOf" srcId="{C29ADA70-DA86-4041-ACFC-E17A512C7FB4}" destId="{7EC4FDAD-7108-4F91-A4D3-094A5570C2C8}" srcOrd="0" destOrd="0" presId="urn:microsoft.com/office/officeart/2005/8/layout/default"/>
    <dgm:cxn modelId="{363315F4-DA2C-4202-975C-3DBE8CF85326}" type="presOf" srcId="{96D4C2B8-011B-41C9-B169-4FE318103C9F}" destId="{10439E5C-DCE4-4946-9F4B-7F4D41369FAA}" srcOrd="0" destOrd="0" presId="urn:microsoft.com/office/officeart/2005/8/layout/default"/>
    <dgm:cxn modelId="{8E3AF8F7-4FB5-47E9-994A-75C0E58D19DB}" type="presOf" srcId="{15C8429A-CD9C-4EBA-9B35-6359F794ABAD}" destId="{A219C05B-6371-4021-A8AF-28F476FEC42A}" srcOrd="0" destOrd="0" presId="urn:microsoft.com/office/officeart/2005/8/layout/default"/>
    <dgm:cxn modelId="{6401FCFB-DAAC-4F2C-B87C-C9B925C450D8}" type="presOf" srcId="{79B1853D-7C7F-4CF3-96DF-2052E32C844E}" destId="{64E9B7DB-B4AE-4F84-B5B0-80CD59B4D17B}" srcOrd="0" destOrd="0" presId="urn:microsoft.com/office/officeart/2005/8/layout/default"/>
    <dgm:cxn modelId="{26F52809-CF7A-4E87-9B82-56186C43D8C2}" type="presParOf" srcId="{10439E5C-DCE4-4946-9F4B-7F4D41369FAA}" destId="{A219C05B-6371-4021-A8AF-28F476FEC42A}" srcOrd="0" destOrd="0" presId="urn:microsoft.com/office/officeart/2005/8/layout/default"/>
    <dgm:cxn modelId="{2A5D4661-7563-4422-9F5B-432F782AC799}" type="presParOf" srcId="{10439E5C-DCE4-4946-9F4B-7F4D41369FAA}" destId="{8B4876E6-101F-4B26-A279-02F4306543D3}" srcOrd="1" destOrd="0" presId="urn:microsoft.com/office/officeart/2005/8/layout/default"/>
    <dgm:cxn modelId="{8C50744F-AFF6-4BCE-BAF2-90CBA005C7E0}" type="presParOf" srcId="{10439E5C-DCE4-4946-9F4B-7F4D41369FAA}" destId="{D979F5C6-F5E0-4A96-8D08-7EED813CADF2}" srcOrd="2" destOrd="0" presId="urn:microsoft.com/office/officeart/2005/8/layout/default"/>
    <dgm:cxn modelId="{0B841829-8757-49B5-B758-C574690719EE}" type="presParOf" srcId="{10439E5C-DCE4-4946-9F4B-7F4D41369FAA}" destId="{78DA277E-13F4-4834-B056-79C837CDA88B}" srcOrd="3" destOrd="0" presId="urn:microsoft.com/office/officeart/2005/8/layout/default"/>
    <dgm:cxn modelId="{24FD0103-50ED-4B47-96A5-590EF8A53DCE}" type="presParOf" srcId="{10439E5C-DCE4-4946-9F4B-7F4D41369FAA}" destId="{A24905D8-7130-48EA-A86C-4070C6757911}" srcOrd="4" destOrd="0" presId="urn:microsoft.com/office/officeart/2005/8/layout/default"/>
    <dgm:cxn modelId="{96A91967-8FF7-4E54-88E3-7CBFE60E56E2}" type="presParOf" srcId="{10439E5C-DCE4-4946-9F4B-7F4D41369FAA}" destId="{C3E694F4-A1DB-43BB-B995-38971BD2B6F5}" srcOrd="5" destOrd="0" presId="urn:microsoft.com/office/officeart/2005/8/layout/default"/>
    <dgm:cxn modelId="{0CC8ADF0-69B3-44BC-8F68-7026FA298B1A}" type="presParOf" srcId="{10439E5C-DCE4-4946-9F4B-7F4D41369FAA}" destId="{F64D9178-A320-44DC-8860-2F144FE624C8}" srcOrd="6" destOrd="0" presId="urn:microsoft.com/office/officeart/2005/8/layout/default"/>
    <dgm:cxn modelId="{0725AA2C-40B7-470D-BA9A-BDA8880E6DAC}" type="presParOf" srcId="{10439E5C-DCE4-4946-9F4B-7F4D41369FAA}" destId="{07C6E969-40BE-4D9D-9790-681D43EEDD10}" srcOrd="7" destOrd="0" presId="urn:microsoft.com/office/officeart/2005/8/layout/default"/>
    <dgm:cxn modelId="{2EF6B307-2918-4C8F-9BD0-293CD5928CC9}" type="presParOf" srcId="{10439E5C-DCE4-4946-9F4B-7F4D41369FAA}" destId="{64E9B7DB-B4AE-4F84-B5B0-80CD59B4D17B}" srcOrd="8" destOrd="0" presId="urn:microsoft.com/office/officeart/2005/8/layout/default"/>
    <dgm:cxn modelId="{1F00A598-18BD-40CC-85AF-8EEE3443F13E}" type="presParOf" srcId="{10439E5C-DCE4-4946-9F4B-7F4D41369FAA}" destId="{E2E86E08-985F-48B8-B802-DD590D012900}" srcOrd="9" destOrd="0" presId="urn:microsoft.com/office/officeart/2005/8/layout/default"/>
    <dgm:cxn modelId="{0A58EFDD-E0A5-4F5E-AD70-D95E3F395307}" type="presParOf" srcId="{10439E5C-DCE4-4946-9F4B-7F4D41369FAA}" destId="{6AA11FF9-1466-4146-A29D-54DCDF1D635B}" srcOrd="10" destOrd="0" presId="urn:microsoft.com/office/officeart/2005/8/layout/default"/>
    <dgm:cxn modelId="{CFA6E592-5C4F-4609-B0FE-12D46D513ABC}" type="presParOf" srcId="{10439E5C-DCE4-4946-9F4B-7F4D41369FAA}" destId="{EA822DCD-F471-4648-9228-111A91EA8511}" srcOrd="11" destOrd="0" presId="urn:microsoft.com/office/officeart/2005/8/layout/default"/>
    <dgm:cxn modelId="{B393C334-C079-4D6C-8AA0-7321798A6CD7}" type="presParOf" srcId="{10439E5C-DCE4-4946-9F4B-7F4D41369FAA}" destId="{36FCDF01-0EF5-490C-9310-872B1969638B}" srcOrd="12" destOrd="0" presId="urn:microsoft.com/office/officeart/2005/8/layout/default"/>
    <dgm:cxn modelId="{3DBAB1E9-23D4-4525-BD34-B0429C5F652E}" type="presParOf" srcId="{10439E5C-DCE4-4946-9F4B-7F4D41369FAA}" destId="{82679CC9-297A-4BDA-BFB2-D4FBF3180B07}" srcOrd="13" destOrd="0" presId="urn:microsoft.com/office/officeart/2005/8/layout/default"/>
    <dgm:cxn modelId="{1CC2FD03-7349-478A-A12F-C57F53423B7B}" type="presParOf" srcId="{10439E5C-DCE4-4946-9F4B-7F4D41369FAA}" destId="{7EC4FDAD-7108-4F91-A4D3-094A5570C2C8}" srcOrd="14" destOrd="0" presId="urn:microsoft.com/office/officeart/2005/8/layout/default"/>
    <dgm:cxn modelId="{E74AC538-D0A6-400F-BFC7-821A7844DEE5}" type="presParOf" srcId="{10439E5C-DCE4-4946-9F4B-7F4D41369FAA}" destId="{CAEDB98C-085B-4B5A-9871-83DEE18D8594}" srcOrd="15" destOrd="0" presId="urn:microsoft.com/office/officeart/2005/8/layout/default"/>
    <dgm:cxn modelId="{233806D0-4E89-468F-8ED1-3DD1A8E0F51F}" type="presParOf" srcId="{10439E5C-DCE4-4946-9F4B-7F4D41369FAA}" destId="{24780E8F-DAC2-42FA-B620-1D207D0E6A88}" srcOrd="16" destOrd="0" presId="urn:microsoft.com/office/officeart/2005/8/layout/default"/>
    <dgm:cxn modelId="{967D6CE8-D59A-40EA-8F95-1626156E6BB2}" type="presParOf" srcId="{10439E5C-DCE4-4946-9F4B-7F4D41369FAA}" destId="{86E58270-E201-4BF1-ACA8-65CC172226AB}" srcOrd="17" destOrd="0" presId="urn:microsoft.com/office/officeart/2005/8/layout/default"/>
    <dgm:cxn modelId="{6C200E20-369A-4CFA-838E-15D1256E7CE8}" type="presParOf" srcId="{10439E5C-DCE4-4946-9F4B-7F4D41369FAA}" destId="{CC7EE8B5-88FF-4586-A4CD-2E6DF692A52D}" srcOrd="18" destOrd="0" presId="urn:microsoft.com/office/officeart/2005/8/layout/default"/>
    <dgm:cxn modelId="{6607CAEB-B974-4684-A716-E4D8C1E80DCF}" type="presParOf" srcId="{10439E5C-DCE4-4946-9F4B-7F4D41369FAA}" destId="{027123E5-A67E-42C2-8AA5-7BEA0530164D}" srcOrd="19" destOrd="0" presId="urn:microsoft.com/office/officeart/2005/8/layout/default"/>
    <dgm:cxn modelId="{10240552-ED58-49A3-8374-BA90557A2286}" type="presParOf" srcId="{10439E5C-DCE4-4946-9F4B-7F4D41369FAA}" destId="{F7B7AFE9-EB1F-4957-805B-92DA33CD110E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9C05B-6371-4021-A8AF-28F476FEC42A}">
      <dsp:nvSpPr>
        <dsp:cNvPr id="0" name=""/>
        <dsp:cNvSpPr/>
      </dsp:nvSpPr>
      <dsp:spPr>
        <a:xfrm>
          <a:off x="443447" y="2150"/>
          <a:ext cx="2173518" cy="130411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AWS SDK for .NET</a:t>
          </a:r>
        </a:p>
      </dsp:txBody>
      <dsp:txXfrm>
        <a:off x="443447" y="2150"/>
        <a:ext cx="2173518" cy="1304111"/>
      </dsp:txXfrm>
    </dsp:sp>
    <dsp:sp modelId="{D979F5C6-F5E0-4A96-8D08-7EED813CADF2}">
      <dsp:nvSpPr>
        <dsp:cNvPr id="0" name=""/>
        <dsp:cNvSpPr/>
      </dsp:nvSpPr>
      <dsp:spPr>
        <a:xfrm>
          <a:off x="2834318" y="2150"/>
          <a:ext cx="2173518" cy="1304111"/>
        </a:xfrm>
        <a:prstGeom prst="rect">
          <a:avLst/>
        </a:prstGeom>
        <a:gradFill rotWithShape="0">
          <a:gsLst>
            <a:gs pos="0">
              <a:schemeClr val="accent5">
                <a:hueOff val="-1594918"/>
                <a:satOff val="52"/>
                <a:lumOff val="-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94918"/>
                <a:satOff val="52"/>
                <a:lumOff val="-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94918"/>
                <a:satOff val="52"/>
                <a:lumOff val="-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Amazon EC2</a:t>
          </a:r>
        </a:p>
      </dsp:txBody>
      <dsp:txXfrm>
        <a:off x="2834318" y="2150"/>
        <a:ext cx="2173518" cy="1304111"/>
      </dsp:txXfrm>
    </dsp:sp>
    <dsp:sp modelId="{A24905D8-7130-48EA-A86C-4070C6757911}">
      <dsp:nvSpPr>
        <dsp:cNvPr id="0" name=""/>
        <dsp:cNvSpPr/>
      </dsp:nvSpPr>
      <dsp:spPr>
        <a:xfrm>
          <a:off x="5225188" y="2150"/>
          <a:ext cx="2173518" cy="1304111"/>
        </a:xfrm>
        <a:prstGeom prst="rect">
          <a:avLst/>
        </a:prstGeom>
        <a:gradFill rotWithShape="0">
          <a:gsLst>
            <a:gs pos="0">
              <a:schemeClr val="accent5">
                <a:hueOff val="-3189835"/>
                <a:satOff val="103"/>
                <a:lumOff val="-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189835"/>
                <a:satOff val="103"/>
                <a:lumOff val="-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189835"/>
                <a:satOff val="103"/>
                <a:lumOff val="-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AWS Lambda</a:t>
          </a:r>
        </a:p>
      </dsp:txBody>
      <dsp:txXfrm>
        <a:off x="5225188" y="2150"/>
        <a:ext cx="2173518" cy="1304111"/>
      </dsp:txXfrm>
    </dsp:sp>
    <dsp:sp modelId="{F64D9178-A320-44DC-8860-2F144FE624C8}">
      <dsp:nvSpPr>
        <dsp:cNvPr id="0" name=""/>
        <dsp:cNvSpPr/>
      </dsp:nvSpPr>
      <dsp:spPr>
        <a:xfrm>
          <a:off x="7616058" y="2150"/>
          <a:ext cx="2173518" cy="1304111"/>
        </a:xfrm>
        <a:prstGeom prst="rect">
          <a:avLst/>
        </a:prstGeom>
        <a:gradFill rotWithShape="0">
          <a:gsLst>
            <a:gs pos="0">
              <a:schemeClr val="accent5">
                <a:hueOff val="-4784753"/>
                <a:satOff val="155"/>
                <a:lumOff val="-2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784753"/>
                <a:satOff val="155"/>
                <a:lumOff val="-2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784753"/>
                <a:satOff val="155"/>
                <a:lumOff val="-2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Amazon API Gateway</a:t>
          </a:r>
        </a:p>
      </dsp:txBody>
      <dsp:txXfrm>
        <a:off x="7616058" y="2150"/>
        <a:ext cx="2173518" cy="1304111"/>
      </dsp:txXfrm>
    </dsp:sp>
    <dsp:sp modelId="{64E9B7DB-B4AE-4F84-B5B0-80CD59B4D17B}">
      <dsp:nvSpPr>
        <dsp:cNvPr id="0" name=""/>
        <dsp:cNvSpPr/>
      </dsp:nvSpPr>
      <dsp:spPr>
        <a:xfrm>
          <a:off x="443447" y="1523613"/>
          <a:ext cx="2173518" cy="1304111"/>
        </a:xfrm>
        <a:prstGeom prst="rect">
          <a:avLst/>
        </a:prstGeom>
        <a:gradFill rotWithShape="0">
          <a:gsLst>
            <a:gs pos="0">
              <a:schemeClr val="accent5">
                <a:hueOff val="-6379671"/>
                <a:satOff val="207"/>
                <a:lumOff val="-27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79671"/>
                <a:satOff val="207"/>
                <a:lumOff val="-27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79671"/>
                <a:satOff val="207"/>
                <a:lumOff val="-27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AWS X-Ray</a:t>
          </a:r>
        </a:p>
      </dsp:txBody>
      <dsp:txXfrm>
        <a:off x="443447" y="1523613"/>
        <a:ext cx="2173518" cy="1304111"/>
      </dsp:txXfrm>
    </dsp:sp>
    <dsp:sp modelId="{6AA11FF9-1466-4146-A29D-54DCDF1D635B}">
      <dsp:nvSpPr>
        <dsp:cNvPr id="0" name=""/>
        <dsp:cNvSpPr/>
      </dsp:nvSpPr>
      <dsp:spPr>
        <a:xfrm>
          <a:off x="2834318" y="1523613"/>
          <a:ext cx="2173518" cy="1304111"/>
        </a:xfrm>
        <a:prstGeom prst="rect">
          <a:avLst/>
        </a:prstGeom>
        <a:gradFill rotWithShape="0">
          <a:gsLst>
            <a:gs pos="0">
              <a:schemeClr val="accent5">
                <a:hueOff val="-7974588"/>
                <a:satOff val="258"/>
                <a:lumOff val="-3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974588"/>
                <a:satOff val="258"/>
                <a:lumOff val="-3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974588"/>
                <a:satOff val="258"/>
                <a:lumOff val="-3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AWS Secrets Manager</a:t>
          </a:r>
        </a:p>
      </dsp:txBody>
      <dsp:txXfrm>
        <a:off x="2834318" y="1523613"/>
        <a:ext cx="2173518" cy="1304111"/>
      </dsp:txXfrm>
    </dsp:sp>
    <dsp:sp modelId="{36FCDF01-0EF5-490C-9310-872B1969638B}">
      <dsp:nvSpPr>
        <dsp:cNvPr id="0" name=""/>
        <dsp:cNvSpPr/>
      </dsp:nvSpPr>
      <dsp:spPr>
        <a:xfrm>
          <a:off x="5225188" y="1523613"/>
          <a:ext cx="2173518" cy="1304111"/>
        </a:xfrm>
        <a:prstGeom prst="rect">
          <a:avLst/>
        </a:prstGeom>
        <a:gradFill rotWithShape="0">
          <a:gsLst>
            <a:gs pos="0">
              <a:schemeClr val="accent5">
                <a:hueOff val="-9569507"/>
                <a:satOff val="310"/>
                <a:lumOff val="-41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569507"/>
                <a:satOff val="310"/>
                <a:lumOff val="-41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569507"/>
                <a:satOff val="310"/>
                <a:lumOff val="-41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AWS Identity and Access Management</a:t>
          </a:r>
        </a:p>
      </dsp:txBody>
      <dsp:txXfrm>
        <a:off x="5225188" y="1523613"/>
        <a:ext cx="2173518" cy="1304111"/>
      </dsp:txXfrm>
    </dsp:sp>
    <dsp:sp modelId="{7EC4FDAD-7108-4F91-A4D3-094A5570C2C8}">
      <dsp:nvSpPr>
        <dsp:cNvPr id="0" name=""/>
        <dsp:cNvSpPr/>
      </dsp:nvSpPr>
      <dsp:spPr>
        <a:xfrm>
          <a:off x="7616058" y="1523613"/>
          <a:ext cx="2173518" cy="1304111"/>
        </a:xfrm>
        <a:prstGeom prst="rect">
          <a:avLst/>
        </a:prstGeom>
        <a:gradFill rotWithShape="0">
          <a:gsLst>
            <a:gs pos="0">
              <a:schemeClr val="accent5">
                <a:hueOff val="-11164424"/>
                <a:satOff val="362"/>
                <a:lumOff val="-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164424"/>
                <a:satOff val="362"/>
                <a:lumOff val="-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164424"/>
                <a:satOff val="362"/>
                <a:lumOff val="-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Amazon Cognito</a:t>
          </a:r>
        </a:p>
      </dsp:txBody>
      <dsp:txXfrm>
        <a:off x="7616058" y="1523613"/>
        <a:ext cx="2173518" cy="1304111"/>
      </dsp:txXfrm>
    </dsp:sp>
    <dsp:sp modelId="{24780E8F-DAC2-42FA-B620-1D207D0E6A88}">
      <dsp:nvSpPr>
        <dsp:cNvPr id="0" name=""/>
        <dsp:cNvSpPr/>
      </dsp:nvSpPr>
      <dsp:spPr>
        <a:xfrm>
          <a:off x="1638882" y="3045076"/>
          <a:ext cx="2173518" cy="1304111"/>
        </a:xfrm>
        <a:prstGeom prst="rect">
          <a:avLst/>
        </a:prstGeom>
        <a:gradFill rotWithShape="0">
          <a:gsLst>
            <a:gs pos="0">
              <a:schemeClr val="accent5">
                <a:hueOff val="-12759341"/>
                <a:satOff val="414"/>
                <a:lumOff val="-54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759341"/>
                <a:satOff val="414"/>
                <a:lumOff val="-54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759341"/>
                <a:satOff val="414"/>
                <a:lumOff val="-54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Amazon Transcribe</a:t>
          </a:r>
        </a:p>
      </dsp:txBody>
      <dsp:txXfrm>
        <a:off x="1638882" y="3045076"/>
        <a:ext cx="2173518" cy="1304111"/>
      </dsp:txXfrm>
    </dsp:sp>
    <dsp:sp modelId="{CC7EE8B5-88FF-4586-A4CD-2E6DF692A52D}">
      <dsp:nvSpPr>
        <dsp:cNvPr id="0" name=""/>
        <dsp:cNvSpPr/>
      </dsp:nvSpPr>
      <dsp:spPr>
        <a:xfrm>
          <a:off x="4029753" y="3045076"/>
          <a:ext cx="2173518" cy="1304111"/>
        </a:xfrm>
        <a:prstGeom prst="rect">
          <a:avLst/>
        </a:prstGeom>
        <a:gradFill rotWithShape="0">
          <a:gsLst>
            <a:gs pos="0">
              <a:schemeClr val="accent5">
                <a:hueOff val="-14354258"/>
                <a:satOff val="465"/>
                <a:lumOff val="-61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354258"/>
                <a:satOff val="465"/>
                <a:lumOff val="-61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354258"/>
                <a:satOff val="465"/>
                <a:lumOff val="-61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Amazon Kinesis</a:t>
          </a:r>
        </a:p>
      </dsp:txBody>
      <dsp:txXfrm>
        <a:off x="4029753" y="3045076"/>
        <a:ext cx="2173518" cy="1304111"/>
      </dsp:txXfrm>
    </dsp:sp>
    <dsp:sp modelId="{F7B7AFE9-EB1F-4957-805B-92DA33CD110E}">
      <dsp:nvSpPr>
        <dsp:cNvPr id="0" name=""/>
        <dsp:cNvSpPr/>
      </dsp:nvSpPr>
      <dsp:spPr>
        <a:xfrm>
          <a:off x="6420623" y="3045076"/>
          <a:ext cx="2173518" cy="1304111"/>
        </a:xfrm>
        <a:prstGeom prst="rect">
          <a:avLst/>
        </a:prstGeom>
        <a:gradFill rotWithShape="0">
          <a:gsLst>
            <a:gs pos="0">
              <a:schemeClr val="accent5">
                <a:hueOff val="-15949177"/>
                <a:satOff val="517"/>
                <a:lumOff val="-68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949177"/>
                <a:satOff val="517"/>
                <a:lumOff val="-68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949177"/>
                <a:satOff val="517"/>
                <a:lumOff val="-68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Amazon </a:t>
          </a:r>
          <a:r>
            <a:rPr lang="en-US" sz="2600" kern="1200" dirty="0" err="1"/>
            <a:t>DynomoDB</a:t>
          </a:r>
          <a:endParaRPr lang="en-US" sz="2600" kern="1200" dirty="0"/>
        </a:p>
      </dsp:txBody>
      <dsp:txXfrm>
        <a:off x="6420623" y="3045076"/>
        <a:ext cx="2173518" cy="1304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0EE1-1874-4E51-9737-ED436B4CA0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4B15-07BE-4D6A-95AB-FC0AC281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8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0EE1-1874-4E51-9737-ED436B4CA0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4B15-07BE-4D6A-95AB-FC0AC281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9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0EE1-1874-4E51-9737-ED436B4CA0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4B15-07BE-4D6A-95AB-FC0AC281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6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0EE1-1874-4E51-9737-ED436B4CA0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4B15-07BE-4D6A-95AB-FC0AC281D7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634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0EE1-1874-4E51-9737-ED436B4CA0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4B15-07BE-4D6A-95AB-FC0AC281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1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0EE1-1874-4E51-9737-ED436B4CA0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4B15-07BE-4D6A-95AB-FC0AC281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8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0EE1-1874-4E51-9737-ED436B4CA0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4B15-07BE-4D6A-95AB-FC0AC281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0EE1-1874-4E51-9737-ED436B4CA0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4B15-07BE-4D6A-95AB-FC0AC281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9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0EE1-1874-4E51-9737-ED436B4CA0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4B15-07BE-4D6A-95AB-FC0AC281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4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0EE1-1874-4E51-9737-ED436B4CA0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4B15-07BE-4D6A-95AB-FC0AC281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0EE1-1874-4E51-9737-ED436B4CA0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4B15-07BE-4D6A-95AB-FC0AC281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2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0EE1-1874-4E51-9737-ED436B4CA0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4B15-07BE-4D6A-95AB-FC0AC281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0EE1-1874-4E51-9737-ED436B4CA0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4B15-07BE-4D6A-95AB-FC0AC281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0EE1-1874-4E51-9737-ED436B4CA0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4B15-07BE-4D6A-95AB-FC0AC281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3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0EE1-1874-4E51-9737-ED436B4CA0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4B15-07BE-4D6A-95AB-FC0AC281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8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0EE1-1874-4E51-9737-ED436B4CA0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4B15-07BE-4D6A-95AB-FC0AC281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0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0EE1-1874-4E51-9737-ED436B4CA0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4B15-07BE-4D6A-95AB-FC0AC281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9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0810EE1-1874-4E51-9737-ED436B4CA0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8484B15-07BE-4D6A-95AB-FC0AC281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59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186B-78A1-4C2D-2912-C5139BB2C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on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9083F-6240-9A31-B9CD-E5C99379C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1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4770A-E331-C512-3436-524C0F0B3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Amazon API Gateway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C29AF1-64E5-2F19-5EA5-A3400D07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7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F4A15A-C062-156A-9D4D-5BB12170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2C3CB-44B2-F42A-256B-774D1FC9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7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4770A-E331-C512-3436-524C0F0B3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AWS X-Ray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C29AF1-64E5-2F19-5EA5-A3400D07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0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F4A15A-C062-156A-9D4D-5BB12170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2C3CB-44B2-F42A-256B-774D1FC9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4770A-E331-C512-3436-524C0F0B3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AWS Secrets Manager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C29AF1-64E5-2F19-5EA5-A3400D07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0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F4A15A-C062-156A-9D4D-5BB12170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2C3CB-44B2-F42A-256B-774D1FC9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7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4770A-E331-C512-3436-524C0F0B3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7200" dirty="0"/>
              <a:t>AWS Identity and </a:t>
            </a:r>
            <a:br>
              <a:rPr lang="en-US" sz="7200" dirty="0"/>
            </a:br>
            <a:r>
              <a:rPr lang="en-US" sz="7200" dirty="0"/>
              <a:t>Access Management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C29AF1-64E5-2F19-5EA5-A3400D07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0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F4A15A-C062-156A-9D4D-5BB12170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2C3CB-44B2-F42A-256B-774D1FC9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5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4770A-E331-C512-3436-524C0F0B3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Amazon Cognito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C29AF1-64E5-2F19-5EA5-A3400D07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56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F4A15A-C062-156A-9D4D-5BB12170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2C3CB-44B2-F42A-256B-774D1FC9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701C-B1FE-2E50-7609-AD2599B7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54AF-BF92-3332-1FD4-3B1AF432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5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4770A-E331-C512-3436-524C0F0B3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Amazon Transcribe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C29AF1-64E5-2F19-5EA5-A3400D07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3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F4A15A-C062-156A-9D4D-5BB12170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2C3CB-44B2-F42A-256B-774D1FC9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80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4770A-E331-C512-3436-524C0F0B3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Amazon Kinesis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C29AF1-64E5-2F19-5EA5-A3400D07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0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F4A15A-C062-156A-9D4D-5BB12170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2C3CB-44B2-F42A-256B-774D1FC9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89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4770A-E331-C512-3436-524C0F0B3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Amazon </a:t>
            </a:r>
            <a:r>
              <a:rPr lang="en-US" dirty="0" err="1"/>
              <a:t>DynomoDB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C29AF1-64E5-2F19-5EA5-A3400D07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78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F4A15A-C062-156A-9D4D-5BB12170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2C3CB-44B2-F42A-256B-774D1FC9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95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E3B2-69EF-F3B3-BA87-268C5FE5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0F4F-AFDD-BF2D-4670-24482A91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714F-D8BF-1C06-B99A-5F4E7A62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F44870-0281-BE16-D674-564DCE0DD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60879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587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4770A-E331-C512-3436-524C0F0B3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SDK for .NET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C29AF1-64E5-2F19-5EA5-A3400D07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F4A15A-C062-156A-9D4D-5BB12170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2C3CB-44B2-F42A-256B-774D1FC9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6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4770A-E331-C512-3436-524C0F0B3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Amazon EC2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C29AF1-64E5-2F19-5EA5-A3400D07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6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F4A15A-C062-156A-9D4D-5BB12170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2C3CB-44B2-F42A-256B-774D1FC9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4770A-E331-C512-3436-524C0F0B3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AWS Lambda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C29AF1-64E5-2F19-5EA5-A3400D07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F4A15A-C062-156A-9D4D-5BB12170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2C3CB-44B2-F42A-256B-774D1FC9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6590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36</TotalTime>
  <Words>67</Words>
  <Application>Microsoft Office PowerPoint</Application>
  <PresentationFormat>Widescreen</PresentationFormat>
  <Paragraphs>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Corbel</vt:lpstr>
      <vt:lpstr>Depth</vt:lpstr>
      <vt:lpstr>.NET on AWS</vt:lpstr>
      <vt:lpstr>About</vt:lpstr>
      <vt:lpstr>Agenda</vt:lpstr>
      <vt:lpstr>AWS SDK for .NET</vt:lpstr>
      <vt:lpstr>PowerPoint Presentation</vt:lpstr>
      <vt:lpstr>Amazon EC2</vt:lpstr>
      <vt:lpstr>PowerPoint Presentation</vt:lpstr>
      <vt:lpstr>AWS Lambda</vt:lpstr>
      <vt:lpstr>PowerPoint Presentation</vt:lpstr>
      <vt:lpstr>Amazon API Gateway</vt:lpstr>
      <vt:lpstr>PowerPoint Presentation</vt:lpstr>
      <vt:lpstr>AWS X-Ray</vt:lpstr>
      <vt:lpstr>PowerPoint Presentation</vt:lpstr>
      <vt:lpstr>AWS Secrets Manager</vt:lpstr>
      <vt:lpstr>PowerPoint Presentation</vt:lpstr>
      <vt:lpstr>AWS Identity and  Access Management</vt:lpstr>
      <vt:lpstr>PowerPoint Presentation</vt:lpstr>
      <vt:lpstr>Amazon Cognito</vt:lpstr>
      <vt:lpstr>PowerPoint Presentation</vt:lpstr>
      <vt:lpstr>Amazon Transcribe</vt:lpstr>
      <vt:lpstr>PowerPoint Presentation</vt:lpstr>
      <vt:lpstr>Amazon Kinesis</vt:lpstr>
      <vt:lpstr>PowerPoint Presentation</vt:lpstr>
      <vt:lpstr>Amazon DynomoDB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on AWS</dc:title>
  <dc:creator>Chris Woodruff</dc:creator>
  <cp:lastModifiedBy>Chris Woodruff</cp:lastModifiedBy>
  <cp:revision>3</cp:revision>
  <dcterms:created xsi:type="dcterms:W3CDTF">2022-05-17T10:25:49Z</dcterms:created>
  <dcterms:modified xsi:type="dcterms:W3CDTF">2022-05-17T11:02:03Z</dcterms:modified>
</cp:coreProperties>
</file>