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1"/>
  </p:notesMasterIdLst>
  <p:sldIdLst>
    <p:sldId id="258" r:id="rId2"/>
    <p:sldId id="259" r:id="rId3"/>
    <p:sldId id="265" r:id="rId4"/>
    <p:sldId id="267" r:id="rId5"/>
    <p:sldId id="268" r:id="rId6"/>
    <p:sldId id="269" r:id="rId7"/>
    <p:sldId id="294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83" r:id="rId21"/>
    <p:sldId id="284" r:id="rId22"/>
    <p:sldId id="285" r:id="rId23"/>
    <p:sldId id="291" r:id="rId24"/>
    <p:sldId id="288" r:id="rId25"/>
    <p:sldId id="289" r:id="rId26"/>
    <p:sldId id="290" r:id="rId27"/>
    <p:sldId id="293" r:id="rId28"/>
    <p:sldId id="286" r:id="rId29"/>
    <p:sldId id="263" r:id="rId30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9"/>
    <p:restoredTop sz="94683"/>
  </p:normalViewPr>
  <p:slideViewPr>
    <p:cSldViewPr snapToGrid="0">
      <p:cViewPr varScale="1">
        <p:scale>
          <a:sx n="213" d="100"/>
          <a:sy n="213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AFA38-B00B-4242-84FC-DD019646F562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8AF28-2C87-4D93-B147-80A0B543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7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NodeJS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Chromium</a:t>
            </a:r>
          </a:p>
          <a:p>
            <a:pPr marL="228600" indent="-228600">
              <a:buAutoNum type="arabicPeriod"/>
            </a:pPr>
            <a:r>
              <a:rPr lang="en-US" dirty="0"/>
              <a:t>V8 JavaScript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08AF28-2C87-4D93-B147-80A0B543BB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8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95555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App in Tablet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857750" y="2537888"/>
            <a:ext cx="2476501" cy="330411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52574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App in iPhone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305426" y="2794003"/>
            <a:ext cx="1581149" cy="2844800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1260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 Portfolio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438400" y="2279937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76800" y="0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15200" y="2279937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753600" y="0"/>
            <a:ext cx="2438400" cy="2279651"/>
          </a:xfrm>
          <a:prstGeom prst="rect">
            <a:avLst/>
          </a:prstGeom>
        </p:spPr>
        <p:txBody>
          <a:bodyPr/>
          <a:lstStyle>
            <a:lvl1pPr>
              <a:defRPr sz="1333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4948768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4337733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cution Cycl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2199216"/>
            <a:ext cx="12192000" cy="4658784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91520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cution Cycl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4658784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9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0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3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4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708089011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628333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95425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ky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3B7EB"/>
              </a:gs>
              <a:gs pos="50000">
                <a:srgbClr val="B1D7F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</p:spTree>
    <p:extLst>
      <p:ext uri="{BB962C8B-B14F-4D97-AF65-F5344CB8AC3E}">
        <p14:creationId xmlns:p14="http://schemas.microsoft.com/office/powerpoint/2010/main" val="3114151482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Sk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3C50"/>
              </a:gs>
              <a:gs pos="50000">
                <a:srgbClr val="36516C"/>
              </a:gs>
              <a:gs pos="100000">
                <a:srgbClr val="324B6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</p:spTree>
    <p:extLst>
      <p:ext uri="{BB962C8B-B14F-4D97-AF65-F5344CB8AC3E}">
        <p14:creationId xmlns:p14="http://schemas.microsoft.com/office/powerpoint/2010/main" val="3617407754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1875437874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2777" y="4026184"/>
            <a:ext cx="333684" cy="333683"/>
            <a:chOff x="287082" y="3019638"/>
            <a:chExt cx="250263" cy="250262"/>
          </a:xfrm>
        </p:grpSpPr>
        <p:sp>
          <p:nvSpPr>
            <p:cNvPr id="14" name="Shape 12">
              <a:hlinkClick r:id="" action="ppaction://hlinkshowjump?jump=previousslide"/>
            </p:cNvPr>
            <p:cNvSpPr/>
            <p:nvPr/>
          </p:nvSpPr>
          <p:spPr>
            <a:xfrm>
              <a:off x="369099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5" name="Shape 13">
              <a:hlinkClick r:id="" action="ppaction://hlinkshowjump?jump=previousslide"/>
            </p:cNvPr>
            <p:cNvSpPr/>
            <p:nvPr/>
          </p:nvSpPr>
          <p:spPr>
            <a:xfrm>
              <a:off x="287082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1475542" y="4026184"/>
            <a:ext cx="333684" cy="333683"/>
            <a:chOff x="8606656" y="3019638"/>
            <a:chExt cx="250263" cy="250262"/>
          </a:xfrm>
        </p:grpSpPr>
        <p:sp>
          <p:nvSpPr>
            <p:cNvPr id="17" name="Shape 15">
              <a:hlinkClick r:id="" action="ppaction://hlinkshowjump?jump=nextslide"/>
            </p:cNvPr>
            <p:cNvSpPr/>
            <p:nvPr/>
          </p:nvSpPr>
          <p:spPr>
            <a:xfrm rot="10800000">
              <a:off x="8706677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2" name="Shape 16">
              <a:hlinkClick r:id="" action="ppaction://hlinkshowjump?jump=nextslide"/>
            </p:cNvPr>
            <p:cNvSpPr/>
            <p:nvPr/>
          </p:nvSpPr>
          <p:spPr>
            <a:xfrm>
              <a:off x="8606656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3667527665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492876" y="2466521"/>
            <a:ext cx="4917656" cy="3409345"/>
          </a:xfrm>
          <a:prstGeom prst="rect">
            <a:avLst/>
          </a:prstGeom>
        </p:spPr>
        <p:txBody>
          <a:bodyPr/>
          <a:lstStyle>
            <a:lvl1pPr>
              <a:defRPr sz="1867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077407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2199217"/>
            <a:ext cx="12192000" cy="3943351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2777" y="4026184"/>
            <a:ext cx="333684" cy="333683"/>
            <a:chOff x="287082" y="3019638"/>
            <a:chExt cx="250263" cy="250262"/>
          </a:xfrm>
        </p:grpSpPr>
        <p:sp>
          <p:nvSpPr>
            <p:cNvPr id="14" name="Shape 12">
              <a:hlinkClick r:id="" action="ppaction://hlinkshowjump?jump=previousslide"/>
            </p:cNvPr>
            <p:cNvSpPr/>
            <p:nvPr/>
          </p:nvSpPr>
          <p:spPr>
            <a:xfrm>
              <a:off x="369099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5" name="Shape 13">
              <a:hlinkClick r:id="" action="ppaction://hlinkshowjump?jump=previousslide"/>
            </p:cNvPr>
            <p:cNvSpPr/>
            <p:nvPr/>
          </p:nvSpPr>
          <p:spPr>
            <a:xfrm>
              <a:off x="287082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1475542" y="4026184"/>
            <a:ext cx="333684" cy="333683"/>
            <a:chOff x="8606656" y="3019638"/>
            <a:chExt cx="250263" cy="250262"/>
          </a:xfrm>
        </p:grpSpPr>
        <p:sp>
          <p:nvSpPr>
            <p:cNvPr id="17" name="Shape 15">
              <a:hlinkClick r:id="" action="ppaction://hlinkshowjump?jump=nextslide"/>
            </p:cNvPr>
            <p:cNvSpPr/>
            <p:nvPr/>
          </p:nvSpPr>
          <p:spPr>
            <a:xfrm rot="10800000">
              <a:off x="8706677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2" name="Shape 16">
              <a:hlinkClick r:id="" action="ppaction://hlinkshowjump?jump=nextslide"/>
            </p:cNvPr>
            <p:cNvSpPr/>
            <p:nvPr/>
          </p:nvSpPr>
          <p:spPr>
            <a:xfrm>
              <a:off x="8606656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32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219200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36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739979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40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279805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44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784707" y="2716104"/>
            <a:ext cx="22042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58247830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Timeline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2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981518" y="232410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761202" y="2644832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8707316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Timelin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4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1003686" y="125476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15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772286" y="2279060"/>
            <a:ext cx="3413413" cy="1828800"/>
          </a:xfrm>
          <a:prstGeom prst="rect">
            <a:avLst/>
          </a:prstGeom>
        </p:spPr>
        <p:txBody>
          <a:bodyPr/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01518791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2199216"/>
            <a:ext cx="12192000" cy="4658784"/>
          </a:xfrm>
          <a:prstGeom prst="rect">
            <a:avLst/>
          </a:prstGeom>
          <a:solidFill>
            <a:srgbClr val="1E2D3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2777" y="4026184"/>
            <a:ext cx="333684" cy="333683"/>
            <a:chOff x="287082" y="3019638"/>
            <a:chExt cx="250263" cy="250262"/>
          </a:xfrm>
        </p:grpSpPr>
        <p:sp>
          <p:nvSpPr>
            <p:cNvPr id="14" name="Shape 12">
              <a:hlinkClick r:id="" action="ppaction://hlinkshowjump?jump=previousslide"/>
            </p:cNvPr>
            <p:cNvSpPr/>
            <p:nvPr/>
          </p:nvSpPr>
          <p:spPr>
            <a:xfrm>
              <a:off x="369099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5" name="Shape 13">
              <a:hlinkClick r:id="" action="ppaction://hlinkshowjump?jump=previousslide"/>
            </p:cNvPr>
            <p:cNvSpPr/>
            <p:nvPr/>
          </p:nvSpPr>
          <p:spPr>
            <a:xfrm>
              <a:off x="287082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11475542" y="4026184"/>
            <a:ext cx="333684" cy="333683"/>
            <a:chOff x="8606656" y="3019638"/>
            <a:chExt cx="250263" cy="250262"/>
          </a:xfrm>
        </p:grpSpPr>
        <p:sp>
          <p:nvSpPr>
            <p:cNvPr id="17" name="Shape 15">
              <a:hlinkClick r:id="" action="ppaction://hlinkshowjump?jump=nextslide"/>
            </p:cNvPr>
            <p:cNvSpPr/>
            <p:nvPr/>
          </p:nvSpPr>
          <p:spPr>
            <a:xfrm rot="10800000">
              <a:off x="8706677" y="3086272"/>
              <a:ext cx="68227" cy="116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2" name="Shape 16">
              <a:hlinkClick r:id="" action="ppaction://hlinkshowjump?jump=nextslide"/>
            </p:cNvPr>
            <p:cNvSpPr/>
            <p:nvPr/>
          </p:nvSpPr>
          <p:spPr>
            <a:xfrm>
              <a:off x="8606656" y="3019638"/>
              <a:ext cx="250263" cy="25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117599" y="2463802"/>
            <a:ext cx="4567767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506634" y="2463802"/>
            <a:ext cx="4567767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16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03715362"/>
      </p:ext>
    </p:extLst>
  </p:cSld>
  <p:clrMapOvr>
    <a:masterClrMapping/>
  </p:clrMapOvr>
  <p:transition spd="slow" advClick="0" advTm="1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4000" b="0" cap="none" spc="0" baseline="0">
                <a:solidFill>
                  <a:schemeClr val="bg1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486400" y="1648883"/>
            <a:ext cx="1219200" cy="211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93751" y="12335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‹#›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1425768" y="6345340"/>
            <a:ext cx="539749" cy="235377"/>
            <a:chOff x="8569326" y="4759004"/>
            <a:chExt cx="404812" cy="176533"/>
          </a:xfrm>
        </p:grpSpPr>
        <p:sp>
          <p:nvSpPr>
            <p:cNvPr id="18" name="Shape 12">
              <a:hlinkClick r:id="" action="ppaction://hlinkshowjump?jump=previousslide"/>
            </p:cNvPr>
            <p:cNvSpPr/>
            <p:nvPr/>
          </p:nvSpPr>
          <p:spPr>
            <a:xfrm>
              <a:off x="8627180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9" name="Shape 13">
              <a:hlinkClick r:id="" action="ppaction://hlinkshowjump?jump=previousslide"/>
            </p:cNvPr>
            <p:cNvSpPr/>
            <p:nvPr/>
          </p:nvSpPr>
          <p:spPr>
            <a:xfrm>
              <a:off x="8569326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0" name="Shape 15">
              <a:hlinkClick r:id="" action="ppaction://hlinkshowjump?jump=nextslide"/>
            </p:cNvPr>
            <p:cNvSpPr/>
            <p:nvPr/>
          </p:nvSpPr>
          <p:spPr>
            <a:xfrm rot="10800000">
              <a:off x="8868158" y="4806007"/>
              <a:ext cx="48127" cy="8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21" name="Shape 16">
              <a:hlinkClick r:id="" action="ppaction://hlinkshowjump?jump=nextslide"/>
            </p:cNvPr>
            <p:cNvSpPr/>
            <p:nvPr/>
          </p:nvSpPr>
          <p:spPr>
            <a:xfrm>
              <a:off x="8797604" y="4759004"/>
              <a:ext cx="176534" cy="17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</p:grp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93853" y="2605377"/>
            <a:ext cx="6635748" cy="3568700"/>
          </a:xfrm>
          <a:prstGeom prst="rect">
            <a:avLst/>
          </a:prstGeom>
        </p:spPr>
        <p:txBody>
          <a:bodyPr/>
          <a:lstStyle>
            <a:lvl1pPr algn="l" rtl="0">
              <a:defRPr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39423"/>
      </p:ext>
    </p:extLst>
  </p:cSld>
  <p:clrMapOvr>
    <a:masterClrMapping/>
  </p:clrMapOvr>
  <p:transition spd="slow" advClick="0" advTm="1000">
    <p:pull/>
  </p:transition>
  <p:extLst>
    <p:ext uri="{DCECCB84-F9BA-43D5-87BE-67443E8EF086}">
      <p15:sldGuideLst xmlns:p15="http://schemas.microsoft.com/office/powerpoint/2012/main">
        <p15:guide id="1" pos="375">
          <p15:clr>
            <a:srgbClr val="FBAE40"/>
          </p15:clr>
        </p15:guide>
        <p15:guide id="2" pos="5384">
          <p15:clr>
            <a:srgbClr val="FBAE40"/>
          </p15:clr>
        </p15:guide>
        <p15:guide id="3" orient="horz" pos="2901">
          <p15:clr>
            <a:srgbClr val="FBAE40"/>
          </p15:clr>
        </p15:guide>
        <p15:guide id="4" orient="horz" pos="10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22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ransition spd="slow" advClick="0" advTm="1000">
    <p:pull/>
  </p:transition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97501" y="880534"/>
            <a:ext cx="1394884" cy="2868084"/>
            <a:chOff x="4048125" y="660400"/>
            <a:chExt cx="1046163" cy="2151063"/>
          </a:xfrm>
        </p:grpSpPr>
        <p:grpSp>
          <p:nvGrpSpPr>
            <p:cNvPr id="60" name="Group 59"/>
            <p:cNvGrpSpPr/>
            <p:nvPr/>
          </p:nvGrpSpPr>
          <p:grpSpPr>
            <a:xfrm>
              <a:off x="4328741" y="2203315"/>
              <a:ext cx="486519" cy="608148"/>
              <a:chOff x="3215110" y="1690552"/>
              <a:chExt cx="486519" cy="608148"/>
            </a:xfrm>
          </p:grpSpPr>
          <p:sp>
            <p:nvSpPr>
              <p:cNvPr id="55" name="Freeform 16"/>
              <p:cNvSpPr>
                <a:spLocks/>
              </p:cNvSpPr>
              <p:nvPr/>
            </p:nvSpPr>
            <p:spPr bwMode="auto">
              <a:xfrm>
                <a:off x="3215110" y="1724105"/>
                <a:ext cx="97514" cy="574595"/>
              </a:xfrm>
              <a:custGeom>
                <a:avLst/>
                <a:gdLst/>
                <a:ahLst/>
                <a:cxnLst>
                  <a:cxn ang="0">
                    <a:pos x="0" y="2192"/>
                  </a:cxn>
                  <a:cxn ang="0">
                    <a:pos x="189" y="0"/>
                  </a:cxn>
                  <a:cxn ang="0">
                    <a:pos x="372" y="0"/>
                  </a:cxn>
                  <a:cxn ang="0">
                    <a:pos x="221" y="2192"/>
                  </a:cxn>
                  <a:cxn ang="0">
                    <a:pos x="0" y="2192"/>
                  </a:cxn>
                </a:cxnLst>
                <a:rect l="0" t="0" r="r" b="b"/>
                <a:pathLst>
                  <a:path w="372" h="2192">
                    <a:moveTo>
                      <a:pt x="0" y="2192"/>
                    </a:moveTo>
                    <a:lnTo>
                      <a:pt x="189" y="0"/>
                    </a:lnTo>
                    <a:lnTo>
                      <a:pt x="372" y="0"/>
                    </a:lnTo>
                    <a:lnTo>
                      <a:pt x="221" y="2192"/>
                    </a:lnTo>
                    <a:lnTo>
                      <a:pt x="0" y="219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6" name="Freeform 17"/>
              <p:cNvSpPr>
                <a:spLocks/>
              </p:cNvSpPr>
              <p:nvPr/>
            </p:nvSpPr>
            <p:spPr bwMode="auto">
              <a:xfrm>
                <a:off x="3585242" y="1690552"/>
                <a:ext cx="116387" cy="608148"/>
              </a:xfrm>
              <a:custGeom>
                <a:avLst/>
                <a:gdLst/>
                <a:ahLst/>
                <a:cxnLst>
                  <a:cxn ang="0">
                    <a:pos x="242" y="0"/>
                  </a:cxn>
                  <a:cxn ang="0">
                    <a:pos x="447" y="2320"/>
                  </a:cxn>
                  <a:cxn ang="0">
                    <a:pos x="101" y="2320"/>
                  </a:cxn>
                  <a:cxn ang="0">
                    <a:pos x="0" y="116"/>
                  </a:cxn>
                  <a:cxn ang="0">
                    <a:pos x="106" y="0"/>
                  </a:cxn>
                  <a:cxn ang="0">
                    <a:pos x="242" y="0"/>
                  </a:cxn>
                </a:cxnLst>
                <a:rect l="0" t="0" r="r" b="b"/>
                <a:pathLst>
                  <a:path w="447" h="2320">
                    <a:moveTo>
                      <a:pt x="242" y="0"/>
                    </a:moveTo>
                    <a:lnTo>
                      <a:pt x="447" y="2320"/>
                    </a:lnTo>
                    <a:lnTo>
                      <a:pt x="101" y="2320"/>
                    </a:lnTo>
                    <a:lnTo>
                      <a:pt x="0" y="116"/>
                    </a:lnTo>
                    <a:lnTo>
                      <a:pt x="106" y="0"/>
                    </a:lnTo>
                    <a:lnTo>
                      <a:pt x="24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3520233" y="1783627"/>
                <a:ext cx="91223" cy="515073"/>
              </a:xfrm>
              <a:custGeom>
                <a:avLst/>
                <a:gdLst/>
                <a:ahLst/>
                <a:cxnLst>
                  <a:cxn ang="0">
                    <a:pos x="45" y="1711"/>
                  </a:cxn>
                  <a:cxn ang="0">
                    <a:pos x="0" y="0"/>
                  </a:cxn>
                  <a:cxn ang="0">
                    <a:pos x="266" y="0"/>
                  </a:cxn>
                  <a:cxn ang="0">
                    <a:pos x="349" y="1711"/>
                  </a:cxn>
                  <a:cxn ang="0">
                    <a:pos x="45" y="1711"/>
                  </a:cxn>
                </a:cxnLst>
                <a:rect l="0" t="0" r="r" b="b"/>
                <a:pathLst>
                  <a:path w="349" h="1711">
                    <a:moveTo>
                      <a:pt x="45" y="1711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349" y="1711"/>
                    </a:lnTo>
                    <a:lnTo>
                      <a:pt x="45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8" name="Freeform 19"/>
              <p:cNvSpPr>
                <a:spLocks/>
              </p:cNvSpPr>
              <p:nvPr/>
            </p:nvSpPr>
            <p:spPr bwMode="auto">
              <a:xfrm>
                <a:off x="3374487" y="1849928"/>
                <a:ext cx="157280" cy="448772"/>
              </a:xfrm>
              <a:custGeom>
                <a:avLst/>
                <a:gdLst/>
                <a:ahLst/>
                <a:cxnLst>
                  <a:cxn ang="0">
                    <a:pos x="555" y="0"/>
                  </a:cxn>
                  <a:cxn ang="0">
                    <a:pos x="600" y="1711"/>
                  </a:cxn>
                  <a:cxn ang="0">
                    <a:pos x="0" y="1711"/>
                  </a:cxn>
                  <a:cxn ang="0">
                    <a:pos x="41" y="0"/>
                  </a:cxn>
                  <a:cxn ang="0">
                    <a:pos x="555" y="0"/>
                  </a:cxn>
                </a:cxnLst>
                <a:rect l="0" t="0" r="r" b="b"/>
                <a:pathLst>
                  <a:path w="600" h="1711">
                    <a:moveTo>
                      <a:pt x="555" y="0"/>
                    </a:moveTo>
                    <a:lnTo>
                      <a:pt x="600" y="1711"/>
                    </a:lnTo>
                    <a:lnTo>
                      <a:pt x="0" y="1711"/>
                    </a:lnTo>
                    <a:lnTo>
                      <a:pt x="41" y="0"/>
                    </a:lnTo>
                    <a:lnTo>
                      <a:pt x="55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  <p:sp>
            <p:nvSpPr>
              <p:cNvPr id="59" name="Freeform 20"/>
              <p:cNvSpPr>
                <a:spLocks/>
              </p:cNvSpPr>
              <p:nvPr/>
            </p:nvSpPr>
            <p:spPr bwMode="auto">
              <a:xfrm>
                <a:off x="3272779" y="1783627"/>
                <a:ext cx="112193" cy="515073"/>
              </a:xfrm>
              <a:custGeom>
                <a:avLst/>
                <a:gdLst/>
                <a:ahLst/>
                <a:cxnLst>
                  <a:cxn ang="0">
                    <a:pos x="386" y="1711"/>
                  </a:cxn>
                  <a:cxn ang="0">
                    <a:pos x="427" y="0"/>
                  </a:cxn>
                  <a:cxn ang="0">
                    <a:pos x="118" y="0"/>
                  </a:cxn>
                  <a:cxn ang="0">
                    <a:pos x="0" y="1711"/>
                  </a:cxn>
                  <a:cxn ang="0">
                    <a:pos x="386" y="1711"/>
                  </a:cxn>
                </a:cxnLst>
                <a:rect l="0" t="0" r="r" b="b"/>
                <a:pathLst>
                  <a:path w="427" h="1711">
                    <a:moveTo>
                      <a:pt x="386" y="1711"/>
                    </a:moveTo>
                    <a:lnTo>
                      <a:pt x="427" y="0"/>
                    </a:lnTo>
                    <a:lnTo>
                      <a:pt x="118" y="0"/>
                    </a:lnTo>
                    <a:lnTo>
                      <a:pt x="0" y="1711"/>
                    </a:lnTo>
                    <a:lnTo>
                      <a:pt x="386" y="171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18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048125" y="660400"/>
              <a:ext cx="1046163" cy="1893888"/>
              <a:chOff x="4048125" y="660400"/>
              <a:chExt cx="1046163" cy="1893888"/>
            </a:xfrm>
          </p:grpSpPr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4048125" y="1368425"/>
                <a:ext cx="201613" cy="447675"/>
              </a:xfrm>
              <a:custGeom>
                <a:avLst/>
                <a:gdLst>
                  <a:gd name="T0" fmla="*/ 0 w 464"/>
                  <a:gd name="T1" fmla="*/ 279 h 1029"/>
                  <a:gd name="T2" fmla="*/ 464 w 464"/>
                  <a:gd name="T3" fmla="*/ 0 h 1029"/>
                  <a:gd name="T4" fmla="*/ 444 w 464"/>
                  <a:gd name="T5" fmla="*/ 641 h 1029"/>
                  <a:gd name="T6" fmla="*/ 319 w 464"/>
                  <a:gd name="T7" fmla="*/ 802 h 1029"/>
                  <a:gd name="T8" fmla="*/ 205 w 464"/>
                  <a:gd name="T9" fmla="*/ 1029 h 1029"/>
                  <a:gd name="T10" fmla="*/ 59 w 464"/>
                  <a:gd name="T11" fmla="*/ 966 h 1029"/>
                  <a:gd name="T12" fmla="*/ 0 w 464"/>
                  <a:gd name="T13" fmla="*/ 27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4" h="1029">
                    <a:moveTo>
                      <a:pt x="0" y="279"/>
                    </a:moveTo>
                    <a:cubicBezTo>
                      <a:pt x="464" y="0"/>
                      <a:pt x="464" y="0"/>
                      <a:pt x="464" y="0"/>
                    </a:cubicBezTo>
                    <a:cubicBezTo>
                      <a:pt x="444" y="641"/>
                      <a:pt x="444" y="641"/>
                      <a:pt x="444" y="641"/>
                    </a:cubicBezTo>
                    <a:cubicBezTo>
                      <a:pt x="444" y="641"/>
                      <a:pt x="379" y="713"/>
                      <a:pt x="319" y="802"/>
                    </a:cubicBezTo>
                    <a:cubicBezTo>
                      <a:pt x="266" y="881"/>
                      <a:pt x="205" y="1029"/>
                      <a:pt x="205" y="1029"/>
                    </a:cubicBezTo>
                    <a:cubicBezTo>
                      <a:pt x="59" y="966"/>
                      <a:pt x="59" y="966"/>
                      <a:pt x="59" y="966"/>
                    </a:cubicBezTo>
                    <a:lnTo>
                      <a:pt x="0" y="2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2" name="Freeform 9"/>
              <p:cNvSpPr>
                <a:spLocks/>
              </p:cNvSpPr>
              <p:nvPr/>
            </p:nvSpPr>
            <p:spPr bwMode="auto">
              <a:xfrm>
                <a:off x="4892675" y="1368425"/>
                <a:ext cx="201613" cy="447675"/>
              </a:xfrm>
              <a:custGeom>
                <a:avLst/>
                <a:gdLst>
                  <a:gd name="T0" fmla="*/ 464 w 464"/>
                  <a:gd name="T1" fmla="*/ 279 h 1029"/>
                  <a:gd name="T2" fmla="*/ 0 w 464"/>
                  <a:gd name="T3" fmla="*/ 0 h 1029"/>
                  <a:gd name="T4" fmla="*/ 20 w 464"/>
                  <a:gd name="T5" fmla="*/ 641 h 1029"/>
                  <a:gd name="T6" fmla="*/ 145 w 464"/>
                  <a:gd name="T7" fmla="*/ 802 h 1029"/>
                  <a:gd name="T8" fmla="*/ 259 w 464"/>
                  <a:gd name="T9" fmla="*/ 1029 h 1029"/>
                  <a:gd name="T10" fmla="*/ 405 w 464"/>
                  <a:gd name="T11" fmla="*/ 966 h 1029"/>
                  <a:gd name="T12" fmla="*/ 464 w 464"/>
                  <a:gd name="T13" fmla="*/ 27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4" h="1029">
                    <a:moveTo>
                      <a:pt x="464" y="27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" y="641"/>
                      <a:pt x="20" y="641"/>
                      <a:pt x="20" y="641"/>
                    </a:cubicBezTo>
                    <a:cubicBezTo>
                      <a:pt x="20" y="641"/>
                      <a:pt x="85" y="713"/>
                      <a:pt x="145" y="802"/>
                    </a:cubicBezTo>
                    <a:cubicBezTo>
                      <a:pt x="198" y="881"/>
                      <a:pt x="259" y="1029"/>
                      <a:pt x="259" y="1029"/>
                    </a:cubicBezTo>
                    <a:cubicBezTo>
                      <a:pt x="405" y="966"/>
                      <a:pt x="405" y="966"/>
                      <a:pt x="405" y="966"/>
                    </a:cubicBezTo>
                    <a:lnTo>
                      <a:pt x="464" y="2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4249738" y="1679575"/>
                <a:ext cx="322263" cy="106363"/>
              </a:xfrm>
              <a:custGeom>
                <a:avLst/>
                <a:gdLst>
                  <a:gd name="T0" fmla="*/ 209 w 738"/>
                  <a:gd name="T1" fmla="*/ 185 h 246"/>
                  <a:gd name="T2" fmla="*/ 738 w 738"/>
                  <a:gd name="T3" fmla="*/ 213 h 246"/>
                  <a:gd name="T4" fmla="*/ 738 w 738"/>
                  <a:gd name="T5" fmla="*/ 102 h 246"/>
                  <a:gd name="T6" fmla="*/ 323 w 738"/>
                  <a:gd name="T7" fmla="*/ 74 h 246"/>
                  <a:gd name="T8" fmla="*/ 21 w 738"/>
                  <a:gd name="T9" fmla="*/ 0 h 246"/>
                  <a:gd name="T10" fmla="*/ 209 w 738"/>
                  <a:gd name="T11" fmla="*/ 18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8" h="246">
                    <a:moveTo>
                      <a:pt x="209" y="185"/>
                    </a:moveTo>
                    <a:cubicBezTo>
                      <a:pt x="416" y="246"/>
                      <a:pt x="738" y="213"/>
                      <a:pt x="738" y="213"/>
                    </a:cubicBezTo>
                    <a:cubicBezTo>
                      <a:pt x="738" y="102"/>
                      <a:pt x="738" y="102"/>
                      <a:pt x="738" y="102"/>
                    </a:cubicBezTo>
                    <a:cubicBezTo>
                      <a:pt x="738" y="102"/>
                      <a:pt x="477" y="91"/>
                      <a:pt x="323" y="74"/>
                    </a:cubicBezTo>
                    <a:cubicBezTo>
                      <a:pt x="142" y="54"/>
                      <a:pt x="21" y="0"/>
                      <a:pt x="21" y="0"/>
                    </a:cubicBezTo>
                    <a:cubicBezTo>
                      <a:pt x="21" y="0"/>
                      <a:pt x="0" y="123"/>
                      <a:pt x="209" y="1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4" name="Freeform 11"/>
              <p:cNvSpPr>
                <a:spLocks/>
              </p:cNvSpPr>
              <p:nvPr/>
            </p:nvSpPr>
            <p:spPr bwMode="auto">
              <a:xfrm>
                <a:off x="4572000" y="1679575"/>
                <a:ext cx="320675" cy="106363"/>
              </a:xfrm>
              <a:custGeom>
                <a:avLst/>
                <a:gdLst>
                  <a:gd name="T0" fmla="*/ 529 w 738"/>
                  <a:gd name="T1" fmla="*/ 185 h 246"/>
                  <a:gd name="T2" fmla="*/ 0 w 738"/>
                  <a:gd name="T3" fmla="*/ 213 h 246"/>
                  <a:gd name="T4" fmla="*/ 0 w 738"/>
                  <a:gd name="T5" fmla="*/ 102 h 246"/>
                  <a:gd name="T6" fmla="*/ 415 w 738"/>
                  <a:gd name="T7" fmla="*/ 74 h 246"/>
                  <a:gd name="T8" fmla="*/ 717 w 738"/>
                  <a:gd name="T9" fmla="*/ 0 h 246"/>
                  <a:gd name="T10" fmla="*/ 529 w 738"/>
                  <a:gd name="T11" fmla="*/ 18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8" h="246">
                    <a:moveTo>
                      <a:pt x="529" y="185"/>
                    </a:moveTo>
                    <a:cubicBezTo>
                      <a:pt x="322" y="246"/>
                      <a:pt x="0" y="213"/>
                      <a:pt x="0" y="213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2"/>
                      <a:pt x="261" y="91"/>
                      <a:pt x="415" y="74"/>
                    </a:cubicBezTo>
                    <a:cubicBezTo>
                      <a:pt x="596" y="54"/>
                      <a:pt x="717" y="0"/>
                      <a:pt x="717" y="0"/>
                    </a:cubicBezTo>
                    <a:cubicBezTo>
                      <a:pt x="717" y="0"/>
                      <a:pt x="738" y="123"/>
                      <a:pt x="529" y="18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5" name="Freeform 20"/>
              <p:cNvSpPr>
                <a:spLocks/>
              </p:cNvSpPr>
              <p:nvPr/>
            </p:nvSpPr>
            <p:spPr bwMode="auto">
              <a:xfrm>
                <a:off x="4572000" y="1787525"/>
                <a:ext cx="300038" cy="766763"/>
              </a:xfrm>
              <a:custGeom>
                <a:avLst/>
                <a:gdLst>
                  <a:gd name="T0" fmla="*/ 603 w 690"/>
                  <a:gd name="T1" fmla="*/ 908 h 1762"/>
                  <a:gd name="T2" fmla="*/ 485 w 690"/>
                  <a:gd name="T3" fmla="*/ 686 h 1762"/>
                  <a:gd name="T4" fmla="*/ 434 w 690"/>
                  <a:gd name="T5" fmla="*/ 1060 h 1762"/>
                  <a:gd name="T6" fmla="*/ 0 w 690"/>
                  <a:gd name="T7" fmla="*/ 1762 h 1762"/>
                  <a:gd name="T8" fmla="*/ 0 w 690"/>
                  <a:gd name="T9" fmla="*/ 0 h 1762"/>
                  <a:gd name="T10" fmla="*/ 391 w 690"/>
                  <a:gd name="T11" fmla="*/ 0 h 1762"/>
                  <a:gd name="T12" fmla="*/ 608 w 690"/>
                  <a:gd name="T13" fmla="*/ 416 h 1762"/>
                  <a:gd name="T14" fmla="*/ 603 w 690"/>
                  <a:gd name="T15" fmla="*/ 908 h 1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" h="1762">
                    <a:moveTo>
                      <a:pt x="603" y="908"/>
                    </a:moveTo>
                    <a:cubicBezTo>
                      <a:pt x="485" y="686"/>
                      <a:pt x="485" y="686"/>
                      <a:pt x="485" y="686"/>
                    </a:cubicBezTo>
                    <a:cubicBezTo>
                      <a:pt x="485" y="686"/>
                      <a:pt x="506" y="858"/>
                      <a:pt x="434" y="1060"/>
                    </a:cubicBezTo>
                    <a:cubicBezTo>
                      <a:pt x="343" y="1316"/>
                      <a:pt x="0" y="1762"/>
                      <a:pt x="0" y="17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391" y="0"/>
                      <a:pt x="541" y="213"/>
                      <a:pt x="608" y="416"/>
                    </a:cubicBezTo>
                    <a:cubicBezTo>
                      <a:pt x="690" y="664"/>
                      <a:pt x="603" y="908"/>
                      <a:pt x="603" y="908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6" name="Freeform 21"/>
              <p:cNvSpPr>
                <a:spLocks/>
              </p:cNvSpPr>
              <p:nvPr/>
            </p:nvSpPr>
            <p:spPr bwMode="auto">
              <a:xfrm>
                <a:off x="4270375" y="1787525"/>
                <a:ext cx="301625" cy="766763"/>
              </a:xfrm>
              <a:custGeom>
                <a:avLst/>
                <a:gdLst>
                  <a:gd name="T0" fmla="*/ 87 w 690"/>
                  <a:gd name="T1" fmla="*/ 908 h 1762"/>
                  <a:gd name="T2" fmla="*/ 205 w 690"/>
                  <a:gd name="T3" fmla="*/ 686 h 1762"/>
                  <a:gd name="T4" fmla="*/ 256 w 690"/>
                  <a:gd name="T5" fmla="*/ 1060 h 1762"/>
                  <a:gd name="T6" fmla="*/ 690 w 690"/>
                  <a:gd name="T7" fmla="*/ 1762 h 1762"/>
                  <a:gd name="T8" fmla="*/ 690 w 690"/>
                  <a:gd name="T9" fmla="*/ 0 h 1762"/>
                  <a:gd name="T10" fmla="*/ 299 w 690"/>
                  <a:gd name="T11" fmla="*/ 0 h 1762"/>
                  <a:gd name="T12" fmla="*/ 82 w 690"/>
                  <a:gd name="T13" fmla="*/ 416 h 1762"/>
                  <a:gd name="T14" fmla="*/ 87 w 690"/>
                  <a:gd name="T15" fmla="*/ 908 h 1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" h="1762">
                    <a:moveTo>
                      <a:pt x="87" y="908"/>
                    </a:moveTo>
                    <a:cubicBezTo>
                      <a:pt x="205" y="686"/>
                      <a:pt x="205" y="686"/>
                      <a:pt x="205" y="686"/>
                    </a:cubicBezTo>
                    <a:cubicBezTo>
                      <a:pt x="205" y="686"/>
                      <a:pt x="184" y="858"/>
                      <a:pt x="256" y="1060"/>
                    </a:cubicBezTo>
                    <a:cubicBezTo>
                      <a:pt x="347" y="1316"/>
                      <a:pt x="690" y="1762"/>
                      <a:pt x="690" y="1762"/>
                    </a:cubicBezTo>
                    <a:cubicBezTo>
                      <a:pt x="690" y="0"/>
                      <a:pt x="690" y="0"/>
                      <a:pt x="690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9" y="0"/>
                      <a:pt x="149" y="213"/>
                      <a:pt x="82" y="416"/>
                    </a:cubicBezTo>
                    <a:cubicBezTo>
                      <a:pt x="0" y="664"/>
                      <a:pt x="87" y="908"/>
                      <a:pt x="87" y="908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7" name="Freeform 22"/>
              <p:cNvSpPr>
                <a:spLocks/>
              </p:cNvSpPr>
              <p:nvPr/>
            </p:nvSpPr>
            <p:spPr bwMode="auto">
              <a:xfrm>
                <a:off x="4572000" y="1787525"/>
                <a:ext cx="200025" cy="520700"/>
              </a:xfrm>
              <a:custGeom>
                <a:avLst/>
                <a:gdLst>
                  <a:gd name="T0" fmla="*/ 403 w 462"/>
                  <a:gd name="T1" fmla="*/ 616 h 1196"/>
                  <a:gd name="T2" fmla="*/ 325 w 462"/>
                  <a:gd name="T3" fmla="*/ 465 h 1196"/>
                  <a:gd name="T4" fmla="*/ 290 w 462"/>
                  <a:gd name="T5" fmla="*/ 719 h 1196"/>
                  <a:gd name="T6" fmla="*/ 0 w 462"/>
                  <a:gd name="T7" fmla="*/ 1196 h 1196"/>
                  <a:gd name="T8" fmla="*/ 0 w 462"/>
                  <a:gd name="T9" fmla="*/ 0 h 1196"/>
                  <a:gd name="T10" fmla="*/ 262 w 462"/>
                  <a:gd name="T11" fmla="*/ 0 h 1196"/>
                  <a:gd name="T12" fmla="*/ 407 w 462"/>
                  <a:gd name="T13" fmla="*/ 282 h 1196"/>
                  <a:gd name="T14" fmla="*/ 403 w 462"/>
                  <a:gd name="T15" fmla="*/ 616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2" h="1196">
                    <a:moveTo>
                      <a:pt x="403" y="616"/>
                    </a:moveTo>
                    <a:cubicBezTo>
                      <a:pt x="325" y="465"/>
                      <a:pt x="325" y="465"/>
                      <a:pt x="325" y="465"/>
                    </a:cubicBezTo>
                    <a:cubicBezTo>
                      <a:pt x="325" y="465"/>
                      <a:pt x="339" y="582"/>
                      <a:pt x="290" y="719"/>
                    </a:cubicBezTo>
                    <a:cubicBezTo>
                      <a:pt x="230" y="893"/>
                      <a:pt x="0" y="1196"/>
                      <a:pt x="0" y="119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262" y="0"/>
                      <a:pt x="362" y="145"/>
                      <a:pt x="407" y="282"/>
                    </a:cubicBezTo>
                    <a:cubicBezTo>
                      <a:pt x="462" y="450"/>
                      <a:pt x="403" y="616"/>
                      <a:pt x="403" y="61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8" name="Freeform 23"/>
              <p:cNvSpPr>
                <a:spLocks/>
              </p:cNvSpPr>
              <p:nvPr/>
            </p:nvSpPr>
            <p:spPr bwMode="auto">
              <a:xfrm>
                <a:off x="4370388" y="1787525"/>
                <a:ext cx="201613" cy="520700"/>
              </a:xfrm>
              <a:custGeom>
                <a:avLst/>
                <a:gdLst>
                  <a:gd name="T0" fmla="*/ 59 w 462"/>
                  <a:gd name="T1" fmla="*/ 616 h 1196"/>
                  <a:gd name="T2" fmla="*/ 137 w 462"/>
                  <a:gd name="T3" fmla="*/ 465 h 1196"/>
                  <a:gd name="T4" fmla="*/ 172 w 462"/>
                  <a:gd name="T5" fmla="*/ 719 h 1196"/>
                  <a:gd name="T6" fmla="*/ 462 w 462"/>
                  <a:gd name="T7" fmla="*/ 1196 h 1196"/>
                  <a:gd name="T8" fmla="*/ 462 w 462"/>
                  <a:gd name="T9" fmla="*/ 0 h 1196"/>
                  <a:gd name="T10" fmla="*/ 200 w 462"/>
                  <a:gd name="T11" fmla="*/ 0 h 1196"/>
                  <a:gd name="T12" fmla="*/ 55 w 462"/>
                  <a:gd name="T13" fmla="*/ 282 h 1196"/>
                  <a:gd name="T14" fmla="*/ 59 w 462"/>
                  <a:gd name="T15" fmla="*/ 616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2" h="1196">
                    <a:moveTo>
                      <a:pt x="59" y="616"/>
                    </a:moveTo>
                    <a:cubicBezTo>
                      <a:pt x="137" y="465"/>
                      <a:pt x="137" y="465"/>
                      <a:pt x="137" y="465"/>
                    </a:cubicBezTo>
                    <a:cubicBezTo>
                      <a:pt x="137" y="465"/>
                      <a:pt x="123" y="582"/>
                      <a:pt x="172" y="719"/>
                    </a:cubicBezTo>
                    <a:cubicBezTo>
                      <a:pt x="232" y="893"/>
                      <a:pt x="462" y="1196"/>
                      <a:pt x="462" y="1196"/>
                    </a:cubicBezTo>
                    <a:cubicBezTo>
                      <a:pt x="462" y="0"/>
                      <a:pt x="462" y="0"/>
                      <a:pt x="462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00" y="145"/>
                      <a:pt x="55" y="282"/>
                    </a:cubicBezTo>
                    <a:cubicBezTo>
                      <a:pt x="0" y="450"/>
                      <a:pt x="59" y="616"/>
                      <a:pt x="59" y="6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69" name="Freeform 26"/>
              <p:cNvSpPr>
                <a:spLocks/>
              </p:cNvSpPr>
              <p:nvPr/>
            </p:nvSpPr>
            <p:spPr bwMode="auto">
              <a:xfrm>
                <a:off x="4278313" y="1725613"/>
                <a:ext cx="293688" cy="109538"/>
              </a:xfrm>
              <a:custGeom>
                <a:avLst/>
                <a:gdLst>
                  <a:gd name="T0" fmla="*/ 207 w 674"/>
                  <a:gd name="T1" fmla="*/ 200 h 253"/>
                  <a:gd name="T2" fmla="*/ 674 w 674"/>
                  <a:gd name="T3" fmla="*/ 245 h 253"/>
                  <a:gd name="T4" fmla="*/ 674 w 674"/>
                  <a:gd name="T5" fmla="*/ 102 h 253"/>
                  <a:gd name="T6" fmla="*/ 280 w 674"/>
                  <a:gd name="T7" fmla="*/ 83 h 253"/>
                  <a:gd name="T8" fmla="*/ 0 w 674"/>
                  <a:gd name="T9" fmla="*/ 0 h 253"/>
                  <a:gd name="T10" fmla="*/ 207 w 674"/>
                  <a:gd name="T11" fmla="*/ 20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4" h="253">
                    <a:moveTo>
                      <a:pt x="207" y="200"/>
                    </a:moveTo>
                    <a:cubicBezTo>
                      <a:pt x="405" y="253"/>
                      <a:pt x="674" y="245"/>
                      <a:pt x="674" y="245"/>
                    </a:cubicBezTo>
                    <a:cubicBezTo>
                      <a:pt x="674" y="102"/>
                      <a:pt x="674" y="102"/>
                      <a:pt x="674" y="102"/>
                    </a:cubicBezTo>
                    <a:cubicBezTo>
                      <a:pt x="674" y="102"/>
                      <a:pt x="425" y="100"/>
                      <a:pt x="280" y="83"/>
                    </a:cubicBezTo>
                    <a:cubicBezTo>
                      <a:pt x="110" y="63"/>
                      <a:pt x="0" y="0"/>
                      <a:pt x="0" y="0"/>
                    </a:cubicBezTo>
                    <a:cubicBezTo>
                      <a:pt x="0" y="0"/>
                      <a:pt x="7" y="146"/>
                      <a:pt x="207" y="20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0" name="Freeform 27"/>
              <p:cNvSpPr>
                <a:spLocks/>
              </p:cNvSpPr>
              <p:nvPr/>
            </p:nvSpPr>
            <p:spPr bwMode="auto">
              <a:xfrm>
                <a:off x="4572000" y="1725613"/>
                <a:ext cx="292100" cy="109538"/>
              </a:xfrm>
              <a:custGeom>
                <a:avLst/>
                <a:gdLst>
                  <a:gd name="T0" fmla="*/ 467 w 674"/>
                  <a:gd name="T1" fmla="*/ 200 h 253"/>
                  <a:gd name="T2" fmla="*/ 0 w 674"/>
                  <a:gd name="T3" fmla="*/ 245 h 253"/>
                  <a:gd name="T4" fmla="*/ 0 w 674"/>
                  <a:gd name="T5" fmla="*/ 102 h 253"/>
                  <a:gd name="T6" fmla="*/ 394 w 674"/>
                  <a:gd name="T7" fmla="*/ 83 h 253"/>
                  <a:gd name="T8" fmla="*/ 674 w 674"/>
                  <a:gd name="T9" fmla="*/ 0 h 253"/>
                  <a:gd name="T10" fmla="*/ 467 w 674"/>
                  <a:gd name="T11" fmla="*/ 20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4" h="253">
                    <a:moveTo>
                      <a:pt x="467" y="200"/>
                    </a:moveTo>
                    <a:cubicBezTo>
                      <a:pt x="269" y="253"/>
                      <a:pt x="0" y="245"/>
                      <a:pt x="0" y="245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2"/>
                      <a:pt x="249" y="100"/>
                      <a:pt x="394" y="83"/>
                    </a:cubicBezTo>
                    <a:cubicBezTo>
                      <a:pt x="564" y="63"/>
                      <a:pt x="674" y="0"/>
                      <a:pt x="674" y="0"/>
                    </a:cubicBezTo>
                    <a:cubicBezTo>
                      <a:pt x="674" y="0"/>
                      <a:pt x="667" y="146"/>
                      <a:pt x="467" y="2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4235450" y="660400"/>
                <a:ext cx="336550" cy="1074738"/>
              </a:xfrm>
              <a:custGeom>
                <a:avLst/>
                <a:gdLst>
                  <a:gd name="T0" fmla="*/ 23 w 773"/>
                  <a:gd name="T1" fmla="*/ 1745 h 2468"/>
                  <a:gd name="T2" fmla="*/ 6 w 773"/>
                  <a:gd name="T3" fmla="*/ 1987 h 2468"/>
                  <a:gd name="T4" fmla="*/ 0 w 773"/>
                  <a:gd name="T5" fmla="*/ 2264 h 2468"/>
                  <a:gd name="T6" fmla="*/ 773 w 773"/>
                  <a:gd name="T7" fmla="*/ 2451 h 2468"/>
                  <a:gd name="T8" fmla="*/ 773 w 773"/>
                  <a:gd name="T9" fmla="*/ 0 h 2468"/>
                  <a:gd name="T10" fmla="*/ 194 w 773"/>
                  <a:gd name="T11" fmla="*/ 900 h 2468"/>
                  <a:gd name="T12" fmla="*/ 23 w 773"/>
                  <a:gd name="T13" fmla="*/ 1745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3" h="2468">
                    <a:moveTo>
                      <a:pt x="23" y="1745"/>
                    </a:moveTo>
                    <a:cubicBezTo>
                      <a:pt x="21" y="1786"/>
                      <a:pt x="11" y="1882"/>
                      <a:pt x="6" y="1987"/>
                    </a:cubicBezTo>
                    <a:cubicBezTo>
                      <a:pt x="1" y="2093"/>
                      <a:pt x="0" y="2207"/>
                      <a:pt x="0" y="2264"/>
                    </a:cubicBezTo>
                    <a:cubicBezTo>
                      <a:pt x="0" y="2468"/>
                      <a:pt x="773" y="2451"/>
                      <a:pt x="773" y="2451"/>
                    </a:cubicBezTo>
                    <a:cubicBezTo>
                      <a:pt x="773" y="0"/>
                      <a:pt x="773" y="0"/>
                      <a:pt x="773" y="0"/>
                    </a:cubicBezTo>
                    <a:cubicBezTo>
                      <a:pt x="773" y="0"/>
                      <a:pt x="414" y="245"/>
                      <a:pt x="194" y="900"/>
                    </a:cubicBezTo>
                    <a:cubicBezTo>
                      <a:pt x="85" y="1222"/>
                      <a:pt x="33" y="1557"/>
                      <a:pt x="23" y="174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2" name="Freeform 7"/>
              <p:cNvSpPr>
                <a:spLocks/>
              </p:cNvSpPr>
              <p:nvPr/>
            </p:nvSpPr>
            <p:spPr bwMode="auto">
              <a:xfrm>
                <a:off x="4572000" y="660400"/>
                <a:ext cx="334963" cy="1074738"/>
              </a:xfrm>
              <a:custGeom>
                <a:avLst/>
                <a:gdLst>
                  <a:gd name="T0" fmla="*/ 750 w 773"/>
                  <a:gd name="T1" fmla="*/ 1745 h 2468"/>
                  <a:gd name="T2" fmla="*/ 767 w 773"/>
                  <a:gd name="T3" fmla="*/ 1987 h 2468"/>
                  <a:gd name="T4" fmla="*/ 773 w 773"/>
                  <a:gd name="T5" fmla="*/ 2264 h 2468"/>
                  <a:gd name="T6" fmla="*/ 0 w 773"/>
                  <a:gd name="T7" fmla="*/ 2451 h 2468"/>
                  <a:gd name="T8" fmla="*/ 0 w 773"/>
                  <a:gd name="T9" fmla="*/ 0 h 2468"/>
                  <a:gd name="T10" fmla="*/ 579 w 773"/>
                  <a:gd name="T11" fmla="*/ 900 h 2468"/>
                  <a:gd name="T12" fmla="*/ 750 w 773"/>
                  <a:gd name="T13" fmla="*/ 1745 h 2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3" h="2468">
                    <a:moveTo>
                      <a:pt x="750" y="1745"/>
                    </a:moveTo>
                    <a:cubicBezTo>
                      <a:pt x="752" y="1786"/>
                      <a:pt x="762" y="1882"/>
                      <a:pt x="767" y="1987"/>
                    </a:cubicBezTo>
                    <a:cubicBezTo>
                      <a:pt x="772" y="2093"/>
                      <a:pt x="773" y="2207"/>
                      <a:pt x="773" y="2264"/>
                    </a:cubicBezTo>
                    <a:cubicBezTo>
                      <a:pt x="773" y="2468"/>
                      <a:pt x="0" y="2451"/>
                      <a:pt x="0" y="245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359" y="245"/>
                      <a:pt x="579" y="900"/>
                    </a:cubicBezTo>
                    <a:cubicBezTo>
                      <a:pt x="688" y="1222"/>
                      <a:pt x="740" y="1557"/>
                      <a:pt x="750" y="174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3" name="Oval 17"/>
              <p:cNvSpPr>
                <a:spLocks noChangeArrowheads="1"/>
              </p:cNvSpPr>
              <p:nvPr/>
            </p:nvSpPr>
            <p:spPr bwMode="auto">
              <a:xfrm>
                <a:off x="4435475" y="1114425"/>
                <a:ext cx="271463" cy="2730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4" name="Freeform 24"/>
              <p:cNvSpPr>
                <a:spLocks/>
              </p:cNvSpPr>
              <p:nvPr/>
            </p:nvSpPr>
            <p:spPr bwMode="auto">
              <a:xfrm>
                <a:off x="4383088" y="855663"/>
                <a:ext cx="188913" cy="77788"/>
              </a:xfrm>
              <a:custGeom>
                <a:avLst/>
                <a:gdLst>
                  <a:gd name="T0" fmla="*/ 56 w 431"/>
                  <a:gd name="T1" fmla="*/ 0 h 178"/>
                  <a:gd name="T2" fmla="*/ 0 w 431"/>
                  <a:gd name="T3" fmla="*/ 101 h 178"/>
                  <a:gd name="T4" fmla="*/ 431 w 431"/>
                  <a:gd name="T5" fmla="*/ 178 h 178"/>
                  <a:gd name="T6" fmla="*/ 431 w 431"/>
                  <a:gd name="T7" fmla="*/ 178 h 178"/>
                  <a:gd name="T8" fmla="*/ 431 w 431"/>
                  <a:gd name="T9" fmla="*/ 56 h 178"/>
                  <a:gd name="T10" fmla="*/ 431 w 431"/>
                  <a:gd name="T11" fmla="*/ 56 h 178"/>
                  <a:gd name="T12" fmla="*/ 56 w 431"/>
                  <a:gd name="T1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1" h="178">
                    <a:moveTo>
                      <a:pt x="56" y="0"/>
                    </a:moveTo>
                    <a:cubicBezTo>
                      <a:pt x="37" y="32"/>
                      <a:pt x="18" y="65"/>
                      <a:pt x="0" y="101"/>
                    </a:cubicBezTo>
                    <a:cubicBezTo>
                      <a:pt x="119" y="149"/>
                      <a:pt x="268" y="178"/>
                      <a:pt x="431" y="178"/>
                    </a:cubicBezTo>
                    <a:cubicBezTo>
                      <a:pt x="431" y="178"/>
                      <a:pt x="431" y="178"/>
                      <a:pt x="431" y="178"/>
                    </a:cubicBezTo>
                    <a:cubicBezTo>
                      <a:pt x="431" y="56"/>
                      <a:pt x="431" y="56"/>
                      <a:pt x="431" y="56"/>
                    </a:cubicBezTo>
                    <a:cubicBezTo>
                      <a:pt x="431" y="56"/>
                      <a:pt x="431" y="56"/>
                      <a:pt x="431" y="56"/>
                    </a:cubicBezTo>
                    <a:cubicBezTo>
                      <a:pt x="293" y="56"/>
                      <a:pt x="164" y="36"/>
                      <a:pt x="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5" name="Freeform 25"/>
              <p:cNvSpPr>
                <a:spLocks/>
              </p:cNvSpPr>
              <p:nvPr/>
            </p:nvSpPr>
            <p:spPr bwMode="auto">
              <a:xfrm>
                <a:off x="4572000" y="855663"/>
                <a:ext cx="187325" cy="77788"/>
              </a:xfrm>
              <a:custGeom>
                <a:avLst/>
                <a:gdLst>
                  <a:gd name="T0" fmla="*/ 0 w 431"/>
                  <a:gd name="T1" fmla="*/ 56 h 178"/>
                  <a:gd name="T2" fmla="*/ 0 w 431"/>
                  <a:gd name="T3" fmla="*/ 178 h 178"/>
                  <a:gd name="T4" fmla="*/ 431 w 431"/>
                  <a:gd name="T5" fmla="*/ 101 h 178"/>
                  <a:gd name="T6" fmla="*/ 375 w 431"/>
                  <a:gd name="T7" fmla="*/ 0 h 178"/>
                  <a:gd name="T8" fmla="*/ 0 w 431"/>
                  <a:gd name="T9" fmla="*/ 5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78">
                    <a:moveTo>
                      <a:pt x="0" y="56"/>
                    </a:moveTo>
                    <a:cubicBezTo>
                      <a:pt x="0" y="178"/>
                      <a:pt x="0" y="178"/>
                      <a:pt x="0" y="178"/>
                    </a:cubicBezTo>
                    <a:cubicBezTo>
                      <a:pt x="163" y="178"/>
                      <a:pt x="312" y="149"/>
                      <a:pt x="431" y="101"/>
                    </a:cubicBezTo>
                    <a:cubicBezTo>
                      <a:pt x="413" y="65"/>
                      <a:pt x="394" y="32"/>
                      <a:pt x="375" y="0"/>
                    </a:cubicBezTo>
                    <a:cubicBezTo>
                      <a:pt x="267" y="36"/>
                      <a:pt x="138" y="56"/>
                      <a:pt x="0" y="5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>
                <a:off x="4572000" y="1093788"/>
                <a:ext cx="155575" cy="312738"/>
              </a:xfrm>
              <a:custGeom>
                <a:avLst/>
                <a:gdLst>
                  <a:gd name="T0" fmla="*/ 0 w 359"/>
                  <a:gd name="T1" fmla="*/ 0 h 717"/>
                  <a:gd name="T2" fmla="*/ 0 w 359"/>
                  <a:gd name="T3" fmla="*/ 0 h 717"/>
                  <a:gd name="T4" fmla="*/ 0 w 359"/>
                  <a:gd name="T5" fmla="*/ 62 h 717"/>
                  <a:gd name="T6" fmla="*/ 0 w 359"/>
                  <a:gd name="T7" fmla="*/ 62 h 717"/>
                  <a:gd name="T8" fmla="*/ 296 w 359"/>
                  <a:gd name="T9" fmla="*/ 359 h 717"/>
                  <a:gd name="T10" fmla="*/ 0 w 359"/>
                  <a:gd name="T11" fmla="*/ 655 h 717"/>
                  <a:gd name="T12" fmla="*/ 0 w 359"/>
                  <a:gd name="T13" fmla="*/ 655 h 717"/>
                  <a:gd name="T14" fmla="*/ 0 w 359"/>
                  <a:gd name="T15" fmla="*/ 717 h 717"/>
                  <a:gd name="T16" fmla="*/ 0 w 359"/>
                  <a:gd name="T17" fmla="*/ 717 h 717"/>
                  <a:gd name="T18" fmla="*/ 359 w 359"/>
                  <a:gd name="T19" fmla="*/ 359 h 717"/>
                  <a:gd name="T20" fmla="*/ 0 w 359"/>
                  <a:gd name="T21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71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164" y="62"/>
                      <a:pt x="296" y="195"/>
                      <a:pt x="296" y="359"/>
                    </a:cubicBezTo>
                    <a:cubicBezTo>
                      <a:pt x="296" y="522"/>
                      <a:pt x="164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198" y="717"/>
                      <a:pt x="359" y="557"/>
                      <a:pt x="359" y="359"/>
                    </a:cubicBezTo>
                    <a:cubicBezTo>
                      <a:pt x="359" y="161"/>
                      <a:pt x="198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>
                <a:off x="4414838" y="1093788"/>
                <a:ext cx="157163" cy="312738"/>
              </a:xfrm>
              <a:custGeom>
                <a:avLst/>
                <a:gdLst>
                  <a:gd name="T0" fmla="*/ 359 w 359"/>
                  <a:gd name="T1" fmla="*/ 0 h 717"/>
                  <a:gd name="T2" fmla="*/ 359 w 359"/>
                  <a:gd name="T3" fmla="*/ 0 h 717"/>
                  <a:gd name="T4" fmla="*/ 359 w 359"/>
                  <a:gd name="T5" fmla="*/ 62 h 717"/>
                  <a:gd name="T6" fmla="*/ 359 w 359"/>
                  <a:gd name="T7" fmla="*/ 62 h 717"/>
                  <a:gd name="T8" fmla="*/ 63 w 359"/>
                  <a:gd name="T9" fmla="*/ 359 h 717"/>
                  <a:gd name="T10" fmla="*/ 359 w 359"/>
                  <a:gd name="T11" fmla="*/ 655 h 717"/>
                  <a:gd name="T12" fmla="*/ 359 w 359"/>
                  <a:gd name="T13" fmla="*/ 655 h 717"/>
                  <a:gd name="T14" fmla="*/ 359 w 359"/>
                  <a:gd name="T15" fmla="*/ 717 h 717"/>
                  <a:gd name="T16" fmla="*/ 359 w 359"/>
                  <a:gd name="T17" fmla="*/ 717 h 717"/>
                  <a:gd name="T18" fmla="*/ 0 w 359"/>
                  <a:gd name="T19" fmla="*/ 359 h 717"/>
                  <a:gd name="T20" fmla="*/ 359 w 359"/>
                  <a:gd name="T21" fmla="*/ 0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9" h="717">
                    <a:moveTo>
                      <a:pt x="359" y="0"/>
                    </a:moveTo>
                    <a:cubicBezTo>
                      <a:pt x="359" y="0"/>
                      <a:pt x="359" y="0"/>
                      <a:pt x="359" y="0"/>
                    </a:cubicBezTo>
                    <a:cubicBezTo>
                      <a:pt x="359" y="62"/>
                      <a:pt x="359" y="62"/>
                      <a:pt x="359" y="62"/>
                    </a:cubicBezTo>
                    <a:cubicBezTo>
                      <a:pt x="359" y="62"/>
                      <a:pt x="359" y="62"/>
                      <a:pt x="359" y="62"/>
                    </a:cubicBezTo>
                    <a:cubicBezTo>
                      <a:pt x="195" y="62"/>
                      <a:pt x="63" y="195"/>
                      <a:pt x="63" y="359"/>
                    </a:cubicBezTo>
                    <a:cubicBezTo>
                      <a:pt x="63" y="522"/>
                      <a:pt x="195" y="655"/>
                      <a:pt x="359" y="655"/>
                    </a:cubicBezTo>
                    <a:cubicBezTo>
                      <a:pt x="359" y="655"/>
                      <a:pt x="359" y="655"/>
                      <a:pt x="359" y="655"/>
                    </a:cubicBezTo>
                    <a:cubicBezTo>
                      <a:pt x="359" y="717"/>
                      <a:pt x="359" y="717"/>
                      <a:pt x="359" y="717"/>
                    </a:cubicBezTo>
                    <a:cubicBezTo>
                      <a:pt x="359" y="717"/>
                      <a:pt x="359" y="717"/>
                      <a:pt x="359" y="717"/>
                    </a:cubicBezTo>
                    <a:cubicBezTo>
                      <a:pt x="161" y="717"/>
                      <a:pt x="0" y="557"/>
                      <a:pt x="0" y="359"/>
                    </a:cubicBezTo>
                    <a:cubicBezTo>
                      <a:pt x="0" y="161"/>
                      <a:pt x="161" y="0"/>
                      <a:pt x="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</p:grpSp>
      </p:grpSp>
      <p:sp>
        <p:nvSpPr>
          <p:cNvPr id="28" name="Freeform 28"/>
          <p:cNvSpPr>
            <a:spLocks/>
          </p:cNvSpPr>
          <p:nvPr/>
        </p:nvSpPr>
        <p:spPr bwMode="auto">
          <a:xfrm>
            <a:off x="3619500" y="3153834"/>
            <a:ext cx="4946651" cy="1540933"/>
          </a:xfrm>
          <a:custGeom>
            <a:avLst/>
            <a:gdLst>
              <a:gd name="T0" fmla="*/ 7472 w 8521"/>
              <a:gd name="T1" fmla="*/ 365 h 2656"/>
              <a:gd name="T2" fmla="*/ 6909 w 8521"/>
              <a:gd name="T3" fmla="*/ 528 h 2656"/>
              <a:gd name="T4" fmla="*/ 6003 w 8521"/>
              <a:gd name="T5" fmla="*/ 7 h 2656"/>
              <a:gd name="T6" fmla="*/ 5079 w 8521"/>
              <a:gd name="T7" fmla="*/ 559 h 2656"/>
              <a:gd name="T8" fmla="*/ 4881 w 8521"/>
              <a:gd name="T9" fmla="*/ 582 h 2656"/>
              <a:gd name="T10" fmla="*/ 4417 w 8521"/>
              <a:gd name="T11" fmla="*/ 474 h 2656"/>
              <a:gd name="T12" fmla="*/ 4261 w 8521"/>
              <a:gd name="T13" fmla="*/ 486 h 2656"/>
              <a:gd name="T14" fmla="*/ 4106 w 8521"/>
              <a:gd name="T15" fmla="*/ 474 h 2656"/>
              <a:gd name="T16" fmla="*/ 3645 w 8521"/>
              <a:gd name="T17" fmla="*/ 580 h 2656"/>
              <a:gd name="T18" fmla="*/ 3441 w 8521"/>
              <a:gd name="T19" fmla="*/ 558 h 2656"/>
              <a:gd name="T20" fmla="*/ 2513 w 8521"/>
              <a:gd name="T21" fmla="*/ 0 h 2656"/>
              <a:gd name="T22" fmla="*/ 1604 w 8521"/>
              <a:gd name="T23" fmla="*/ 524 h 2656"/>
              <a:gd name="T24" fmla="*/ 1049 w 8521"/>
              <a:gd name="T25" fmla="*/ 365 h 2656"/>
              <a:gd name="T26" fmla="*/ 0 w 8521"/>
              <a:gd name="T27" fmla="*/ 1414 h 2656"/>
              <a:gd name="T28" fmla="*/ 1049 w 8521"/>
              <a:gd name="T29" fmla="*/ 2463 h 2656"/>
              <a:gd name="T30" fmla="*/ 1958 w 8521"/>
              <a:gd name="T31" fmla="*/ 1939 h 2656"/>
              <a:gd name="T32" fmla="*/ 2504 w 8521"/>
              <a:gd name="T33" fmla="*/ 2097 h 2656"/>
              <a:gd name="T34" fmla="*/ 3431 w 8521"/>
              <a:gd name="T35" fmla="*/ 2656 h 2656"/>
              <a:gd name="T36" fmla="*/ 3891 w 8521"/>
              <a:gd name="T37" fmla="*/ 2550 h 2656"/>
              <a:gd name="T38" fmla="*/ 4106 w 8521"/>
              <a:gd name="T39" fmla="*/ 2572 h 2656"/>
              <a:gd name="T40" fmla="*/ 4261 w 8521"/>
              <a:gd name="T41" fmla="*/ 2560 h 2656"/>
              <a:gd name="T42" fmla="*/ 4417 w 8521"/>
              <a:gd name="T43" fmla="*/ 2572 h 2656"/>
              <a:gd name="T44" fmla="*/ 4639 w 8521"/>
              <a:gd name="T45" fmla="*/ 2548 h 2656"/>
              <a:gd name="T46" fmla="*/ 5104 w 8521"/>
              <a:gd name="T47" fmla="*/ 2656 h 2656"/>
              <a:gd name="T48" fmla="*/ 6027 w 8521"/>
              <a:gd name="T49" fmla="*/ 2105 h 2656"/>
              <a:gd name="T50" fmla="*/ 6566 w 8521"/>
              <a:gd name="T51" fmla="*/ 1941 h 2656"/>
              <a:gd name="T52" fmla="*/ 7472 w 8521"/>
              <a:gd name="T53" fmla="*/ 2462 h 2656"/>
              <a:gd name="T54" fmla="*/ 8521 w 8521"/>
              <a:gd name="T55" fmla="*/ 1414 h 2656"/>
              <a:gd name="T56" fmla="*/ 7472 w 8521"/>
              <a:gd name="T57" fmla="*/ 365 h 2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21" h="2656">
                <a:moveTo>
                  <a:pt x="7472" y="365"/>
                </a:moveTo>
                <a:cubicBezTo>
                  <a:pt x="7265" y="365"/>
                  <a:pt x="7072" y="425"/>
                  <a:pt x="6909" y="528"/>
                </a:cubicBezTo>
                <a:cubicBezTo>
                  <a:pt x="6728" y="217"/>
                  <a:pt x="6390" y="7"/>
                  <a:pt x="6003" y="7"/>
                </a:cubicBezTo>
                <a:cubicBezTo>
                  <a:pt x="5603" y="7"/>
                  <a:pt x="5256" y="230"/>
                  <a:pt x="5079" y="559"/>
                </a:cubicBezTo>
                <a:cubicBezTo>
                  <a:pt x="5011" y="560"/>
                  <a:pt x="4945" y="568"/>
                  <a:pt x="4881" y="582"/>
                </a:cubicBezTo>
                <a:cubicBezTo>
                  <a:pt x="4741" y="513"/>
                  <a:pt x="4584" y="474"/>
                  <a:pt x="4417" y="474"/>
                </a:cubicBezTo>
                <a:cubicBezTo>
                  <a:pt x="4364" y="474"/>
                  <a:pt x="4312" y="478"/>
                  <a:pt x="4261" y="486"/>
                </a:cubicBezTo>
                <a:cubicBezTo>
                  <a:pt x="4210" y="478"/>
                  <a:pt x="4158" y="474"/>
                  <a:pt x="4106" y="474"/>
                </a:cubicBezTo>
                <a:cubicBezTo>
                  <a:pt x="3940" y="474"/>
                  <a:pt x="3784" y="512"/>
                  <a:pt x="3645" y="580"/>
                </a:cubicBezTo>
                <a:cubicBezTo>
                  <a:pt x="3579" y="567"/>
                  <a:pt x="3511" y="559"/>
                  <a:pt x="3441" y="558"/>
                </a:cubicBezTo>
                <a:cubicBezTo>
                  <a:pt x="3265" y="226"/>
                  <a:pt x="2915" y="0"/>
                  <a:pt x="2513" y="0"/>
                </a:cubicBezTo>
                <a:cubicBezTo>
                  <a:pt x="2125" y="0"/>
                  <a:pt x="1786" y="211"/>
                  <a:pt x="1604" y="524"/>
                </a:cubicBezTo>
                <a:cubicBezTo>
                  <a:pt x="1443" y="424"/>
                  <a:pt x="1253" y="365"/>
                  <a:pt x="1049" y="365"/>
                </a:cubicBezTo>
                <a:cubicBezTo>
                  <a:pt x="470" y="365"/>
                  <a:pt x="0" y="835"/>
                  <a:pt x="0" y="1414"/>
                </a:cubicBezTo>
                <a:cubicBezTo>
                  <a:pt x="0" y="1994"/>
                  <a:pt x="470" y="2463"/>
                  <a:pt x="1049" y="2463"/>
                </a:cubicBezTo>
                <a:cubicBezTo>
                  <a:pt x="1437" y="2463"/>
                  <a:pt x="1776" y="2252"/>
                  <a:pt x="1958" y="1939"/>
                </a:cubicBezTo>
                <a:cubicBezTo>
                  <a:pt x="2116" y="2038"/>
                  <a:pt x="2303" y="2096"/>
                  <a:pt x="2504" y="2097"/>
                </a:cubicBezTo>
                <a:cubicBezTo>
                  <a:pt x="2680" y="2430"/>
                  <a:pt x="3029" y="2656"/>
                  <a:pt x="3431" y="2656"/>
                </a:cubicBezTo>
                <a:cubicBezTo>
                  <a:pt x="3596" y="2656"/>
                  <a:pt x="3752" y="2618"/>
                  <a:pt x="3891" y="2550"/>
                </a:cubicBezTo>
                <a:cubicBezTo>
                  <a:pt x="3961" y="2564"/>
                  <a:pt x="4032" y="2572"/>
                  <a:pt x="4106" y="2572"/>
                </a:cubicBezTo>
                <a:cubicBezTo>
                  <a:pt x="4158" y="2572"/>
                  <a:pt x="4210" y="2568"/>
                  <a:pt x="4261" y="2560"/>
                </a:cubicBezTo>
                <a:cubicBezTo>
                  <a:pt x="4312" y="2568"/>
                  <a:pt x="4364" y="2572"/>
                  <a:pt x="4417" y="2572"/>
                </a:cubicBezTo>
                <a:cubicBezTo>
                  <a:pt x="4493" y="2572"/>
                  <a:pt x="4568" y="2564"/>
                  <a:pt x="4639" y="2548"/>
                </a:cubicBezTo>
                <a:cubicBezTo>
                  <a:pt x="4779" y="2617"/>
                  <a:pt x="4937" y="2656"/>
                  <a:pt x="5104" y="2656"/>
                </a:cubicBezTo>
                <a:cubicBezTo>
                  <a:pt x="5503" y="2656"/>
                  <a:pt x="5850" y="2433"/>
                  <a:pt x="6027" y="2105"/>
                </a:cubicBezTo>
                <a:cubicBezTo>
                  <a:pt x="6225" y="2100"/>
                  <a:pt x="6410" y="2041"/>
                  <a:pt x="6566" y="1941"/>
                </a:cubicBezTo>
                <a:cubicBezTo>
                  <a:pt x="6748" y="2253"/>
                  <a:pt x="7085" y="2462"/>
                  <a:pt x="7472" y="2462"/>
                </a:cubicBezTo>
                <a:cubicBezTo>
                  <a:pt x="8052" y="2462"/>
                  <a:pt x="8521" y="1993"/>
                  <a:pt x="8521" y="1414"/>
                </a:cubicBezTo>
                <a:cubicBezTo>
                  <a:pt x="8521" y="834"/>
                  <a:pt x="8052" y="365"/>
                  <a:pt x="7472" y="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234951" y="2948517"/>
            <a:ext cx="3424767" cy="1989667"/>
          </a:xfrm>
          <a:custGeom>
            <a:avLst/>
            <a:gdLst>
              <a:gd name="T0" fmla="*/ 4851 w 5900"/>
              <a:gd name="T1" fmla="*/ 1331 h 3429"/>
              <a:gd name="T2" fmla="*/ 4640 w 5900"/>
              <a:gd name="T3" fmla="*/ 1352 h 3429"/>
              <a:gd name="T4" fmla="*/ 3651 w 5900"/>
              <a:gd name="T5" fmla="*/ 653 h 3429"/>
              <a:gd name="T6" fmla="*/ 2946 w 5900"/>
              <a:gd name="T7" fmla="*/ 926 h 3429"/>
              <a:gd name="T8" fmla="*/ 2251 w 5900"/>
              <a:gd name="T9" fmla="*/ 663 h 3429"/>
              <a:gd name="T10" fmla="*/ 2033 w 5900"/>
              <a:gd name="T11" fmla="*/ 686 h 3429"/>
              <a:gd name="T12" fmla="*/ 1049 w 5900"/>
              <a:gd name="T13" fmla="*/ 0 h 3429"/>
              <a:gd name="T14" fmla="*/ 0 w 5900"/>
              <a:gd name="T15" fmla="*/ 1049 h 3429"/>
              <a:gd name="T16" fmla="*/ 1049 w 5900"/>
              <a:gd name="T17" fmla="*/ 2098 h 3429"/>
              <a:gd name="T18" fmla="*/ 1267 w 5900"/>
              <a:gd name="T19" fmla="*/ 2075 h 3429"/>
              <a:gd name="T20" fmla="*/ 2251 w 5900"/>
              <a:gd name="T21" fmla="*/ 2761 h 3429"/>
              <a:gd name="T22" fmla="*/ 2956 w 5900"/>
              <a:gd name="T23" fmla="*/ 2488 h 3429"/>
              <a:gd name="T24" fmla="*/ 3651 w 5900"/>
              <a:gd name="T25" fmla="*/ 2751 h 3429"/>
              <a:gd name="T26" fmla="*/ 3862 w 5900"/>
              <a:gd name="T27" fmla="*/ 2730 h 3429"/>
              <a:gd name="T28" fmla="*/ 4851 w 5900"/>
              <a:gd name="T29" fmla="*/ 3429 h 3429"/>
              <a:gd name="T30" fmla="*/ 5900 w 5900"/>
              <a:gd name="T31" fmla="*/ 2380 h 3429"/>
              <a:gd name="T32" fmla="*/ 4851 w 5900"/>
              <a:gd name="T33" fmla="*/ 1331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00" h="3429">
                <a:moveTo>
                  <a:pt x="4851" y="1331"/>
                </a:moveTo>
                <a:cubicBezTo>
                  <a:pt x="4778" y="1331"/>
                  <a:pt x="4708" y="1338"/>
                  <a:pt x="4640" y="1352"/>
                </a:cubicBezTo>
                <a:cubicBezTo>
                  <a:pt x="4495" y="945"/>
                  <a:pt x="4107" y="653"/>
                  <a:pt x="3651" y="653"/>
                </a:cubicBezTo>
                <a:cubicBezTo>
                  <a:pt x="3379" y="653"/>
                  <a:pt x="3132" y="756"/>
                  <a:pt x="2946" y="926"/>
                </a:cubicBezTo>
                <a:cubicBezTo>
                  <a:pt x="2761" y="762"/>
                  <a:pt x="2518" y="663"/>
                  <a:pt x="2251" y="663"/>
                </a:cubicBezTo>
                <a:cubicBezTo>
                  <a:pt x="2177" y="663"/>
                  <a:pt x="2104" y="671"/>
                  <a:pt x="2033" y="686"/>
                </a:cubicBezTo>
                <a:cubicBezTo>
                  <a:pt x="1886" y="286"/>
                  <a:pt x="1501" y="0"/>
                  <a:pt x="1049" y="0"/>
                </a:cubicBezTo>
                <a:cubicBezTo>
                  <a:pt x="470" y="0"/>
                  <a:pt x="0" y="470"/>
                  <a:pt x="0" y="1049"/>
                </a:cubicBezTo>
                <a:cubicBezTo>
                  <a:pt x="0" y="1628"/>
                  <a:pt x="470" y="2098"/>
                  <a:pt x="1049" y="2098"/>
                </a:cubicBezTo>
                <a:cubicBezTo>
                  <a:pt x="1124" y="2098"/>
                  <a:pt x="1197" y="2090"/>
                  <a:pt x="1267" y="2075"/>
                </a:cubicBezTo>
                <a:cubicBezTo>
                  <a:pt x="1415" y="2475"/>
                  <a:pt x="1800" y="2761"/>
                  <a:pt x="2251" y="2761"/>
                </a:cubicBezTo>
                <a:cubicBezTo>
                  <a:pt x="2523" y="2761"/>
                  <a:pt x="2770" y="2658"/>
                  <a:pt x="2956" y="2488"/>
                </a:cubicBezTo>
                <a:cubicBezTo>
                  <a:pt x="3141" y="2652"/>
                  <a:pt x="3384" y="2751"/>
                  <a:pt x="3651" y="2751"/>
                </a:cubicBezTo>
                <a:cubicBezTo>
                  <a:pt x="3723" y="2751"/>
                  <a:pt x="3794" y="2744"/>
                  <a:pt x="3862" y="2730"/>
                </a:cubicBezTo>
                <a:cubicBezTo>
                  <a:pt x="4006" y="3137"/>
                  <a:pt x="4394" y="3429"/>
                  <a:pt x="4851" y="3429"/>
                </a:cubicBezTo>
                <a:cubicBezTo>
                  <a:pt x="5430" y="3429"/>
                  <a:pt x="5900" y="2959"/>
                  <a:pt x="5900" y="2380"/>
                </a:cubicBezTo>
                <a:cubicBezTo>
                  <a:pt x="5900" y="1801"/>
                  <a:pt x="5430" y="1331"/>
                  <a:pt x="4851" y="13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8528051" y="2948517"/>
            <a:ext cx="3422651" cy="1989667"/>
          </a:xfrm>
          <a:custGeom>
            <a:avLst/>
            <a:gdLst>
              <a:gd name="T0" fmla="*/ 1049 w 5899"/>
              <a:gd name="T1" fmla="*/ 1331 h 3429"/>
              <a:gd name="T2" fmla="*/ 1260 w 5899"/>
              <a:gd name="T3" fmla="*/ 1352 h 3429"/>
              <a:gd name="T4" fmla="*/ 2249 w 5899"/>
              <a:gd name="T5" fmla="*/ 653 h 3429"/>
              <a:gd name="T6" fmla="*/ 2954 w 5899"/>
              <a:gd name="T7" fmla="*/ 926 h 3429"/>
              <a:gd name="T8" fmla="*/ 3648 w 5899"/>
              <a:gd name="T9" fmla="*/ 663 h 3429"/>
              <a:gd name="T10" fmla="*/ 3866 w 5899"/>
              <a:gd name="T11" fmla="*/ 686 h 3429"/>
              <a:gd name="T12" fmla="*/ 4850 w 5899"/>
              <a:gd name="T13" fmla="*/ 0 h 3429"/>
              <a:gd name="T14" fmla="*/ 5899 w 5899"/>
              <a:gd name="T15" fmla="*/ 1049 h 3429"/>
              <a:gd name="T16" fmla="*/ 4850 w 5899"/>
              <a:gd name="T17" fmla="*/ 2098 h 3429"/>
              <a:gd name="T18" fmla="*/ 4632 w 5899"/>
              <a:gd name="T19" fmla="*/ 2075 h 3429"/>
              <a:gd name="T20" fmla="*/ 3648 w 5899"/>
              <a:gd name="T21" fmla="*/ 2761 h 3429"/>
              <a:gd name="T22" fmla="*/ 2943 w 5899"/>
              <a:gd name="T23" fmla="*/ 2488 h 3429"/>
              <a:gd name="T24" fmla="*/ 2249 w 5899"/>
              <a:gd name="T25" fmla="*/ 2751 h 3429"/>
              <a:gd name="T26" fmla="*/ 2038 w 5899"/>
              <a:gd name="T27" fmla="*/ 2730 h 3429"/>
              <a:gd name="T28" fmla="*/ 1049 w 5899"/>
              <a:gd name="T29" fmla="*/ 3429 h 3429"/>
              <a:gd name="T30" fmla="*/ 0 w 5899"/>
              <a:gd name="T31" fmla="*/ 2380 h 3429"/>
              <a:gd name="T32" fmla="*/ 1049 w 5899"/>
              <a:gd name="T33" fmla="*/ 1331 h 3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99" h="3429">
                <a:moveTo>
                  <a:pt x="1049" y="1331"/>
                </a:moveTo>
                <a:cubicBezTo>
                  <a:pt x="1121" y="1331"/>
                  <a:pt x="1192" y="1338"/>
                  <a:pt x="1260" y="1352"/>
                </a:cubicBezTo>
                <a:cubicBezTo>
                  <a:pt x="1404" y="945"/>
                  <a:pt x="1792" y="653"/>
                  <a:pt x="2249" y="653"/>
                </a:cubicBezTo>
                <a:cubicBezTo>
                  <a:pt x="2520" y="653"/>
                  <a:pt x="2768" y="756"/>
                  <a:pt x="2954" y="926"/>
                </a:cubicBezTo>
                <a:cubicBezTo>
                  <a:pt x="3139" y="762"/>
                  <a:pt x="3382" y="663"/>
                  <a:pt x="3648" y="663"/>
                </a:cubicBezTo>
                <a:cubicBezTo>
                  <a:pt x="3723" y="663"/>
                  <a:pt x="3796" y="671"/>
                  <a:pt x="3866" y="686"/>
                </a:cubicBezTo>
                <a:cubicBezTo>
                  <a:pt x="4014" y="286"/>
                  <a:pt x="4399" y="0"/>
                  <a:pt x="4850" y="0"/>
                </a:cubicBezTo>
                <a:cubicBezTo>
                  <a:pt x="5430" y="0"/>
                  <a:pt x="5899" y="470"/>
                  <a:pt x="5899" y="1049"/>
                </a:cubicBezTo>
                <a:cubicBezTo>
                  <a:pt x="5899" y="1628"/>
                  <a:pt x="5430" y="2098"/>
                  <a:pt x="4850" y="2098"/>
                </a:cubicBezTo>
                <a:cubicBezTo>
                  <a:pt x="4775" y="2098"/>
                  <a:pt x="4703" y="2090"/>
                  <a:pt x="4632" y="2075"/>
                </a:cubicBezTo>
                <a:cubicBezTo>
                  <a:pt x="4484" y="2475"/>
                  <a:pt x="4100" y="2761"/>
                  <a:pt x="3648" y="2761"/>
                </a:cubicBezTo>
                <a:cubicBezTo>
                  <a:pt x="3377" y="2761"/>
                  <a:pt x="3129" y="2658"/>
                  <a:pt x="2943" y="2488"/>
                </a:cubicBezTo>
                <a:cubicBezTo>
                  <a:pt x="2758" y="2652"/>
                  <a:pt x="2515" y="2751"/>
                  <a:pt x="2249" y="2751"/>
                </a:cubicBezTo>
                <a:cubicBezTo>
                  <a:pt x="2177" y="2751"/>
                  <a:pt x="2106" y="2744"/>
                  <a:pt x="2038" y="2730"/>
                </a:cubicBezTo>
                <a:cubicBezTo>
                  <a:pt x="1894" y="3137"/>
                  <a:pt x="1505" y="3429"/>
                  <a:pt x="1049" y="3429"/>
                </a:cubicBezTo>
                <a:cubicBezTo>
                  <a:pt x="470" y="3429"/>
                  <a:pt x="0" y="2959"/>
                  <a:pt x="0" y="2380"/>
                </a:cubicBezTo>
                <a:cubicBezTo>
                  <a:pt x="0" y="1801"/>
                  <a:pt x="470" y="1331"/>
                  <a:pt x="1049" y="133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" y="2203451"/>
            <a:ext cx="12189884" cy="4654551"/>
          </a:xfrm>
          <a:custGeom>
            <a:avLst/>
            <a:gdLst>
              <a:gd name="T0" fmla="*/ 20666 w 20998"/>
              <a:gd name="T1" fmla="*/ 771 h 8016"/>
              <a:gd name="T2" fmla="*/ 20684 w 20998"/>
              <a:gd name="T3" fmla="*/ 964 h 8016"/>
              <a:gd name="T4" fmla="*/ 20317 w 20998"/>
              <a:gd name="T5" fmla="*/ 898 h 8016"/>
              <a:gd name="T6" fmla="*/ 19281 w 20998"/>
              <a:gd name="T7" fmla="*/ 1780 h 8016"/>
              <a:gd name="T8" fmla="*/ 19171 w 20998"/>
              <a:gd name="T9" fmla="*/ 1775 h 8016"/>
              <a:gd name="T10" fmla="*/ 18160 w 20998"/>
              <a:gd name="T11" fmla="*/ 2542 h 8016"/>
              <a:gd name="T12" fmla="*/ 17784 w 20998"/>
              <a:gd name="T13" fmla="*/ 2473 h 8016"/>
              <a:gd name="T14" fmla="*/ 16824 w 20998"/>
              <a:gd name="T15" fmla="*/ 3098 h 8016"/>
              <a:gd name="T16" fmla="*/ 16323 w 20998"/>
              <a:gd name="T17" fmla="*/ 2970 h 8016"/>
              <a:gd name="T18" fmla="*/ 15939 w 20998"/>
              <a:gd name="T19" fmla="*/ 3043 h 8016"/>
              <a:gd name="T20" fmla="*/ 14974 w 20998"/>
              <a:gd name="T21" fmla="*/ 2405 h 8016"/>
              <a:gd name="T22" fmla="*/ 14077 w 20998"/>
              <a:gd name="T23" fmla="*/ 2910 h 8016"/>
              <a:gd name="T24" fmla="*/ 13399 w 20998"/>
              <a:gd name="T25" fmla="*/ 2661 h 8016"/>
              <a:gd name="T26" fmla="*/ 12465 w 20998"/>
              <a:gd name="T27" fmla="*/ 3232 h 8016"/>
              <a:gd name="T28" fmla="*/ 12259 w 20998"/>
              <a:gd name="T29" fmla="*/ 3212 h 8016"/>
              <a:gd name="T30" fmla="*/ 11526 w 20998"/>
              <a:gd name="T31" fmla="*/ 3510 h 8016"/>
              <a:gd name="T32" fmla="*/ 10499 w 20998"/>
              <a:gd name="T33" fmla="*/ 2677 h 8016"/>
              <a:gd name="T34" fmla="*/ 9468 w 20998"/>
              <a:gd name="T35" fmla="*/ 3531 h 8016"/>
              <a:gd name="T36" fmla="*/ 8715 w 20998"/>
              <a:gd name="T37" fmla="*/ 3212 h 8016"/>
              <a:gd name="T38" fmla="*/ 8529 w 20998"/>
              <a:gd name="T39" fmla="*/ 3228 h 8016"/>
              <a:gd name="T40" fmla="*/ 7598 w 20998"/>
              <a:gd name="T41" fmla="*/ 2661 h 8016"/>
              <a:gd name="T42" fmla="*/ 6907 w 20998"/>
              <a:gd name="T43" fmla="*/ 2921 h 8016"/>
              <a:gd name="T44" fmla="*/ 6003 w 20998"/>
              <a:gd name="T45" fmla="*/ 2405 h 8016"/>
              <a:gd name="T46" fmla="*/ 5036 w 20998"/>
              <a:gd name="T47" fmla="*/ 3049 h 8016"/>
              <a:gd name="T48" fmla="*/ 4655 w 20998"/>
              <a:gd name="T49" fmla="*/ 2978 h 8016"/>
              <a:gd name="T50" fmla="*/ 4149 w 20998"/>
              <a:gd name="T51" fmla="*/ 3108 h 8016"/>
              <a:gd name="T52" fmla="*/ 3185 w 20998"/>
              <a:gd name="T53" fmla="*/ 2473 h 8016"/>
              <a:gd name="T54" fmla="*/ 2833 w 20998"/>
              <a:gd name="T55" fmla="*/ 2534 h 8016"/>
              <a:gd name="T56" fmla="*/ 1831 w 20998"/>
              <a:gd name="T57" fmla="*/ 1797 h 8016"/>
              <a:gd name="T58" fmla="*/ 1704 w 20998"/>
              <a:gd name="T59" fmla="*/ 1805 h 8016"/>
              <a:gd name="T60" fmla="*/ 666 w 20998"/>
              <a:gd name="T61" fmla="*/ 905 h 8016"/>
              <a:gd name="T62" fmla="*/ 312 w 20998"/>
              <a:gd name="T63" fmla="*/ 966 h 8016"/>
              <a:gd name="T64" fmla="*/ 332 w 20998"/>
              <a:gd name="T65" fmla="*/ 766 h 8016"/>
              <a:gd name="T66" fmla="*/ 0 w 20998"/>
              <a:gd name="T67" fmla="*/ 0 h 8016"/>
              <a:gd name="T68" fmla="*/ 0 w 20998"/>
              <a:gd name="T69" fmla="*/ 8016 h 8016"/>
              <a:gd name="T70" fmla="*/ 20998 w 20998"/>
              <a:gd name="T71" fmla="*/ 8016 h 8016"/>
              <a:gd name="T72" fmla="*/ 20998 w 20998"/>
              <a:gd name="T73" fmla="*/ 5 h 8016"/>
              <a:gd name="T74" fmla="*/ 20666 w 20998"/>
              <a:gd name="T75" fmla="*/ 771 h 8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998" h="8016">
                <a:moveTo>
                  <a:pt x="20666" y="771"/>
                </a:moveTo>
                <a:cubicBezTo>
                  <a:pt x="20666" y="837"/>
                  <a:pt x="20673" y="901"/>
                  <a:pt x="20684" y="964"/>
                </a:cubicBezTo>
                <a:cubicBezTo>
                  <a:pt x="20570" y="921"/>
                  <a:pt x="20446" y="898"/>
                  <a:pt x="20317" y="898"/>
                </a:cubicBezTo>
                <a:cubicBezTo>
                  <a:pt x="19794" y="898"/>
                  <a:pt x="19360" y="1280"/>
                  <a:pt x="19281" y="1780"/>
                </a:cubicBezTo>
                <a:cubicBezTo>
                  <a:pt x="19245" y="1777"/>
                  <a:pt x="19208" y="1775"/>
                  <a:pt x="19171" y="1775"/>
                </a:cubicBezTo>
                <a:cubicBezTo>
                  <a:pt x="18689" y="1775"/>
                  <a:pt x="18283" y="2100"/>
                  <a:pt x="18160" y="2542"/>
                </a:cubicBezTo>
                <a:cubicBezTo>
                  <a:pt x="18043" y="2498"/>
                  <a:pt x="17917" y="2473"/>
                  <a:pt x="17784" y="2473"/>
                </a:cubicBezTo>
                <a:cubicBezTo>
                  <a:pt x="17356" y="2473"/>
                  <a:pt x="16987" y="2730"/>
                  <a:pt x="16824" y="3098"/>
                </a:cubicBezTo>
                <a:cubicBezTo>
                  <a:pt x="16675" y="3016"/>
                  <a:pt x="16505" y="2970"/>
                  <a:pt x="16323" y="2970"/>
                </a:cubicBezTo>
                <a:cubicBezTo>
                  <a:pt x="16187" y="2970"/>
                  <a:pt x="16058" y="2996"/>
                  <a:pt x="15939" y="3043"/>
                </a:cubicBezTo>
                <a:cubicBezTo>
                  <a:pt x="15779" y="2668"/>
                  <a:pt x="15407" y="2405"/>
                  <a:pt x="14974" y="2405"/>
                </a:cubicBezTo>
                <a:cubicBezTo>
                  <a:pt x="14594" y="2405"/>
                  <a:pt x="14261" y="2607"/>
                  <a:pt x="14077" y="2910"/>
                </a:cubicBezTo>
                <a:cubicBezTo>
                  <a:pt x="13894" y="2755"/>
                  <a:pt x="13657" y="2661"/>
                  <a:pt x="13399" y="2661"/>
                </a:cubicBezTo>
                <a:cubicBezTo>
                  <a:pt x="12992" y="2661"/>
                  <a:pt x="12639" y="2893"/>
                  <a:pt x="12465" y="3232"/>
                </a:cubicBezTo>
                <a:cubicBezTo>
                  <a:pt x="12398" y="3219"/>
                  <a:pt x="12329" y="3212"/>
                  <a:pt x="12259" y="3212"/>
                </a:cubicBezTo>
                <a:cubicBezTo>
                  <a:pt x="11973" y="3212"/>
                  <a:pt x="11715" y="3326"/>
                  <a:pt x="11526" y="3510"/>
                </a:cubicBezTo>
                <a:cubicBezTo>
                  <a:pt x="11426" y="3034"/>
                  <a:pt x="11004" y="2677"/>
                  <a:pt x="10499" y="2677"/>
                </a:cubicBezTo>
                <a:cubicBezTo>
                  <a:pt x="9986" y="2677"/>
                  <a:pt x="9560" y="3045"/>
                  <a:pt x="9468" y="3531"/>
                </a:cubicBezTo>
                <a:cubicBezTo>
                  <a:pt x="9278" y="3334"/>
                  <a:pt x="9011" y="3212"/>
                  <a:pt x="8715" y="3212"/>
                </a:cubicBezTo>
                <a:cubicBezTo>
                  <a:pt x="8652" y="3212"/>
                  <a:pt x="8590" y="3217"/>
                  <a:pt x="8529" y="3228"/>
                </a:cubicBezTo>
                <a:cubicBezTo>
                  <a:pt x="8355" y="2891"/>
                  <a:pt x="8003" y="2661"/>
                  <a:pt x="7598" y="2661"/>
                </a:cubicBezTo>
                <a:cubicBezTo>
                  <a:pt x="7333" y="2661"/>
                  <a:pt x="7091" y="2759"/>
                  <a:pt x="6907" y="2921"/>
                </a:cubicBezTo>
                <a:cubicBezTo>
                  <a:pt x="6724" y="2612"/>
                  <a:pt x="6388" y="2405"/>
                  <a:pt x="6003" y="2405"/>
                </a:cubicBezTo>
                <a:cubicBezTo>
                  <a:pt x="5568" y="2405"/>
                  <a:pt x="5194" y="2671"/>
                  <a:pt x="5036" y="3049"/>
                </a:cubicBezTo>
                <a:cubicBezTo>
                  <a:pt x="4918" y="3003"/>
                  <a:pt x="4789" y="2978"/>
                  <a:pt x="4655" y="2978"/>
                </a:cubicBezTo>
                <a:cubicBezTo>
                  <a:pt x="4472" y="2978"/>
                  <a:pt x="4299" y="3025"/>
                  <a:pt x="4149" y="3108"/>
                </a:cubicBezTo>
                <a:cubicBezTo>
                  <a:pt x="3989" y="2735"/>
                  <a:pt x="3618" y="2473"/>
                  <a:pt x="3185" y="2473"/>
                </a:cubicBezTo>
                <a:cubicBezTo>
                  <a:pt x="3062" y="2473"/>
                  <a:pt x="2943" y="2495"/>
                  <a:pt x="2833" y="2534"/>
                </a:cubicBezTo>
                <a:cubicBezTo>
                  <a:pt x="2700" y="2107"/>
                  <a:pt x="2302" y="1797"/>
                  <a:pt x="1831" y="1797"/>
                </a:cubicBezTo>
                <a:cubicBezTo>
                  <a:pt x="1788" y="1797"/>
                  <a:pt x="1746" y="1800"/>
                  <a:pt x="1704" y="1805"/>
                </a:cubicBezTo>
                <a:cubicBezTo>
                  <a:pt x="1632" y="1296"/>
                  <a:pt x="1195" y="905"/>
                  <a:pt x="666" y="905"/>
                </a:cubicBezTo>
                <a:cubicBezTo>
                  <a:pt x="542" y="905"/>
                  <a:pt x="423" y="927"/>
                  <a:pt x="312" y="966"/>
                </a:cubicBezTo>
                <a:cubicBezTo>
                  <a:pt x="325" y="902"/>
                  <a:pt x="332" y="834"/>
                  <a:pt x="332" y="766"/>
                </a:cubicBezTo>
                <a:cubicBezTo>
                  <a:pt x="332" y="464"/>
                  <a:pt x="204" y="192"/>
                  <a:pt x="0" y="0"/>
                </a:cubicBezTo>
                <a:cubicBezTo>
                  <a:pt x="0" y="8016"/>
                  <a:pt x="0" y="8016"/>
                  <a:pt x="0" y="8016"/>
                </a:cubicBezTo>
                <a:cubicBezTo>
                  <a:pt x="20998" y="8016"/>
                  <a:pt x="20998" y="8016"/>
                  <a:pt x="20998" y="8016"/>
                </a:cubicBezTo>
                <a:cubicBezTo>
                  <a:pt x="20998" y="5"/>
                  <a:pt x="20998" y="5"/>
                  <a:pt x="20998" y="5"/>
                </a:cubicBezTo>
                <a:cubicBezTo>
                  <a:pt x="20794" y="197"/>
                  <a:pt x="20666" y="469"/>
                  <a:pt x="20666" y="771"/>
                </a:cubicBezTo>
                <a:close/>
              </a:path>
            </a:pathLst>
          </a:custGeom>
          <a:solidFill>
            <a:srgbClr val="283C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91183" y="4767120"/>
            <a:ext cx="10609636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4800" dirty="0">
                <a:solidFill>
                  <a:schemeClr val="bg1"/>
                </a:solidFill>
              </a:rPr>
              <a:t>ELECTRON</a:t>
            </a:r>
          </a:p>
        </p:txBody>
      </p:sp>
      <p:sp>
        <p:nvSpPr>
          <p:cNvPr id="33" name="Text Placeholder 10"/>
          <p:cNvSpPr txBox="1">
            <a:spLocks/>
          </p:cNvSpPr>
          <p:nvPr/>
        </p:nvSpPr>
        <p:spPr>
          <a:xfrm>
            <a:off x="793751" y="5462616"/>
            <a:ext cx="10604500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defTabSz="1219170">
              <a:defRPr/>
            </a:pPr>
            <a:r>
              <a:rPr lang="en-US" sz="1467" spc="667" dirty="0">
                <a:solidFill>
                  <a:schemeClr val="bg1"/>
                </a:solidFill>
              </a:rPr>
              <a:t>DESKTOP DEVELOPMENT FOR WEB DEVELOPERS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876800" y="6053665"/>
            <a:ext cx="2438400" cy="48768"/>
            <a:chOff x="3657600" y="4540249"/>
            <a:chExt cx="1828800" cy="36576"/>
          </a:xfrm>
        </p:grpSpPr>
        <p:sp>
          <p:nvSpPr>
            <p:cNvPr id="35" name="Rectangle 34"/>
            <p:cNvSpPr/>
            <p:nvPr/>
          </p:nvSpPr>
          <p:spPr>
            <a:xfrm>
              <a:off x="3657600" y="4540249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62355" y="4540249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7110" y="4540249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71865" y="4540249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76620" y="4540249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1373" y="4540249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</p:spTree>
    <p:extLst>
      <p:ext uri="{BB962C8B-B14F-4D97-AF65-F5344CB8AC3E}">
        <p14:creationId xmlns:p14="http://schemas.microsoft.com/office/powerpoint/2010/main" val="21255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82767" y="4060768"/>
            <a:ext cx="2001749" cy="2098294"/>
            <a:chOff x="662075" y="3045576"/>
            <a:chExt cx="1501312" cy="1316874"/>
          </a:xfrm>
        </p:grpSpPr>
        <p:sp>
          <p:nvSpPr>
            <p:cNvPr id="4" name="TextBox 3"/>
            <p:cNvSpPr txBox="1"/>
            <p:nvPr/>
          </p:nvSpPr>
          <p:spPr>
            <a:xfrm>
              <a:off x="674312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marL="514350" lvl="1" indent="-171450"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HTML</a:t>
              </a:r>
            </a:p>
            <a:p>
              <a:pPr marL="514350" lvl="1" indent="-171450"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CSS</a:t>
              </a:r>
            </a:p>
            <a:p>
              <a:pPr marL="514350" lvl="1" indent="-171450"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Javascript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2075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Web Standards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2002" y="4060768"/>
            <a:ext cx="2001749" cy="2098294"/>
            <a:chOff x="2761501" y="3045576"/>
            <a:chExt cx="1501312" cy="1316874"/>
          </a:xfrm>
        </p:grpSpPr>
        <p:sp>
          <p:nvSpPr>
            <p:cNvPr id="12" name="TextBox 11"/>
            <p:cNvSpPr txBox="1"/>
            <p:nvPr/>
          </p:nvSpPr>
          <p:spPr>
            <a:xfrm>
              <a:off x="2773738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You can use all of the Node.js APIs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1501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File System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0651" y="4060768"/>
            <a:ext cx="2782919" cy="2098294"/>
            <a:chOff x="4860927" y="3045576"/>
            <a:chExt cx="1501312" cy="1316874"/>
          </a:xfrm>
        </p:grpSpPr>
        <p:sp>
          <p:nvSpPr>
            <p:cNvPr id="17" name="TextBox 16"/>
            <p:cNvSpPr txBox="1"/>
            <p:nvPr/>
          </p:nvSpPr>
          <p:spPr>
            <a:xfrm>
              <a:off x="4873164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Windows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Linux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macOS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iOS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60927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All Major OS Platforms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51401" y="4060768"/>
            <a:ext cx="2259888" cy="1755832"/>
            <a:chOff x="6960353" y="3045576"/>
            <a:chExt cx="1501312" cy="1316874"/>
          </a:xfrm>
        </p:grpSpPr>
        <p:sp>
          <p:nvSpPr>
            <p:cNvPr id="22" name="TextBox 21"/>
            <p:cNvSpPr txBox="1"/>
            <p:nvPr/>
          </p:nvSpPr>
          <p:spPr>
            <a:xfrm>
              <a:off x="6972590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Menus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Dialogs</a:t>
              </a:r>
            </a:p>
            <a:p>
              <a:pPr marL="514350" lvl="1" indent="-171450">
                <a:lnSpc>
                  <a:spcPts val="1733"/>
                </a:lnSpc>
                <a:spcAft>
                  <a:spcPts val="1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Notifications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0353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Native OS Features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6872511" y="2496039"/>
            <a:ext cx="1219200" cy="12192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7" name="Oval 6"/>
          <p:cNvSpPr/>
          <p:nvPr/>
        </p:nvSpPr>
        <p:spPr>
          <a:xfrm>
            <a:off x="1274040" y="2496041"/>
            <a:ext cx="1219199" cy="12192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10" name="Oval 9"/>
          <p:cNvSpPr/>
          <p:nvPr/>
        </p:nvSpPr>
        <p:spPr>
          <a:xfrm>
            <a:off x="4073276" y="2496039"/>
            <a:ext cx="1219200" cy="1219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0" name="Oval 19"/>
          <p:cNvSpPr/>
          <p:nvPr/>
        </p:nvSpPr>
        <p:spPr>
          <a:xfrm>
            <a:off x="9671745" y="2496039"/>
            <a:ext cx="1219200" cy="12192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</p:spTree>
    <p:extLst>
      <p:ext uri="{BB962C8B-B14F-4D97-AF65-F5344CB8AC3E}">
        <p14:creationId xmlns:p14="http://schemas.microsoft.com/office/powerpoint/2010/main" val="349972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82767" y="4060768"/>
            <a:ext cx="2001749" cy="2098294"/>
            <a:chOff x="662075" y="3045576"/>
            <a:chExt cx="1501312" cy="1316874"/>
          </a:xfrm>
        </p:grpSpPr>
        <p:sp>
          <p:nvSpPr>
            <p:cNvPr id="4" name="TextBox 3"/>
            <p:cNvSpPr txBox="1"/>
            <p:nvPr/>
          </p:nvSpPr>
          <p:spPr>
            <a:xfrm>
              <a:off x="674312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npm ecosystem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2075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Native Installers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2002" y="4060768"/>
            <a:ext cx="2001749" cy="2098294"/>
            <a:chOff x="2761501" y="3045576"/>
            <a:chExt cx="1501312" cy="1316874"/>
          </a:xfrm>
        </p:grpSpPr>
        <p:sp>
          <p:nvSpPr>
            <p:cNvPr id="12" name="TextBox 11"/>
            <p:cNvSpPr txBox="1"/>
            <p:nvPr/>
          </p:nvSpPr>
          <p:spPr>
            <a:xfrm>
              <a:off x="2773738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Using Squirrel for macOS and Windows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1501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Auto Updates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90651" y="4060768"/>
            <a:ext cx="2782919" cy="2098294"/>
            <a:chOff x="4860927" y="3045576"/>
            <a:chExt cx="1501312" cy="1316874"/>
          </a:xfrm>
        </p:grpSpPr>
        <p:sp>
          <p:nvSpPr>
            <p:cNvPr id="17" name="TextBox 16"/>
            <p:cNvSpPr txBox="1"/>
            <p:nvPr/>
          </p:nvSpPr>
          <p:spPr>
            <a:xfrm>
              <a:off x="4873164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endParaRPr lang="en-US" sz="1133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60927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Analytics Reporting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51401" y="4060768"/>
            <a:ext cx="2259888" cy="1755832"/>
            <a:chOff x="6960353" y="3045576"/>
            <a:chExt cx="1501312" cy="1316874"/>
          </a:xfrm>
        </p:grpSpPr>
        <p:sp>
          <p:nvSpPr>
            <p:cNvPr id="22" name="TextBox 21"/>
            <p:cNvSpPr txBox="1"/>
            <p:nvPr/>
          </p:nvSpPr>
          <p:spPr>
            <a:xfrm>
              <a:off x="6972590" y="3289294"/>
              <a:ext cx="1476838" cy="1073156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>
                <a:lnSpc>
                  <a:spcPts val="1733"/>
                </a:lnSpc>
                <a:spcAft>
                  <a:spcPts val="16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All the goodness of you expect from debugging in Chrome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0353" y="3045576"/>
              <a:ext cx="1501312" cy="171709"/>
            </a:xfrm>
            <a:prstGeom prst="rect">
              <a:avLst/>
            </a:prstGeom>
            <a:noFill/>
          </p:spPr>
          <p:txBody>
            <a:bodyPr wrap="square" lIns="0" tIns="0" rIns="0" bIns="0" numCol="1" spcCol="640080" rtlCol="1">
              <a:noAutofit/>
            </a:bodyPr>
            <a:lstStyle/>
            <a:p>
              <a:pPr algn="ctr" rtl="0"/>
              <a:r>
                <a:rPr lang="en-US" sz="20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Debugging</a:t>
              </a:r>
              <a:endParaRPr lang="ar-SA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6872511" y="2496039"/>
            <a:ext cx="1219200" cy="12192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7" name="Oval 6"/>
          <p:cNvSpPr/>
          <p:nvPr/>
        </p:nvSpPr>
        <p:spPr>
          <a:xfrm>
            <a:off x="1274040" y="2496041"/>
            <a:ext cx="1219199" cy="12192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10" name="Oval 9"/>
          <p:cNvSpPr/>
          <p:nvPr/>
        </p:nvSpPr>
        <p:spPr>
          <a:xfrm>
            <a:off x="4073276" y="2496039"/>
            <a:ext cx="1219200" cy="1219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0" name="Oval 19"/>
          <p:cNvSpPr/>
          <p:nvPr/>
        </p:nvSpPr>
        <p:spPr>
          <a:xfrm>
            <a:off x="9671745" y="2496039"/>
            <a:ext cx="1219200" cy="12192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</p:spTree>
    <p:extLst>
      <p:ext uri="{BB962C8B-B14F-4D97-AF65-F5344CB8AC3E}">
        <p14:creationId xmlns:p14="http://schemas.microsoft.com/office/powerpoint/2010/main" val="104513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inside Electron?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319" y="2204459"/>
            <a:ext cx="2088662" cy="1957639"/>
          </a:xfrm>
          <a:prstGeom prst="rect">
            <a:avLst/>
          </a:prstGeom>
        </p:spPr>
      </p:pic>
      <p:pic>
        <p:nvPicPr>
          <p:cNvPr id="3080" name="Picture 8" descr="Image result for Node.j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85" y="2204459"/>
            <a:ext cx="2039207" cy="19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210" y="4321738"/>
            <a:ext cx="238158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Two Sides of Electron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62146" y="2426821"/>
            <a:ext cx="4120055" cy="381632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7320449" y="2426821"/>
            <a:ext cx="4120055" cy="381632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684" y="2700090"/>
            <a:ext cx="3744311" cy="17097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Main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800" dirty="0"/>
              <a:t>Application Lifecycle</a:t>
            </a:r>
          </a:p>
        </p:txBody>
      </p:sp>
      <p:sp>
        <p:nvSpPr>
          <p:cNvPr id="8" name="Rectangle 7"/>
          <p:cNvSpPr/>
          <p:nvPr/>
        </p:nvSpPr>
        <p:spPr>
          <a:xfrm>
            <a:off x="7508320" y="2700090"/>
            <a:ext cx="3744311" cy="1709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800" dirty="0"/>
              <a:t>Web Page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997" y="5150069"/>
            <a:ext cx="3744311" cy="84082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Electron APIs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8998" y="4409828"/>
            <a:ext cx="2234766" cy="7409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APIs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69017" y="4415088"/>
            <a:ext cx="1499037" cy="73498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08320" y="5150069"/>
            <a:ext cx="2823345" cy="8400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Electron APIs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07357" y="4409089"/>
            <a:ext cx="1324308" cy="7409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08320" y="4409089"/>
            <a:ext cx="1499037" cy="7409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331665" y="4409088"/>
            <a:ext cx="920966" cy="15810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</a:t>
            </a:r>
          </a:p>
          <a:p>
            <a:pPr algn="ctr"/>
            <a:r>
              <a:rPr lang="en-US" dirty="0"/>
              <a:t>APIs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4394635" y="4427850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/>
          <p:cNvSpPr/>
          <p:nvPr/>
        </p:nvSpPr>
        <p:spPr>
          <a:xfrm rot="10800000">
            <a:off x="4394635" y="4717254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Bent 17"/>
          <p:cNvSpPr/>
          <p:nvPr/>
        </p:nvSpPr>
        <p:spPr>
          <a:xfrm>
            <a:off x="2396354" y="4004441"/>
            <a:ext cx="5517931" cy="599458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44658" y="3699641"/>
            <a:ext cx="1555531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64364" y="5069353"/>
            <a:ext cx="1555531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Communicates</a:t>
            </a:r>
          </a:p>
        </p:txBody>
      </p:sp>
    </p:spTree>
    <p:extLst>
      <p:ext uri="{BB962C8B-B14F-4D97-AF65-F5344CB8AC3E}">
        <p14:creationId xmlns:p14="http://schemas.microsoft.com/office/powerpoint/2010/main" val="368150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Two Sides of Electron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62146" y="2426821"/>
            <a:ext cx="4120055" cy="381632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7320449" y="2426822"/>
            <a:ext cx="4120055" cy="12623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684" y="2700090"/>
            <a:ext cx="3744311" cy="33564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Main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800" dirty="0"/>
              <a:t>App</a:t>
            </a:r>
          </a:p>
        </p:txBody>
      </p:sp>
      <p:sp>
        <p:nvSpPr>
          <p:cNvPr id="8" name="Rectangle 7"/>
          <p:cNvSpPr/>
          <p:nvPr/>
        </p:nvSpPr>
        <p:spPr>
          <a:xfrm>
            <a:off x="7508320" y="2700090"/>
            <a:ext cx="3744311" cy="652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800" dirty="0"/>
              <a:t>Web Page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7280764" y="3778674"/>
            <a:ext cx="4120055" cy="8513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68635" y="3862017"/>
            <a:ext cx="3744311" cy="652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</p:txBody>
      </p:sp>
      <p:sp>
        <p:nvSpPr>
          <p:cNvPr id="26" name="Arrow: Right 25"/>
          <p:cNvSpPr/>
          <p:nvPr/>
        </p:nvSpPr>
        <p:spPr>
          <a:xfrm>
            <a:off x="4407119" y="3000702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/>
          <p:cNvSpPr/>
          <p:nvPr/>
        </p:nvSpPr>
        <p:spPr>
          <a:xfrm>
            <a:off x="4407119" y="4054985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7280764" y="4737719"/>
            <a:ext cx="4120055" cy="8513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468635" y="4821062"/>
            <a:ext cx="3744311" cy="652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sz="1600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7280764" y="5672400"/>
            <a:ext cx="4120055" cy="85133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Renderer</a:t>
            </a:r>
            <a:endParaRPr lang="en-US" dirty="0"/>
          </a:p>
        </p:txBody>
      </p:sp>
      <p:sp>
        <p:nvSpPr>
          <p:cNvPr id="28" name="Arrow: Right 27"/>
          <p:cNvSpPr/>
          <p:nvPr/>
        </p:nvSpPr>
        <p:spPr>
          <a:xfrm>
            <a:off x="4387276" y="5055743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/>
          <p:cNvSpPr/>
          <p:nvPr/>
        </p:nvSpPr>
        <p:spPr>
          <a:xfrm>
            <a:off x="4387275" y="5731032"/>
            <a:ext cx="3288413" cy="352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7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22" grpId="0" animBg="1"/>
      <p:bldP spid="23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28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91183" y="2129449"/>
            <a:ext cx="1957720" cy="3544096"/>
            <a:chOff x="4048125" y="660400"/>
            <a:chExt cx="1046163" cy="1893888"/>
          </a:xfrm>
        </p:grpSpPr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5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6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9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3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24" name="Picture 4" descr="Image result for electron github logo transper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980" y="2129449"/>
            <a:ext cx="3083630" cy="308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92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0" y="3175001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npm install –g electron</a:t>
            </a:r>
          </a:p>
        </p:txBody>
      </p:sp>
    </p:spTree>
    <p:extLst>
      <p:ext uri="{BB962C8B-B14F-4D97-AF65-F5344CB8AC3E}">
        <p14:creationId xmlns:p14="http://schemas.microsoft.com/office/powerpoint/2010/main" val="202622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6146" name="Picture 2" descr="Image result for file icon images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50" y="2909098"/>
            <a:ext cx="1812315" cy="181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file icon images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372" y="2827641"/>
            <a:ext cx="1812315" cy="181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file icon images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695" y="2827643"/>
            <a:ext cx="1812315" cy="181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 txBox="1">
            <a:spLocks/>
          </p:cNvSpPr>
          <p:nvPr/>
        </p:nvSpPr>
        <p:spPr>
          <a:xfrm>
            <a:off x="737395" y="4721413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>
                <a:solidFill>
                  <a:schemeClr val="bg1"/>
                </a:solidFill>
              </a:rPr>
              <a:t>package.json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528208" y="4681705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>
                <a:solidFill>
                  <a:schemeClr val="bg1"/>
                </a:solidFill>
              </a:rPr>
              <a:t>main.js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6305530" y="4681704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>
                <a:solidFill>
                  <a:schemeClr val="bg1"/>
                </a:solidFill>
              </a:rPr>
              <a:t>index.html</a:t>
            </a:r>
          </a:p>
        </p:txBody>
      </p:sp>
      <p:pic>
        <p:nvPicPr>
          <p:cNvPr id="3" name="Picture 2" descr="Image result for file icon images transparent">
            <a:extLst>
              <a:ext uri="{FF2B5EF4-FFF2-40B4-BE49-F238E27FC236}">
                <a16:creationId xmlns:a16="http://schemas.microsoft.com/office/drawing/2014/main" id="{09543E5E-44A7-73C6-C89C-FB1428D3C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017" y="2827640"/>
            <a:ext cx="1812315" cy="181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C5060494-162D-EECF-71F1-BBB67A4EB77D}"/>
              </a:ext>
            </a:extLst>
          </p:cNvPr>
          <p:cNvSpPr txBox="1">
            <a:spLocks/>
          </p:cNvSpPr>
          <p:nvPr/>
        </p:nvSpPr>
        <p:spPr>
          <a:xfrm>
            <a:off x="9082852" y="4639955"/>
            <a:ext cx="2570644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400" dirty="0" err="1">
                <a:solidFill>
                  <a:schemeClr val="bg1"/>
                </a:solidFill>
              </a:rPr>
              <a:t>preload.js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4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package.json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86346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"electron-app"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"version"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"0.1.0"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"main"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"main.js"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6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1183" y="584200"/>
            <a:ext cx="2109672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main.js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96547" y="99031"/>
            <a:ext cx="92803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const { app, 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BrowserWindow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} = require('electron/main')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const path = require('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node:path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')</a:t>
            </a:r>
          </a:p>
          <a:p>
            <a:endParaRPr lang="en-US" sz="17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function 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createWindow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const win = new 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BrowserWindow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  width: 800,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  height: 600,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webPreferences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    preload: 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path.join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(__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dirname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, '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preload.js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})</a:t>
            </a:r>
          </a:p>
          <a:p>
            <a:endParaRPr lang="en-US" sz="17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win.loadFile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('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index.html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7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app.whenReady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().then(() =&gt; {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createWindow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7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app.on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('activate', () =&gt; {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  if (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BrowserWindow.getAllWindows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().length === 0) {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createWindow</a:t>
            </a:r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 })</a:t>
            </a:r>
          </a:p>
          <a:p>
            <a:r>
              <a:rPr 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})</a:t>
            </a:r>
            <a:endParaRPr lang="en-US" sz="1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9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 txBox="1">
            <a:spLocks/>
          </p:cNvSpPr>
          <p:nvPr/>
        </p:nvSpPr>
        <p:spPr>
          <a:xfrm>
            <a:off x="0" y="3175001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Why do we need</a:t>
            </a:r>
          </a:p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to create desktop apps?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76800" y="5158232"/>
            <a:ext cx="2438400" cy="48768"/>
            <a:chOff x="3657600" y="3868674"/>
            <a:chExt cx="1828800" cy="36576"/>
          </a:xfrm>
        </p:grpSpPr>
        <p:sp>
          <p:nvSpPr>
            <p:cNvPr id="6" name="Rectangle 5"/>
            <p:cNvSpPr/>
            <p:nvPr/>
          </p:nvSpPr>
          <p:spPr>
            <a:xfrm>
              <a:off x="3657600" y="3868674"/>
              <a:ext cx="305027" cy="3657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62355" y="3868674"/>
              <a:ext cx="305027" cy="3657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7110" y="3868674"/>
              <a:ext cx="305027" cy="36576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1865" y="3868674"/>
              <a:ext cx="305027" cy="36576"/>
            </a:xfrm>
            <a:prstGeom prst="rect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6620" y="3868674"/>
              <a:ext cx="305027" cy="3657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81373" y="3868674"/>
              <a:ext cx="305027" cy="36576"/>
            </a:xfrm>
            <a:prstGeom prst="rect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sp>
        <p:nvSpPr>
          <p:cNvPr id="12" name="Oval 11"/>
          <p:cNvSpPr/>
          <p:nvPr/>
        </p:nvSpPr>
        <p:spPr>
          <a:xfrm>
            <a:off x="11487165" y="327036"/>
            <a:ext cx="349235" cy="34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3" name="TextBox 12"/>
          <p:cNvSpPr txBox="1"/>
          <p:nvPr/>
        </p:nvSpPr>
        <p:spPr>
          <a:xfrm>
            <a:off x="11509383" y="406404"/>
            <a:ext cx="292101" cy="174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FB7DA9A-4347-4BB6-90C1-A2863F29E6F4}" type="slidenum">
              <a:rPr lang="en-US" sz="1133" smtClean="0">
                <a:solidFill>
                  <a:schemeClr val="bg1"/>
                </a:solidFill>
                <a:latin typeface="Lato" panose="020F0502020204030203" pitchFamily="34" charset="0"/>
              </a:rPr>
              <a:pPr algn="ctr"/>
              <a:t>2</a:t>
            </a:fld>
            <a:endParaRPr lang="en-US" sz="113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183" y="2130207"/>
            <a:ext cx="110644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&lt;title&gt;Hello World!&lt;/title&gt;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&lt;meta http-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equiv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="Content-Security-Policy" content="script-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'self' 'unsafe-inline';" /&gt;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&lt;h1&gt;Hello World!&lt;/h1&gt;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&lt;p&gt;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We are using Node.js &lt;span id="node-version"&gt;&lt;/span&gt;,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Chromium &lt;span id="chrome-version"&gt;&lt;/span&gt;,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and Electron &lt;span id="electron-version"&gt;&lt;/span&gt;.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&lt;/p&gt;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846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Text Placeholder 7"/>
          <p:cNvSpPr txBox="1">
            <a:spLocks/>
          </p:cNvSpPr>
          <p:nvPr/>
        </p:nvSpPr>
        <p:spPr>
          <a:xfrm>
            <a:off x="0" y="3175001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5333" dirty="0">
                <a:solidFill>
                  <a:schemeClr val="bg1"/>
                </a:solidFill>
              </a:rPr>
              <a:t>electron .</a:t>
            </a:r>
          </a:p>
        </p:txBody>
      </p:sp>
    </p:spTree>
    <p:extLst>
      <p:ext uri="{BB962C8B-B14F-4D97-AF65-F5344CB8AC3E}">
        <p14:creationId xmlns:p14="http://schemas.microsoft.com/office/powerpoint/2010/main" val="153500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Text Placeholder 7"/>
          <p:cNvSpPr txBox="1">
            <a:spLocks/>
          </p:cNvSpPr>
          <p:nvPr/>
        </p:nvSpPr>
        <p:spPr>
          <a:xfrm>
            <a:off x="0" y="4315806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>
                <a:solidFill>
                  <a:schemeClr val="bg1"/>
                </a:solidFill>
              </a:rPr>
              <a:t>electron-packager . --platform=win32 --arch=x64 --out=</a:t>
            </a:r>
            <a:r>
              <a:rPr lang="en-US" sz="2800" dirty="0" err="1">
                <a:solidFill>
                  <a:schemeClr val="bg1"/>
                </a:solidFill>
              </a:rPr>
              <a:t>dist</a:t>
            </a:r>
            <a:r>
              <a:rPr lang="en-US" sz="2800" dirty="0">
                <a:solidFill>
                  <a:schemeClr val="bg1"/>
                </a:solidFill>
              </a:rPr>
              <a:t> --overwrite </a:t>
            </a:r>
          </a:p>
          <a:p>
            <a:pPr defTabSz="1219170">
              <a:defRPr/>
            </a:pPr>
            <a:r>
              <a:rPr lang="en-US" sz="2800" dirty="0">
                <a:solidFill>
                  <a:schemeClr val="bg1"/>
                </a:solidFill>
              </a:rPr>
              <a:t>--prune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0" y="2591677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>
                <a:solidFill>
                  <a:schemeClr val="bg1"/>
                </a:solidFill>
              </a:rPr>
              <a:t>npm install –g electron-packager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0" y="3393090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000" dirty="0">
                <a:solidFill>
                  <a:schemeClr val="bg1"/>
                </a:solidFill>
              </a:rPr>
              <a:t>electron-packager &lt;sourcedir&gt; &lt;appname&gt; --platform=&lt;platform&gt; --arch=&lt;arch&gt; [optional flags...]</a:t>
            </a:r>
          </a:p>
        </p:txBody>
      </p:sp>
    </p:spTree>
    <p:extLst>
      <p:ext uri="{BB962C8B-B14F-4D97-AF65-F5344CB8AC3E}">
        <p14:creationId xmlns:p14="http://schemas.microsoft.com/office/powerpoint/2010/main" val="226153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Text Placeholder 7"/>
          <p:cNvSpPr txBox="1">
            <a:spLocks/>
          </p:cNvSpPr>
          <p:nvPr/>
        </p:nvSpPr>
        <p:spPr>
          <a:xfrm>
            <a:off x="0" y="4315806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run make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0" y="2591677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3600" dirty="0">
                <a:solidFill>
                  <a:schemeClr val="bg1"/>
                </a:solidFill>
              </a:rPr>
              <a:t>Electron Forge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0" y="3545490"/>
            <a:ext cx="12192000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--save-dev @electron-forge/cli</a:t>
            </a:r>
          </a:p>
          <a:p>
            <a:pPr defTabSz="1219170">
              <a:defRPr/>
            </a:pPr>
            <a:r>
              <a:rPr lang="en-US" sz="2800" dirty="0" err="1">
                <a:solidFill>
                  <a:schemeClr val="bg1"/>
                </a:solidFill>
              </a:rPr>
              <a:t>npx</a:t>
            </a:r>
            <a:r>
              <a:rPr lang="en-US" sz="2800" dirty="0">
                <a:solidFill>
                  <a:schemeClr val="bg1"/>
                </a:solidFill>
              </a:rPr>
              <a:t> electron-forge import</a:t>
            </a:r>
          </a:p>
        </p:txBody>
      </p:sp>
    </p:spTree>
    <p:extLst>
      <p:ext uri="{BB962C8B-B14F-4D97-AF65-F5344CB8AC3E}">
        <p14:creationId xmlns:p14="http://schemas.microsoft.com/office/powerpoint/2010/main" val="31565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Applications built with Electron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939151" y="6212687"/>
            <a:ext cx="313699" cy="313701"/>
            <a:chOff x="4454363" y="4659515"/>
            <a:chExt cx="235274" cy="235276"/>
          </a:xfrm>
        </p:grpSpPr>
        <p:sp>
          <p:nvSpPr>
            <p:cNvPr id="7" name="Shape 15">
              <a:hlinkClick r:id="" action="ppaction://hlinkshowjump?jump=nextslide"/>
            </p:cNvPr>
            <p:cNvSpPr/>
            <p:nvPr/>
          </p:nvSpPr>
          <p:spPr>
            <a:xfrm rot="16200000">
              <a:off x="4539930" y="4730623"/>
              <a:ext cx="64141" cy="109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96"/>
                  </a:moveTo>
                  <a:cubicBezTo>
                    <a:pt x="21600" y="1984"/>
                    <a:pt x="21476" y="2150"/>
                    <a:pt x="21229" y="2294"/>
                  </a:cubicBezTo>
                  <a:lnTo>
                    <a:pt x="6643" y="10800"/>
                  </a:lnTo>
                  <a:lnTo>
                    <a:pt x="21229" y="19306"/>
                  </a:lnTo>
                  <a:cubicBezTo>
                    <a:pt x="21476" y="19450"/>
                    <a:pt x="21600" y="19616"/>
                    <a:pt x="21600" y="19804"/>
                  </a:cubicBezTo>
                  <a:cubicBezTo>
                    <a:pt x="21600" y="19991"/>
                    <a:pt x="21476" y="20157"/>
                    <a:pt x="21229" y="20301"/>
                  </a:cubicBezTo>
                  <a:lnTo>
                    <a:pt x="19373" y="21384"/>
                  </a:lnTo>
                  <a:cubicBezTo>
                    <a:pt x="19126" y="21528"/>
                    <a:pt x="18841" y="21600"/>
                    <a:pt x="18520" y="21600"/>
                  </a:cubicBezTo>
                  <a:cubicBezTo>
                    <a:pt x="18198" y="21600"/>
                    <a:pt x="17913" y="21528"/>
                    <a:pt x="17666" y="21384"/>
                  </a:cubicBezTo>
                  <a:lnTo>
                    <a:pt x="371" y="11298"/>
                  </a:lnTo>
                  <a:cubicBezTo>
                    <a:pt x="124" y="11154"/>
                    <a:pt x="0" y="10988"/>
                    <a:pt x="0" y="10800"/>
                  </a:cubicBezTo>
                  <a:cubicBezTo>
                    <a:pt x="0" y="10612"/>
                    <a:pt x="124" y="10446"/>
                    <a:pt x="371" y="10302"/>
                  </a:cubicBezTo>
                  <a:lnTo>
                    <a:pt x="17666" y="216"/>
                  </a:lnTo>
                  <a:cubicBezTo>
                    <a:pt x="17913" y="72"/>
                    <a:pt x="18198" y="0"/>
                    <a:pt x="18520" y="0"/>
                  </a:cubicBezTo>
                  <a:cubicBezTo>
                    <a:pt x="18841" y="0"/>
                    <a:pt x="19126" y="72"/>
                    <a:pt x="19373" y="216"/>
                  </a:cubicBezTo>
                  <a:lnTo>
                    <a:pt x="21229" y="1299"/>
                  </a:lnTo>
                  <a:cubicBezTo>
                    <a:pt x="21476" y="1443"/>
                    <a:pt x="21600" y="1609"/>
                    <a:pt x="21600" y="179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/>
            </a:p>
          </p:txBody>
        </p:sp>
        <p:sp>
          <p:nvSpPr>
            <p:cNvPr id="8" name="Shape 16">
              <a:hlinkClick r:id="" action="ppaction://hlinkshowjump?jump=nextslide"/>
            </p:cNvPr>
            <p:cNvSpPr/>
            <p:nvPr/>
          </p:nvSpPr>
          <p:spPr>
            <a:xfrm rot="5400000">
              <a:off x="4454362" y="4659516"/>
              <a:ext cx="235276" cy="23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 sz="4267"/>
            </a:p>
          </p:txBody>
        </p:sp>
      </p:grpSp>
      <p:sp>
        <p:nvSpPr>
          <p:cNvPr id="10" name="Shape 2326"/>
          <p:cNvSpPr/>
          <p:nvPr/>
        </p:nvSpPr>
        <p:spPr>
          <a:xfrm>
            <a:off x="3224718" y="3987326"/>
            <a:ext cx="5742567" cy="5742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4" name="Shape 2330"/>
          <p:cNvSpPr/>
          <p:nvPr/>
        </p:nvSpPr>
        <p:spPr>
          <a:xfrm>
            <a:off x="8449061" y="5336867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2" name="Shape 2333"/>
          <p:cNvSpPr/>
          <p:nvPr/>
        </p:nvSpPr>
        <p:spPr>
          <a:xfrm>
            <a:off x="7510279" y="411062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2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0" name="Shape 2336"/>
          <p:cNvSpPr/>
          <p:nvPr/>
        </p:nvSpPr>
        <p:spPr>
          <a:xfrm>
            <a:off x="3856803" y="411062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 dirty="0"/>
          </a:p>
        </p:txBody>
      </p:sp>
      <p:sp>
        <p:nvSpPr>
          <p:cNvPr id="18" name="Shape 2339"/>
          <p:cNvSpPr/>
          <p:nvPr/>
        </p:nvSpPr>
        <p:spPr>
          <a:xfrm>
            <a:off x="2918022" y="5336867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 dirty="0"/>
          </a:p>
        </p:txBody>
      </p:sp>
      <p:sp>
        <p:nvSpPr>
          <p:cNvPr id="16" name="Shape 2342"/>
          <p:cNvSpPr/>
          <p:nvPr/>
        </p:nvSpPr>
        <p:spPr>
          <a:xfrm>
            <a:off x="5683541" y="3545498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8" name="TextBox 27"/>
          <p:cNvSpPr txBox="1"/>
          <p:nvPr/>
        </p:nvSpPr>
        <p:spPr>
          <a:xfrm>
            <a:off x="5057987" y="2953464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3. </a:t>
            </a:r>
            <a:r>
              <a:rPr lang="en-US" sz="1467" dirty="0" err="1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Tweeten</a:t>
            </a:r>
            <a:endParaRPr lang="en-US" sz="1467" dirty="0">
              <a:solidFill>
                <a:schemeClr val="bg1"/>
              </a:solidFill>
              <a:latin typeface="Lato Black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69399" y="420407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2. Twitch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46576" y="420407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4. Discord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4359" y="545971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1. GitHub Desktop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01616" y="5459712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5. Basecamp</a:t>
            </a:r>
          </a:p>
        </p:txBody>
      </p:sp>
      <p:pic>
        <p:nvPicPr>
          <p:cNvPr id="9218" name="Picture 2" descr="GitHub Desk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81" y="544452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Tweet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65315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Basecamp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22" y="54398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scord Logo, symbol, meaning, history, PNG, brand">
            <a:extLst>
              <a:ext uri="{FF2B5EF4-FFF2-40B4-BE49-F238E27FC236}">
                <a16:creationId xmlns:a16="http://schemas.microsoft.com/office/drawing/2014/main" id="{DF907C60-C90F-42C9-A2DE-49FFCF56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29" y="4259942"/>
            <a:ext cx="935618" cy="52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itch logo PNG transparent image download, size: 1600x1600px">
            <a:extLst>
              <a:ext uri="{FF2B5EF4-FFF2-40B4-BE49-F238E27FC236}">
                <a16:creationId xmlns:a16="http://schemas.microsoft.com/office/drawing/2014/main" id="{8D84D7FA-A4AF-E072-0F83-61A1C170A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886" y="4170707"/>
            <a:ext cx="704754" cy="70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72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20" grpId="0" animBg="1"/>
      <p:bldP spid="18" grpId="0" animBg="1"/>
      <p:bldP spid="16" grpId="0" animBg="1"/>
      <p:bldP spid="28" grpId="0"/>
      <p:bldP spid="31" grpId="0"/>
      <p:bldP spid="34" grpId="0"/>
      <p:bldP spid="37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362"/>
          <p:cNvSpPr/>
          <p:nvPr/>
        </p:nvSpPr>
        <p:spPr>
          <a:xfrm>
            <a:off x="3224717" y="-2825804"/>
            <a:ext cx="5742567" cy="5742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7" name="Shape 2378"/>
          <p:cNvSpPr/>
          <p:nvPr/>
        </p:nvSpPr>
        <p:spPr>
          <a:xfrm>
            <a:off x="3856803" y="190338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5" name="Shape 2381"/>
          <p:cNvSpPr/>
          <p:nvPr/>
        </p:nvSpPr>
        <p:spPr>
          <a:xfrm>
            <a:off x="5683541" y="2468514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3" name="Shape 2384"/>
          <p:cNvSpPr/>
          <p:nvPr/>
        </p:nvSpPr>
        <p:spPr>
          <a:xfrm>
            <a:off x="7510279" y="190338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11" name="Shape 2387"/>
          <p:cNvSpPr/>
          <p:nvPr/>
        </p:nvSpPr>
        <p:spPr>
          <a:xfrm>
            <a:off x="2918022" y="67714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 dirty="0"/>
          </a:p>
        </p:txBody>
      </p:sp>
      <p:sp>
        <p:nvSpPr>
          <p:cNvPr id="9" name="Shape 2390"/>
          <p:cNvSpPr/>
          <p:nvPr/>
        </p:nvSpPr>
        <p:spPr>
          <a:xfrm>
            <a:off x="8449061" y="677146"/>
            <a:ext cx="824919" cy="824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chemeClr val="bg1"/>
            </a:solidFill>
            <a:prstDash val="solid"/>
            <a:miter lim="400000"/>
          </a:ln>
          <a:effectLst/>
        </p:spPr>
        <p:txBody>
          <a:bodyPr wrap="square" lIns="67733" tIns="67733" rIns="67733" bIns="67733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>
              <a:defRPr sz="3200"/>
            </a:pPr>
            <a:endParaRPr sz="4267"/>
          </a:p>
        </p:txBody>
      </p:sp>
      <p:sp>
        <p:nvSpPr>
          <p:cNvPr id="22" name="TextBox 21"/>
          <p:cNvSpPr txBox="1"/>
          <p:nvPr/>
        </p:nvSpPr>
        <p:spPr>
          <a:xfrm>
            <a:off x="5057987" y="3547540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9. Slack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54997" y="1964273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9. Visual Studio Code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60977" y="1964273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7. </a:t>
            </a:r>
            <a:r>
              <a:rPr lang="en-US" sz="1467" dirty="0" err="1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Wordpress</a:t>
            </a: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 app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4139" y="737664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10. Atom Editor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01836" y="737664"/>
            <a:ext cx="2076027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6. Postman</a:t>
            </a:r>
          </a:p>
        </p:txBody>
      </p:sp>
      <p:pic>
        <p:nvPicPr>
          <p:cNvPr id="10242" name="Picture 2" descr="Post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720" y="7848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WordPres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38" y="20110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Sl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761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Visual Studio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462" y="201104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At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81" y="7848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3" grpId="0" animBg="1"/>
      <p:bldP spid="11" grpId="0" animBg="1"/>
      <p:bldP spid="9" grpId="0" animBg="1"/>
      <p:bldP spid="22" grpId="0"/>
      <p:bldP spid="25" grpId="0"/>
      <p:bldP spid="28" grpId="0"/>
      <p:bldP spid="31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91183" y="2129449"/>
            <a:ext cx="1957720" cy="3544096"/>
            <a:chOff x="4048125" y="660400"/>
            <a:chExt cx="1046163" cy="1893888"/>
          </a:xfrm>
        </p:grpSpPr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5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6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9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3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24" name="Picture 4" descr="Image result for electron github logo transper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980" y="2129449"/>
            <a:ext cx="3083630" cy="308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62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Performance Reminders</a:t>
            </a:r>
          </a:p>
        </p:txBody>
      </p:sp>
      <p:sp>
        <p:nvSpPr>
          <p:cNvPr id="4" name="Oval 3"/>
          <p:cNvSpPr/>
          <p:nvPr/>
        </p:nvSpPr>
        <p:spPr>
          <a:xfrm>
            <a:off x="4599710" y="2623825"/>
            <a:ext cx="2992581" cy="2992579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6" name="Oval 5"/>
          <p:cNvSpPr/>
          <p:nvPr/>
        </p:nvSpPr>
        <p:spPr>
          <a:xfrm>
            <a:off x="5065224" y="3089340"/>
            <a:ext cx="2061555" cy="2061552"/>
          </a:xfrm>
          <a:prstGeom prst="ellipse">
            <a:avLst/>
          </a:prstGeom>
          <a:solidFill>
            <a:srgbClr val="1E2D3C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8" name="Oval 17"/>
          <p:cNvSpPr/>
          <p:nvPr/>
        </p:nvSpPr>
        <p:spPr>
          <a:xfrm>
            <a:off x="4825466" y="2664236"/>
            <a:ext cx="580501" cy="5805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4" name="Oval 23"/>
          <p:cNvSpPr/>
          <p:nvPr/>
        </p:nvSpPr>
        <p:spPr>
          <a:xfrm>
            <a:off x="7298267" y="3833075"/>
            <a:ext cx="580501" cy="580501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7" name="Oval 26"/>
          <p:cNvSpPr/>
          <p:nvPr/>
        </p:nvSpPr>
        <p:spPr>
          <a:xfrm>
            <a:off x="6786034" y="5035342"/>
            <a:ext cx="580501" cy="580501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1" name="Oval 20"/>
          <p:cNvSpPr/>
          <p:nvPr/>
        </p:nvSpPr>
        <p:spPr>
          <a:xfrm>
            <a:off x="6786034" y="2664236"/>
            <a:ext cx="580501" cy="580501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5" name="Oval 14"/>
          <p:cNvSpPr/>
          <p:nvPr/>
        </p:nvSpPr>
        <p:spPr>
          <a:xfrm>
            <a:off x="4825466" y="5035342"/>
            <a:ext cx="580501" cy="58050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30" name="Oval 29"/>
          <p:cNvSpPr/>
          <p:nvPr/>
        </p:nvSpPr>
        <p:spPr>
          <a:xfrm>
            <a:off x="4326467" y="3833075"/>
            <a:ext cx="580501" cy="58050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8" name="TextBox 7"/>
          <p:cNvSpPr txBox="1"/>
          <p:nvPr/>
        </p:nvSpPr>
        <p:spPr>
          <a:xfrm>
            <a:off x="786737" y="2621279"/>
            <a:ext cx="3418415" cy="92333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Use a single BrowserWindow and keep life of other Windows short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132" y="4012886"/>
            <a:ext cx="3223064" cy="43614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Bundle code in as few of files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6849" y="2839287"/>
            <a:ext cx="3413760" cy="61555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Do not add unnecessary modules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5521" y="4012886"/>
            <a:ext cx="298704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Don’t Run Code to Soon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8047" y="5216588"/>
            <a:ext cx="341376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Do not block Main Process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00525" y="2373985"/>
            <a:ext cx="580501" cy="5805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49" name="Oval 48"/>
          <p:cNvSpPr/>
          <p:nvPr/>
        </p:nvSpPr>
        <p:spPr>
          <a:xfrm>
            <a:off x="5800525" y="5325592"/>
            <a:ext cx="580501" cy="580501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51" name="TextBox 50"/>
          <p:cNvSpPr txBox="1"/>
          <p:nvPr/>
        </p:nvSpPr>
        <p:spPr>
          <a:xfrm>
            <a:off x="4816609" y="6041508"/>
            <a:ext cx="2541069" cy="61555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Do not block Renderer Process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81" y="3312578"/>
            <a:ext cx="3076327" cy="16150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0E9EA2-D613-484E-B0CB-B6AAA856FBBE}"/>
              </a:ext>
            </a:extLst>
          </p:cNvPr>
          <p:cNvSpPr txBox="1"/>
          <p:nvPr/>
        </p:nvSpPr>
        <p:spPr>
          <a:xfrm>
            <a:off x="1174511" y="5107584"/>
            <a:ext cx="3223064" cy="61555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Do not fetch data from APIs that does not change often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7" grpId="0" animBg="1"/>
      <p:bldP spid="21" grpId="0" animBg="1"/>
      <p:bldP spid="15" grpId="0" animBg="1"/>
      <p:bldP spid="30" grpId="0" animBg="1"/>
      <p:bldP spid="8" grpId="0"/>
      <p:bldP spid="10" grpId="0"/>
      <p:bldP spid="11" grpId="0"/>
      <p:bldP spid="13" grpId="0"/>
      <p:bldP spid="12" grpId="0"/>
      <p:bldP spid="48" grpId="0" animBg="1"/>
      <p:bldP spid="49" grpId="0" animBg="1"/>
      <p:bldP spid="5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791183" y="2392199"/>
            <a:ext cx="1957720" cy="3544096"/>
            <a:chOff x="4048125" y="660400"/>
            <a:chExt cx="1046163" cy="1893888"/>
          </a:xfrm>
        </p:grpSpPr>
        <p:sp>
          <p:nvSpPr>
            <p:cNvPr id="8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5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6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9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0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3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4" name="Text Placeholder 7"/>
          <p:cNvSpPr txBox="1">
            <a:spLocks/>
          </p:cNvSpPr>
          <p:nvPr/>
        </p:nvSpPr>
        <p:spPr>
          <a:xfrm>
            <a:off x="3415862" y="4165599"/>
            <a:ext cx="8376745" cy="177069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algn="l" defTabSz="1219170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</a:rPr>
              <a:t>Code for all demos at</a:t>
            </a:r>
          </a:p>
          <a:p>
            <a:pPr algn="l" defTabSz="1219170">
              <a:lnSpc>
                <a:spcPct val="150000"/>
              </a:lnSpc>
              <a:defRPr/>
            </a:pPr>
            <a:r>
              <a:rPr lang="en-US" sz="2800" dirty="0">
                <a:solidFill>
                  <a:schemeClr val="bg1"/>
                </a:solidFill>
              </a:rPr>
              <a:t>https://github.com/cwoodruff/electron_demos</a:t>
            </a:r>
          </a:p>
        </p:txBody>
      </p:sp>
      <p:pic>
        <p:nvPicPr>
          <p:cNvPr id="3" name="Picture 2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92DAF128-271A-828C-99D7-AFC0029AB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755" y="312328"/>
            <a:ext cx="3745061" cy="374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350"/>
          <p:cNvSpPr/>
          <p:nvPr/>
        </p:nvSpPr>
        <p:spPr>
          <a:xfrm>
            <a:off x="1" y="5207001"/>
            <a:ext cx="12192000" cy="165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8400"/>
                </a:lnTo>
                <a:lnTo>
                  <a:pt x="105" y="18400"/>
                </a:lnTo>
                <a:lnTo>
                  <a:pt x="105" y="16160"/>
                </a:lnTo>
                <a:lnTo>
                  <a:pt x="750" y="16160"/>
                </a:lnTo>
                <a:lnTo>
                  <a:pt x="750" y="14240"/>
                </a:lnTo>
                <a:lnTo>
                  <a:pt x="1155" y="14240"/>
                </a:lnTo>
                <a:lnTo>
                  <a:pt x="1155" y="16400"/>
                </a:lnTo>
                <a:lnTo>
                  <a:pt x="1372" y="16400"/>
                </a:lnTo>
                <a:lnTo>
                  <a:pt x="1372" y="14240"/>
                </a:lnTo>
                <a:lnTo>
                  <a:pt x="1612" y="14240"/>
                </a:lnTo>
                <a:lnTo>
                  <a:pt x="1612" y="8160"/>
                </a:lnTo>
                <a:lnTo>
                  <a:pt x="1717" y="8160"/>
                </a:lnTo>
                <a:lnTo>
                  <a:pt x="1717" y="7040"/>
                </a:lnTo>
                <a:lnTo>
                  <a:pt x="1972" y="7040"/>
                </a:lnTo>
                <a:lnTo>
                  <a:pt x="1972" y="8160"/>
                </a:lnTo>
                <a:lnTo>
                  <a:pt x="2085" y="8160"/>
                </a:lnTo>
                <a:lnTo>
                  <a:pt x="2085" y="13680"/>
                </a:lnTo>
                <a:lnTo>
                  <a:pt x="2175" y="13680"/>
                </a:lnTo>
                <a:lnTo>
                  <a:pt x="2175" y="17200"/>
                </a:lnTo>
                <a:lnTo>
                  <a:pt x="2385" y="17200"/>
                </a:lnTo>
                <a:lnTo>
                  <a:pt x="2385" y="10800"/>
                </a:lnTo>
                <a:lnTo>
                  <a:pt x="2527" y="10800"/>
                </a:lnTo>
                <a:lnTo>
                  <a:pt x="2527" y="8160"/>
                </a:lnTo>
                <a:lnTo>
                  <a:pt x="2625" y="8160"/>
                </a:lnTo>
                <a:lnTo>
                  <a:pt x="2625" y="4960"/>
                </a:lnTo>
                <a:lnTo>
                  <a:pt x="2692" y="4960"/>
                </a:lnTo>
                <a:lnTo>
                  <a:pt x="2692" y="2560"/>
                </a:lnTo>
                <a:lnTo>
                  <a:pt x="2760" y="2560"/>
                </a:lnTo>
                <a:lnTo>
                  <a:pt x="2760" y="0"/>
                </a:lnTo>
                <a:lnTo>
                  <a:pt x="2872" y="0"/>
                </a:lnTo>
                <a:lnTo>
                  <a:pt x="2872" y="2480"/>
                </a:lnTo>
                <a:lnTo>
                  <a:pt x="2955" y="2480"/>
                </a:lnTo>
                <a:lnTo>
                  <a:pt x="2955" y="4480"/>
                </a:lnTo>
                <a:lnTo>
                  <a:pt x="3022" y="4480"/>
                </a:lnTo>
                <a:lnTo>
                  <a:pt x="3022" y="8320"/>
                </a:lnTo>
                <a:lnTo>
                  <a:pt x="3120" y="8320"/>
                </a:lnTo>
                <a:lnTo>
                  <a:pt x="3120" y="11040"/>
                </a:lnTo>
                <a:lnTo>
                  <a:pt x="3225" y="11040"/>
                </a:lnTo>
                <a:lnTo>
                  <a:pt x="3225" y="18240"/>
                </a:lnTo>
                <a:lnTo>
                  <a:pt x="3397" y="18240"/>
                </a:lnTo>
                <a:lnTo>
                  <a:pt x="3397" y="16560"/>
                </a:lnTo>
                <a:lnTo>
                  <a:pt x="3772" y="16560"/>
                </a:lnTo>
                <a:lnTo>
                  <a:pt x="3772" y="17360"/>
                </a:lnTo>
                <a:lnTo>
                  <a:pt x="3915" y="17360"/>
                </a:lnTo>
                <a:lnTo>
                  <a:pt x="3915" y="9840"/>
                </a:lnTo>
                <a:lnTo>
                  <a:pt x="4020" y="9840"/>
                </a:lnTo>
                <a:lnTo>
                  <a:pt x="4020" y="7680"/>
                </a:lnTo>
                <a:lnTo>
                  <a:pt x="4350" y="7680"/>
                </a:lnTo>
                <a:lnTo>
                  <a:pt x="4350" y="9680"/>
                </a:lnTo>
                <a:lnTo>
                  <a:pt x="4425" y="10240"/>
                </a:lnTo>
                <a:lnTo>
                  <a:pt x="4425" y="15440"/>
                </a:lnTo>
                <a:lnTo>
                  <a:pt x="4552" y="15440"/>
                </a:lnTo>
                <a:lnTo>
                  <a:pt x="4552" y="14320"/>
                </a:lnTo>
                <a:lnTo>
                  <a:pt x="4882" y="14320"/>
                </a:lnTo>
                <a:lnTo>
                  <a:pt x="4882" y="15520"/>
                </a:lnTo>
                <a:lnTo>
                  <a:pt x="5077" y="15520"/>
                </a:lnTo>
                <a:lnTo>
                  <a:pt x="5077" y="16560"/>
                </a:lnTo>
                <a:lnTo>
                  <a:pt x="5295" y="16560"/>
                </a:lnTo>
                <a:lnTo>
                  <a:pt x="5295" y="15040"/>
                </a:lnTo>
                <a:lnTo>
                  <a:pt x="5445" y="15040"/>
                </a:lnTo>
                <a:lnTo>
                  <a:pt x="5445" y="11840"/>
                </a:lnTo>
                <a:lnTo>
                  <a:pt x="6307" y="11840"/>
                </a:lnTo>
                <a:lnTo>
                  <a:pt x="6307" y="15040"/>
                </a:lnTo>
                <a:lnTo>
                  <a:pt x="6457" y="15040"/>
                </a:lnTo>
                <a:lnTo>
                  <a:pt x="6457" y="11840"/>
                </a:lnTo>
                <a:lnTo>
                  <a:pt x="7185" y="11840"/>
                </a:lnTo>
                <a:lnTo>
                  <a:pt x="7185" y="13120"/>
                </a:lnTo>
                <a:lnTo>
                  <a:pt x="7387" y="13120"/>
                </a:lnTo>
                <a:lnTo>
                  <a:pt x="7387" y="17920"/>
                </a:lnTo>
                <a:lnTo>
                  <a:pt x="7665" y="17920"/>
                </a:lnTo>
                <a:lnTo>
                  <a:pt x="7665" y="13840"/>
                </a:lnTo>
                <a:lnTo>
                  <a:pt x="8145" y="10080"/>
                </a:lnTo>
                <a:lnTo>
                  <a:pt x="8617" y="13840"/>
                </a:lnTo>
                <a:lnTo>
                  <a:pt x="8617" y="16000"/>
                </a:lnTo>
                <a:lnTo>
                  <a:pt x="8760" y="16000"/>
                </a:lnTo>
                <a:lnTo>
                  <a:pt x="8760" y="18720"/>
                </a:lnTo>
                <a:lnTo>
                  <a:pt x="8857" y="18720"/>
                </a:lnTo>
                <a:lnTo>
                  <a:pt x="8857" y="13200"/>
                </a:lnTo>
                <a:lnTo>
                  <a:pt x="9270" y="13200"/>
                </a:lnTo>
                <a:lnTo>
                  <a:pt x="9270" y="15440"/>
                </a:lnTo>
                <a:lnTo>
                  <a:pt x="9667" y="15440"/>
                </a:lnTo>
                <a:lnTo>
                  <a:pt x="9667" y="17040"/>
                </a:lnTo>
                <a:lnTo>
                  <a:pt x="9810" y="17040"/>
                </a:lnTo>
                <a:lnTo>
                  <a:pt x="9810" y="15440"/>
                </a:lnTo>
                <a:lnTo>
                  <a:pt x="10282" y="15440"/>
                </a:lnTo>
                <a:lnTo>
                  <a:pt x="10282" y="18400"/>
                </a:lnTo>
                <a:lnTo>
                  <a:pt x="10372" y="18400"/>
                </a:lnTo>
                <a:lnTo>
                  <a:pt x="10372" y="18880"/>
                </a:lnTo>
                <a:lnTo>
                  <a:pt x="10597" y="18880"/>
                </a:lnTo>
                <a:lnTo>
                  <a:pt x="10597" y="16960"/>
                </a:lnTo>
                <a:lnTo>
                  <a:pt x="11100" y="16960"/>
                </a:lnTo>
                <a:lnTo>
                  <a:pt x="11100" y="16160"/>
                </a:lnTo>
                <a:lnTo>
                  <a:pt x="11205" y="16160"/>
                </a:lnTo>
                <a:lnTo>
                  <a:pt x="11205" y="15120"/>
                </a:lnTo>
                <a:lnTo>
                  <a:pt x="11310" y="15120"/>
                </a:lnTo>
                <a:lnTo>
                  <a:pt x="11310" y="16000"/>
                </a:lnTo>
                <a:lnTo>
                  <a:pt x="11430" y="16000"/>
                </a:lnTo>
                <a:lnTo>
                  <a:pt x="11430" y="14960"/>
                </a:lnTo>
                <a:lnTo>
                  <a:pt x="11700" y="14960"/>
                </a:lnTo>
                <a:lnTo>
                  <a:pt x="11700" y="15920"/>
                </a:lnTo>
                <a:lnTo>
                  <a:pt x="11820" y="15920"/>
                </a:lnTo>
                <a:lnTo>
                  <a:pt x="11820" y="18560"/>
                </a:lnTo>
                <a:lnTo>
                  <a:pt x="12045" y="18560"/>
                </a:lnTo>
                <a:lnTo>
                  <a:pt x="12045" y="14880"/>
                </a:lnTo>
                <a:lnTo>
                  <a:pt x="12488" y="14880"/>
                </a:lnTo>
                <a:lnTo>
                  <a:pt x="12488" y="16000"/>
                </a:lnTo>
                <a:lnTo>
                  <a:pt x="12675" y="16000"/>
                </a:lnTo>
                <a:lnTo>
                  <a:pt x="12675" y="8320"/>
                </a:lnTo>
                <a:lnTo>
                  <a:pt x="12870" y="6320"/>
                </a:lnTo>
                <a:lnTo>
                  <a:pt x="13043" y="8240"/>
                </a:lnTo>
                <a:lnTo>
                  <a:pt x="13043" y="18560"/>
                </a:lnTo>
                <a:lnTo>
                  <a:pt x="13245" y="18560"/>
                </a:lnTo>
                <a:lnTo>
                  <a:pt x="13245" y="8560"/>
                </a:lnTo>
                <a:lnTo>
                  <a:pt x="13845" y="8560"/>
                </a:lnTo>
                <a:lnTo>
                  <a:pt x="13845" y="17600"/>
                </a:lnTo>
                <a:lnTo>
                  <a:pt x="13958" y="17600"/>
                </a:lnTo>
                <a:lnTo>
                  <a:pt x="13958" y="15440"/>
                </a:lnTo>
                <a:lnTo>
                  <a:pt x="14220" y="15440"/>
                </a:lnTo>
                <a:lnTo>
                  <a:pt x="14220" y="16720"/>
                </a:lnTo>
                <a:lnTo>
                  <a:pt x="14760" y="16720"/>
                </a:lnTo>
                <a:lnTo>
                  <a:pt x="14760" y="18400"/>
                </a:lnTo>
                <a:lnTo>
                  <a:pt x="15180" y="18400"/>
                </a:lnTo>
                <a:lnTo>
                  <a:pt x="15180" y="15840"/>
                </a:lnTo>
                <a:lnTo>
                  <a:pt x="15405" y="15840"/>
                </a:lnTo>
                <a:lnTo>
                  <a:pt x="15405" y="17280"/>
                </a:lnTo>
                <a:lnTo>
                  <a:pt x="15570" y="17280"/>
                </a:lnTo>
                <a:lnTo>
                  <a:pt x="15570" y="16400"/>
                </a:lnTo>
                <a:lnTo>
                  <a:pt x="15803" y="16400"/>
                </a:lnTo>
                <a:lnTo>
                  <a:pt x="15803" y="15280"/>
                </a:lnTo>
                <a:lnTo>
                  <a:pt x="16088" y="15280"/>
                </a:lnTo>
                <a:lnTo>
                  <a:pt x="16088" y="18160"/>
                </a:lnTo>
                <a:lnTo>
                  <a:pt x="16298" y="18160"/>
                </a:lnTo>
                <a:lnTo>
                  <a:pt x="16298" y="11360"/>
                </a:lnTo>
                <a:lnTo>
                  <a:pt x="16643" y="11440"/>
                </a:lnTo>
                <a:lnTo>
                  <a:pt x="16643" y="15200"/>
                </a:lnTo>
                <a:lnTo>
                  <a:pt x="16875" y="15200"/>
                </a:lnTo>
                <a:lnTo>
                  <a:pt x="16875" y="17520"/>
                </a:lnTo>
                <a:lnTo>
                  <a:pt x="17168" y="17520"/>
                </a:lnTo>
                <a:lnTo>
                  <a:pt x="17168" y="14960"/>
                </a:lnTo>
                <a:lnTo>
                  <a:pt x="17370" y="14960"/>
                </a:lnTo>
                <a:lnTo>
                  <a:pt x="17370" y="13920"/>
                </a:lnTo>
                <a:lnTo>
                  <a:pt x="17640" y="13920"/>
                </a:lnTo>
                <a:lnTo>
                  <a:pt x="17640" y="14640"/>
                </a:lnTo>
                <a:lnTo>
                  <a:pt x="17828" y="14640"/>
                </a:lnTo>
                <a:lnTo>
                  <a:pt x="17828" y="13520"/>
                </a:lnTo>
                <a:lnTo>
                  <a:pt x="18180" y="10720"/>
                </a:lnTo>
                <a:lnTo>
                  <a:pt x="18525" y="13520"/>
                </a:lnTo>
                <a:lnTo>
                  <a:pt x="18525" y="17360"/>
                </a:lnTo>
                <a:lnTo>
                  <a:pt x="18585" y="17360"/>
                </a:lnTo>
                <a:lnTo>
                  <a:pt x="18585" y="16560"/>
                </a:lnTo>
                <a:lnTo>
                  <a:pt x="18855" y="16560"/>
                </a:lnTo>
                <a:lnTo>
                  <a:pt x="18855" y="20000"/>
                </a:lnTo>
                <a:lnTo>
                  <a:pt x="18923" y="20000"/>
                </a:lnTo>
                <a:lnTo>
                  <a:pt x="18923" y="18320"/>
                </a:lnTo>
                <a:lnTo>
                  <a:pt x="19133" y="18320"/>
                </a:lnTo>
                <a:lnTo>
                  <a:pt x="19133" y="14720"/>
                </a:lnTo>
                <a:lnTo>
                  <a:pt x="19403" y="14720"/>
                </a:lnTo>
                <a:lnTo>
                  <a:pt x="19403" y="18320"/>
                </a:lnTo>
                <a:lnTo>
                  <a:pt x="19410" y="18320"/>
                </a:lnTo>
                <a:lnTo>
                  <a:pt x="19410" y="16880"/>
                </a:lnTo>
                <a:lnTo>
                  <a:pt x="19545" y="16880"/>
                </a:lnTo>
                <a:lnTo>
                  <a:pt x="19545" y="16160"/>
                </a:lnTo>
                <a:lnTo>
                  <a:pt x="19830" y="16160"/>
                </a:lnTo>
                <a:lnTo>
                  <a:pt x="19830" y="18560"/>
                </a:lnTo>
                <a:lnTo>
                  <a:pt x="19875" y="18560"/>
                </a:lnTo>
                <a:lnTo>
                  <a:pt x="19875" y="16880"/>
                </a:lnTo>
                <a:lnTo>
                  <a:pt x="19913" y="16880"/>
                </a:lnTo>
                <a:lnTo>
                  <a:pt x="19913" y="13760"/>
                </a:lnTo>
                <a:lnTo>
                  <a:pt x="20055" y="13760"/>
                </a:lnTo>
                <a:lnTo>
                  <a:pt x="20055" y="12320"/>
                </a:lnTo>
                <a:lnTo>
                  <a:pt x="20130" y="12320"/>
                </a:lnTo>
                <a:lnTo>
                  <a:pt x="20130" y="11520"/>
                </a:lnTo>
                <a:lnTo>
                  <a:pt x="20325" y="11520"/>
                </a:lnTo>
                <a:lnTo>
                  <a:pt x="20325" y="12320"/>
                </a:lnTo>
                <a:lnTo>
                  <a:pt x="20408" y="12320"/>
                </a:lnTo>
                <a:lnTo>
                  <a:pt x="20408" y="16480"/>
                </a:lnTo>
                <a:lnTo>
                  <a:pt x="20640" y="16480"/>
                </a:lnTo>
                <a:lnTo>
                  <a:pt x="20640" y="14320"/>
                </a:lnTo>
                <a:lnTo>
                  <a:pt x="20745" y="14320"/>
                </a:lnTo>
                <a:lnTo>
                  <a:pt x="20745" y="12320"/>
                </a:lnTo>
                <a:lnTo>
                  <a:pt x="20813" y="12320"/>
                </a:lnTo>
                <a:lnTo>
                  <a:pt x="20813" y="9920"/>
                </a:lnTo>
                <a:lnTo>
                  <a:pt x="20865" y="9920"/>
                </a:lnTo>
                <a:lnTo>
                  <a:pt x="20865" y="8080"/>
                </a:lnTo>
                <a:lnTo>
                  <a:pt x="20925" y="8080"/>
                </a:lnTo>
                <a:lnTo>
                  <a:pt x="20925" y="6160"/>
                </a:lnTo>
                <a:lnTo>
                  <a:pt x="21000" y="6160"/>
                </a:lnTo>
                <a:lnTo>
                  <a:pt x="21000" y="8000"/>
                </a:lnTo>
                <a:lnTo>
                  <a:pt x="21060" y="8000"/>
                </a:lnTo>
                <a:lnTo>
                  <a:pt x="21060" y="9520"/>
                </a:lnTo>
                <a:lnTo>
                  <a:pt x="21120" y="9520"/>
                </a:lnTo>
                <a:lnTo>
                  <a:pt x="21120" y="12400"/>
                </a:lnTo>
                <a:lnTo>
                  <a:pt x="21188" y="12400"/>
                </a:lnTo>
                <a:lnTo>
                  <a:pt x="21188" y="14480"/>
                </a:lnTo>
                <a:lnTo>
                  <a:pt x="21270" y="14480"/>
                </a:lnTo>
                <a:lnTo>
                  <a:pt x="21270" y="16560"/>
                </a:lnTo>
                <a:lnTo>
                  <a:pt x="21600" y="1656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83C50"/>
          </a:solidFill>
          <a:ln w="12700">
            <a:miter lim="400000"/>
          </a:ln>
        </p:spPr>
        <p:txBody>
          <a:bodyPr lIns="162559" tIns="162559" rIns="162559" bIns="162559"/>
          <a:lstStyle/>
          <a:p>
            <a:pPr algn="r" defTabSz="1219170">
              <a:defRPr sz="4800">
                <a:latin typeface="Calibri"/>
                <a:ea typeface="Calibri"/>
                <a:cs typeface="Calibri"/>
                <a:sym typeface="Calibri"/>
              </a:defRPr>
            </a:pPr>
            <a:endParaRPr sz="6400" dirty="0"/>
          </a:p>
        </p:txBody>
      </p:sp>
      <p:sp>
        <p:nvSpPr>
          <p:cNvPr id="27" name="Shape 3378"/>
          <p:cNvSpPr/>
          <p:nvPr/>
        </p:nvSpPr>
        <p:spPr>
          <a:xfrm>
            <a:off x="6845777" y="5321319"/>
            <a:ext cx="222719" cy="143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15" h="21600" extrusionOk="0">
                <a:moveTo>
                  <a:pt x="603" y="0"/>
                </a:moveTo>
                <a:lnTo>
                  <a:pt x="20169" y="0"/>
                </a:lnTo>
                <a:cubicBezTo>
                  <a:pt x="21186" y="0"/>
                  <a:pt x="20678" y="1564"/>
                  <a:pt x="20123" y="2011"/>
                </a:cubicBezTo>
                <a:cubicBezTo>
                  <a:pt x="19522" y="2532"/>
                  <a:pt x="11703" y="9310"/>
                  <a:pt x="11427" y="9534"/>
                </a:cubicBezTo>
                <a:cubicBezTo>
                  <a:pt x="11149" y="9758"/>
                  <a:pt x="10780" y="9907"/>
                  <a:pt x="10409" y="9907"/>
                </a:cubicBezTo>
                <a:cubicBezTo>
                  <a:pt x="9994" y="9907"/>
                  <a:pt x="9623" y="9758"/>
                  <a:pt x="9345" y="9534"/>
                </a:cubicBezTo>
                <a:cubicBezTo>
                  <a:pt x="9069" y="9310"/>
                  <a:pt x="1250" y="2532"/>
                  <a:pt x="650" y="2011"/>
                </a:cubicBezTo>
                <a:cubicBezTo>
                  <a:pt x="94" y="1564"/>
                  <a:pt x="-414" y="0"/>
                  <a:pt x="603" y="0"/>
                </a:cubicBezTo>
                <a:close/>
                <a:moveTo>
                  <a:pt x="20816" y="6181"/>
                </a:moveTo>
                <a:cubicBezTo>
                  <a:pt x="20816" y="6480"/>
                  <a:pt x="20816" y="19813"/>
                  <a:pt x="20816" y="19813"/>
                </a:cubicBezTo>
                <a:cubicBezTo>
                  <a:pt x="20816" y="20632"/>
                  <a:pt x="20169" y="21600"/>
                  <a:pt x="19661" y="21600"/>
                </a:cubicBezTo>
                <a:lnTo>
                  <a:pt x="1113" y="21600"/>
                </a:lnTo>
                <a:cubicBezTo>
                  <a:pt x="603" y="21600"/>
                  <a:pt x="2" y="20632"/>
                  <a:pt x="2" y="19813"/>
                </a:cubicBezTo>
                <a:cubicBezTo>
                  <a:pt x="2" y="19813"/>
                  <a:pt x="2" y="6480"/>
                  <a:pt x="2" y="6181"/>
                </a:cubicBezTo>
                <a:cubicBezTo>
                  <a:pt x="2" y="5810"/>
                  <a:pt x="-44" y="5362"/>
                  <a:pt x="419" y="5735"/>
                </a:cubicBezTo>
                <a:cubicBezTo>
                  <a:pt x="1066" y="6331"/>
                  <a:pt x="8929" y="12961"/>
                  <a:pt x="9345" y="13258"/>
                </a:cubicBezTo>
                <a:cubicBezTo>
                  <a:pt x="9716" y="13556"/>
                  <a:pt x="9994" y="13630"/>
                  <a:pt x="10409" y="13630"/>
                </a:cubicBezTo>
                <a:cubicBezTo>
                  <a:pt x="10780" y="13630"/>
                  <a:pt x="11056" y="13556"/>
                  <a:pt x="11427" y="13258"/>
                </a:cubicBezTo>
                <a:cubicBezTo>
                  <a:pt x="11843" y="12961"/>
                  <a:pt x="19706" y="6331"/>
                  <a:pt x="20355" y="5735"/>
                </a:cubicBezTo>
                <a:cubicBezTo>
                  <a:pt x="20816" y="5362"/>
                  <a:pt x="20816" y="5810"/>
                  <a:pt x="20816" y="6181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28" name="Shape 3379"/>
          <p:cNvSpPr/>
          <p:nvPr/>
        </p:nvSpPr>
        <p:spPr>
          <a:xfrm>
            <a:off x="6806541" y="4725141"/>
            <a:ext cx="236075" cy="187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600" extrusionOk="0">
                <a:moveTo>
                  <a:pt x="18505" y="12441"/>
                </a:moveTo>
                <a:lnTo>
                  <a:pt x="18505" y="20523"/>
                </a:lnTo>
                <a:cubicBezTo>
                  <a:pt x="18505" y="20814"/>
                  <a:pt x="18420" y="21067"/>
                  <a:pt x="18250" y="21280"/>
                </a:cubicBezTo>
                <a:cubicBezTo>
                  <a:pt x="18081" y="21493"/>
                  <a:pt x="17880" y="21600"/>
                  <a:pt x="17648" y="21600"/>
                </a:cubicBezTo>
                <a:lnTo>
                  <a:pt x="12507" y="21600"/>
                </a:lnTo>
                <a:lnTo>
                  <a:pt x="12507" y="15135"/>
                </a:lnTo>
                <a:lnTo>
                  <a:pt x="9079" y="15135"/>
                </a:lnTo>
                <a:lnTo>
                  <a:pt x="9079" y="21600"/>
                </a:lnTo>
                <a:lnTo>
                  <a:pt x="3938" y="21600"/>
                </a:lnTo>
                <a:cubicBezTo>
                  <a:pt x="3706" y="21600"/>
                  <a:pt x="3505" y="21493"/>
                  <a:pt x="3336" y="21280"/>
                </a:cubicBezTo>
                <a:cubicBezTo>
                  <a:pt x="3166" y="21067"/>
                  <a:pt x="3081" y="20814"/>
                  <a:pt x="3081" y="20523"/>
                </a:cubicBezTo>
                <a:lnTo>
                  <a:pt x="3081" y="12441"/>
                </a:lnTo>
                <a:cubicBezTo>
                  <a:pt x="3081" y="12430"/>
                  <a:pt x="3083" y="12413"/>
                  <a:pt x="3088" y="12391"/>
                </a:cubicBezTo>
                <a:cubicBezTo>
                  <a:pt x="3092" y="12369"/>
                  <a:pt x="3095" y="12352"/>
                  <a:pt x="3095" y="12340"/>
                </a:cubicBezTo>
                <a:lnTo>
                  <a:pt x="10793" y="4360"/>
                </a:lnTo>
                <a:lnTo>
                  <a:pt x="18491" y="12340"/>
                </a:lnTo>
                <a:cubicBezTo>
                  <a:pt x="18500" y="12363"/>
                  <a:pt x="18505" y="12397"/>
                  <a:pt x="18505" y="12441"/>
                </a:cubicBezTo>
                <a:close/>
                <a:moveTo>
                  <a:pt x="21490" y="11280"/>
                </a:moveTo>
                <a:lnTo>
                  <a:pt x="20660" y="12526"/>
                </a:lnTo>
                <a:cubicBezTo>
                  <a:pt x="20589" y="12627"/>
                  <a:pt x="20495" y="12688"/>
                  <a:pt x="20379" y="12711"/>
                </a:cubicBezTo>
                <a:lnTo>
                  <a:pt x="20339" y="12711"/>
                </a:lnTo>
                <a:cubicBezTo>
                  <a:pt x="20223" y="12711"/>
                  <a:pt x="20129" y="12672"/>
                  <a:pt x="20058" y="12593"/>
                </a:cubicBezTo>
                <a:lnTo>
                  <a:pt x="10793" y="2879"/>
                </a:lnTo>
                <a:lnTo>
                  <a:pt x="1528" y="12593"/>
                </a:lnTo>
                <a:cubicBezTo>
                  <a:pt x="1421" y="12683"/>
                  <a:pt x="1314" y="12722"/>
                  <a:pt x="1207" y="12711"/>
                </a:cubicBezTo>
                <a:cubicBezTo>
                  <a:pt x="1091" y="12688"/>
                  <a:pt x="997" y="12627"/>
                  <a:pt x="926" y="12526"/>
                </a:cubicBezTo>
                <a:lnTo>
                  <a:pt x="96" y="11280"/>
                </a:lnTo>
                <a:cubicBezTo>
                  <a:pt x="24" y="11168"/>
                  <a:pt x="-7" y="11036"/>
                  <a:pt x="2" y="10884"/>
                </a:cubicBezTo>
                <a:cubicBezTo>
                  <a:pt x="11" y="10733"/>
                  <a:pt x="60" y="10612"/>
                  <a:pt x="149" y="10522"/>
                </a:cubicBezTo>
                <a:lnTo>
                  <a:pt x="9775" y="438"/>
                </a:lnTo>
                <a:cubicBezTo>
                  <a:pt x="10061" y="146"/>
                  <a:pt x="10400" y="0"/>
                  <a:pt x="10793" y="0"/>
                </a:cubicBezTo>
                <a:cubicBezTo>
                  <a:pt x="11186" y="0"/>
                  <a:pt x="11525" y="146"/>
                  <a:pt x="11811" y="438"/>
                </a:cubicBezTo>
                <a:lnTo>
                  <a:pt x="15077" y="3872"/>
                </a:lnTo>
                <a:lnTo>
                  <a:pt x="15077" y="589"/>
                </a:lnTo>
                <a:cubicBezTo>
                  <a:pt x="15077" y="432"/>
                  <a:pt x="15117" y="303"/>
                  <a:pt x="15198" y="202"/>
                </a:cubicBezTo>
                <a:cubicBezTo>
                  <a:pt x="15278" y="101"/>
                  <a:pt x="15381" y="51"/>
                  <a:pt x="15506" y="51"/>
                </a:cubicBezTo>
                <a:lnTo>
                  <a:pt x="18076" y="51"/>
                </a:lnTo>
                <a:cubicBezTo>
                  <a:pt x="18201" y="51"/>
                  <a:pt x="18304" y="101"/>
                  <a:pt x="18384" y="202"/>
                </a:cubicBezTo>
                <a:cubicBezTo>
                  <a:pt x="18465" y="303"/>
                  <a:pt x="18505" y="432"/>
                  <a:pt x="18505" y="589"/>
                </a:cubicBezTo>
                <a:lnTo>
                  <a:pt x="18505" y="7458"/>
                </a:lnTo>
                <a:lnTo>
                  <a:pt x="21437" y="10522"/>
                </a:lnTo>
                <a:cubicBezTo>
                  <a:pt x="21526" y="10612"/>
                  <a:pt x="21575" y="10733"/>
                  <a:pt x="21584" y="10884"/>
                </a:cubicBezTo>
                <a:cubicBezTo>
                  <a:pt x="21593" y="11036"/>
                  <a:pt x="21562" y="11168"/>
                  <a:pt x="21490" y="1128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29" name="Shape 3380"/>
          <p:cNvSpPr/>
          <p:nvPr/>
        </p:nvSpPr>
        <p:spPr>
          <a:xfrm>
            <a:off x="6864004" y="5048351"/>
            <a:ext cx="186267" cy="151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65"/>
                </a:moveTo>
                <a:cubicBezTo>
                  <a:pt x="20988" y="3668"/>
                  <a:pt x="20248" y="4607"/>
                  <a:pt x="19380" y="5383"/>
                </a:cubicBezTo>
                <a:cubicBezTo>
                  <a:pt x="19389" y="5541"/>
                  <a:pt x="19393" y="5777"/>
                  <a:pt x="19393" y="6092"/>
                </a:cubicBezTo>
                <a:cubicBezTo>
                  <a:pt x="19393" y="7554"/>
                  <a:pt x="19220" y="9014"/>
                  <a:pt x="18873" y="10471"/>
                </a:cubicBezTo>
                <a:cubicBezTo>
                  <a:pt x="18525" y="11928"/>
                  <a:pt x="17998" y="13326"/>
                  <a:pt x="17290" y="14664"/>
                </a:cubicBezTo>
                <a:cubicBezTo>
                  <a:pt x="16581" y="16003"/>
                  <a:pt x="15739" y="17187"/>
                  <a:pt x="14761" y="18217"/>
                </a:cubicBezTo>
                <a:cubicBezTo>
                  <a:pt x="13783" y="19246"/>
                  <a:pt x="12605" y="20067"/>
                  <a:pt x="11225" y="20680"/>
                </a:cubicBezTo>
                <a:cubicBezTo>
                  <a:pt x="9845" y="21293"/>
                  <a:pt x="8370" y="21600"/>
                  <a:pt x="6798" y="21600"/>
                </a:cubicBezTo>
                <a:cubicBezTo>
                  <a:pt x="4322" y="21600"/>
                  <a:pt x="2056" y="20784"/>
                  <a:pt x="0" y="19153"/>
                </a:cubicBezTo>
                <a:cubicBezTo>
                  <a:pt x="320" y="19198"/>
                  <a:pt x="676" y="19221"/>
                  <a:pt x="1069" y="19221"/>
                </a:cubicBezTo>
                <a:cubicBezTo>
                  <a:pt x="3125" y="19221"/>
                  <a:pt x="4957" y="18444"/>
                  <a:pt x="6565" y="16892"/>
                </a:cubicBezTo>
                <a:cubicBezTo>
                  <a:pt x="5606" y="16869"/>
                  <a:pt x="4747" y="16507"/>
                  <a:pt x="3988" y="15803"/>
                </a:cubicBezTo>
                <a:cubicBezTo>
                  <a:pt x="3230" y="15100"/>
                  <a:pt x="2709" y="14203"/>
                  <a:pt x="2426" y="13112"/>
                </a:cubicBezTo>
                <a:cubicBezTo>
                  <a:pt x="2727" y="13168"/>
                  <a:pt x="3006" y="13196"/>
                  <a:pt x="3262" y="13196"/>
                </a:cubicBezTo>
                <a:cubicBezTo>
                  <a:pt x="3655" y="13196"/>
                  <a:pt x="4043" y="13134"/>
                  <a:pt x="4427" y="13011"/>
                </a:cubicBezTo>
                <a:cubicBezTo>
                  <a:pt x="3404" y="12752"/>
                  <a:pt x="2556" y="12125"/>
                  <a:pt x="1885" y="11129"/>
                </a:cubicBezTo>
                <a:cubicBezTo>
                  <a:pt x="1213" y="10133"/>
                  <a:pt x="877" y="8978"/>
                  <a:pt x="877" y="7661"/>
                </a:cubicBezTo>
                <a:lnTo>
                  <a:pt x="877" y="7594"/>
                </a:lnTo>
                <a:cubicBezTo>
                  <a:pt x="1498" y="8021"/>
                  <a:pt x="2165" y="8252"/>
                  <a:pt x="2878" y="8286"/>
                </a:cubicBezTo>
                <a:cubicBezTo>
                  <a:pt x="2275" y="7791"/>
                  <a:pt x="1795" y="7144"/>
                  <a:pt x="1439" y="6345"/>
                </a:cubicBezTo>
                <a:cubicBezTo>
                  <a:pt x="1083" y="5546"/>
                  <a:pt x="905" y="4680"/>
                  <a:pt x="905" y="3746"/>
                </a:cubicBezTo>
                <a:cubicBezTo>
                  <a:pt x="905" y="2756"/>
                  <a:pt x="1106" y="1839"/>
                  <a:pt x="1508" y="996"/>
                </a:cubicBezTo>
                <a:cubicBezTo>
                  <a:pt x="2613" y="2672"/>
                  <a:pt x="3959" y="4013"/>
                  <a:pt x="5544" y="5020"/>
                </a:cubicBezTo>
                <a:cubicBezTo>
                  <a:pt x="7129" y="6027"/>
                  <a:pt x="8826" y="6587"/>
                  <a:pt x="10636" y="6699"/>
                </a:cubicBezTo>
                <a:cubicBezTo>
                  <a:pt x="10562" y="6272"/>
                  <a:pt x="10526" y="5856"/>
                  <a:pt x="10526" y="5451"/>
                </a:cubicBezTo>
                <a:cubicBezTo>
                  <a:pt x="10526" y="3943"/>
                  <a:pt x="10958" y="2658"/>
                  <a:pt x="11821" y="1595"/>
                </a:cubicBezTo>
                <a:cubicBezTo>
                  <a:pt x="12685" y="532"/>
                  <a:pt x="13728" y="0"/>
                  <a:pt x="14953" y="0"/>
                </a:cubicBezTo>
                <a:cubicBezTo>
                  <a:pt x="16232" y="0"/>
                  <a:pt x="17310" y="574"/>
                  <a:pt x="18187" y="1721"/>
                </a:cubicBezTo>
                <a:cubicBezTo>
                  <a:pt x="19183" y="1485"/>
                  <a:pt x="20120" y="1046"/>
                  <a:pt x="20997" y="405"/>
                </a:cubicBezTo>
                <a:cubicBezTo>
                  <a:pt x="20659" y="1699"/>
                  <a:pt x="20010" y="2700"/>
                  <a:pt x="19051" y="3409"/>
                </a:cubicBezTo>
                <a:cubicBezTo>
                  <a:pt x="19901" y="3296"/>
                  <a:pt x="20750" y="3015"/>
                  <a:pt x="21600" y="2565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grpSp>
        <p:nvGrpSpPr>
          <p:cNvPr id="31" name="Group 3412"/>
          <p:cNvGrpSpPr/>
          <p:nvPr/>
        </p:nvGrpSpPr>
        <p:grpSpPr>
          <a:xfrm>
            <a:off x="394934" y="285752"/>
            <a:ext cx="11199639" cy="2319867"/>
            <a:chOff x="0" y="0"/>
            <a:chExt cx="22399277" cy="4639733"/>
          </a:xfrm>
        </p:grpSpPr>
        <p:sp>
          <p:nvSpPr>
            <p:cNvPr id="32" name="Shape 3384"/>
            <p:cNvSpPr/>
            <p:nvPr/>
          </p:nvSpPr>
          <p:spPr>
            <a:xfrm>
              <a:off x="810336" y="990598"/>
              <a:ext cx="1041842" cy="1277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6" y="0"/>
                  </a:moveTo>
                  <a:cubicBezTo>
                    <a:pt x="15846" y="2018"/>
                    <a:pt x="18066" y="5293"/>
                    <a:pt x="18066" y="8992"/>
                  </a:cubicBezTo>
                  <a:cubicBezTo>
                    <a:pt x="18066" y="15125"/>
                    <a:pt x="11970" y="20097"/>
                    <a:pt x="4451" y="20097"/>
                  </a:cubicBezTo>
                  <a:cubicBezTo>
                    <a:pt x="2892" y="20097"/>
                    <a:pt x="1395" y="19881"/>
                    <a:pt x="0" y="19487"/>
                  </a:cubicBezTo>
                  <a:cubicBezTo>
                    <a:pt x="2244" y="20815"/>
                    <a:pt x="5001" y="21600"/>
                    <a:pt x="7985" y="21600"/>
                  </a:cubicBezTo>
                  <a:cubicBezTo>
                    <a:pt x="15504" y="21600"/>
                    <a:pt x="21600" y="16628"/>
                    <a:pt x="21600" y="10495"/>
                  </a:cubicBezTo>
                  <a:cubicBezTo>
                    <a:pt x="21600" y="5634"/>
                    <a:pt x="17769" y="1505"/>
                    <a:pt x="1243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grpSp>
          <p:nvGrpSpPr>
            <p:cNvPr id="33" name="Group 3411"/>
            <p:cNvGrpSpPr/>
            <p:nvPr/>
          </p:nvGrpSpPr>
          <p:grpSpPr>
            <a:xfrm>
              <a:off x="-1" y="0"/>
              <a:ext cx="22399280" cy="4639734"/>
              <a:chOff x="0" y="0"/>
              <a:chExt cx="22399278" cy="4639733"/>
            </a:xfrm>
          </p:grpSpPr>
          <p:sp>
            <p:nvSpPr>
              <p:cNvPr id="34" name="Shape 3385"/>
              <p:cNvSpPr/>
              <p:nvPr/>
            </p:nvSpPr>
            <p:spPr>
              <a:xfrm>
                <a:off x="3282603" y="2379133"/>
                <a:ext cx="389467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5" name="Shape 3386"/>
              <p:cNvSpPr/>
              <p:nvPr/>
            </p:nvSpPr>
            <p:spPr>
              <a:xfrm>
                <a:off x="5754869" y="1253066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6" name="Shape 3387"/>
              <p:cNvSpPr/>
              <p:nvPr/>
            </p:nvSpPr>
            <p:spPr>
              <a:xfrm>
                <a:off x="10919536" y="1540933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7" name="Shape 3388"/>
              <p:cNvSpPr/>
              <p:nvPr/>
            </p:nvSpPr>
            <p:spPr>
              <a:xfrm>
                <a:off x="8845202" y="364066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8" name="Shape 3389"/>
              <p:cNvSpPr/>
              <p:nvPr/>
            </p:nvSpPr>
            <p:spPr>
              <a:xfrm>
                <a:off x="21612936" y="1003298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39" name="Shape 3390"/>
              <p:cNvSpPr/>
              <p:nvPr/>
            </p:nvSpPr>
            <p:spPr>
              <a:xfrm>
                <a:off x="14348536" y="1447800"/>
                <a:ext cx="397934" cy="389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49" y="11270"/>
                    </a:moveTo>
                    <a:lnTo>
                      <a:pt x="20681" y="10800"/>
                    </a:lnTo>
                    <a:lnTo>
                      <a:pt x="11949" y="10330"/>
                    </a:lnTo>
                    <a:lnTo>
                      <a:pt x="21600" y="0"/>
                    </a:lnTo>
                    <a:lnTo>
                      <a:pt x="11030" y="9861"/>
                    </a:lnTo>
                    <a:lnTo>
                      <a:pt x="11030" y="939"/>
                    </a:lnTo>
                    <a:lnTo>
                      <a:pt x="10570" y="9861"/>
                    </a:lnTo>
                    <a:lnTo>
                      <a:pt x="0" y="0"/>
                    </a:lnTo>
                    <a:lnTo>
                      <a:pt x="9651" y="10330"/>
                    </a:lnTo>
                    <a:lnTo>
                      <a:pt x="919" y="10800"/>
                    </a:lnTo>
                    <a:lnTo>
                      <a:pt x="9651" y="11270"/>
                    </a:lnTo>
                    <a:lnTo>
                      <a:pt x="0" y="21600"/>
                    </a:lnTo>
                    <a:lnTo>
                      <a:pt x="10570" y="12209"/>
                    </a:lnTo>
                    <a:lnTo>
                      <a:pt x="11030" y="20661"/>
                    </a:lnTo>
                    <a:lnTo>
                      <a:pt x="11030" y="12209"/>
                    </a:lnTo>
                    <a:lnTo>
                      <a:pt x="21600" y="21600"/>
                    </a:lnTo>
                    <a:lnTo>
                      <a:pt x="1194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0" name="Shape 3391"/>
              <p:cNvSpPr/>
              <p:nvPr/>
            </p:nvSpPr>
            <p:spPr>
              <a:xfrm>
                <a:off x="16609136" y="0"/>
                <a:ext cx="389468" cy="3979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030"/>
                    </a:moveTo>
                    <a:lnTo>
                      <a:pt x="20661" y="11030"/>
                    </a:lnTo>
                    <a:lnTo>
                      <a:pt x="12209" y="10570"/>
                    </a:lnTo>
                    <a:lnTo>
                      <a:pt x="21600" y="0"/>
                    </a:lnTo>
                    <a:lnTo>
                      <a:pt x="11270" y="9651"/>
                    </a:lnTo>
                    <a:lnTo>
                      <a:pt x="10800" y="919"/>
                    </a:lnTo>
                    <a:lnTo>
                      <a:pt x="10330" y="9651"/>
                    </a:lnTo>
                    <a:lnTo>
                      <a:pt x="0" y="0"/>
                    </a:lnTo>
                    <a:lnTo>
                      <a:pt x="9861" y="10570"/>
                    </a:lnTo>
                    <a:lnTo>
                      <a:pt x="939" y="11030"/>
                    </a:lnTo>
                    <a:lnTo>
                      <a:pt x="9861" y="11030"/>
                    </a:lnTo>
                    <a:lnTo>
                      <a:pt x="0" y="21600"/>
                    </a:lnTo>
                    <a:lnTo>
                      <a:pt x="10330" y="11949"/>
                    </a:lnTo>
                    <a:lnTo>
                      <a:pt x="10800" y="20681"/>
                    </a:lnTo>
                    <a:lnTo>
                      <a:pt x="11270" y="11949"/>
                    </a:lnTo>
                    <a:lnTo>
                      <a:pt x="21600" y="21600"/>
                    </a:lnTo>
                    <a:lnTo>
                      <a:pt x="12209" y="1103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1" name="Shape 3392"/>
              <p:cNvSpPr/>
              <p:nvPr/>
            </p:nvSpPr>
            <p:spPr>
              <a:xfrm>
                <a:off x="20834002" y="2954866"/>
                <a:ext cx="397935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49" y="11270"/>
                    </a:moveTo>
                    <a:lnTo>
                      <a:pt x="20681" y="10800"/>
                    </a:lnTo>
                    <a:lnTo>
                      <a:pt x="11949" y="10800"/>
                    </a:lnTo>
                    <a:lnTo>
                      <a:pt x="21600" y="0"/>
                    </a:lnTo>
                    <a:lnTo>
                      <a:pt x="11030" y="9861"/>
                    </a:lnTo>
                    <a:lnTo>
                      <a:pt x="11030" y="939"/>
                    </a:lnTo>
                    <a:lnTo>
                      <a:pt x="10570" y="9861"/>
                    </a:lnTo>
                    <a:lnTo>
                      <a:pt x="0" y="0"/>
                    </a:lnTo>
                    <a:lnTo>
                      <a:pt x="9651" y="10800"/>
                    </a:lnTo>
                    <a:lnTo>
                      <a:pt x="919" y="10800"/>
                    </a:lnTo>
                    <a:lnTo>
                      <a:pt x="9651" y="11270"/>
                    </a:lnTo>
                    <a:lnTo>
                      <a:pt x="0" y="21600"/>
                    </a:lnTo>
                    <a:lnTo>
                      <a:pt x="10570" y="12209"/>
                    </a:lnTo>
                    <a:lnTo>
                      <a:pt x="11030" y="21130"/>
                    </a:lnTo>
                    <a:lnTo>
                      <a:pt x="11030" y="12209"/>
                    </a:lnTo>
                    <a:lnTo>
                      <a:pt x="21600" y="21600"/>
                    </a:lnTo>
                    <a:lnTo>
                      <a:pt x="1194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2" name="Shape 3393"/>
              <p:cNvSpPr/>
              <p:nvPr/>
            </p:nvSpPr>
            <p:spPr>
              <a:xfrm>
                <a:off x="18209336" y="393698"/>
                <a:ext cx="397934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49" y="11270"/>
                    </a:moveTo>
                    <a:lnTo>
                      <a:pt x="20681" y="10800"/>
                    </a:lnTo>
                    <a:lnTo>
                      <a:pt x="11949" y="10330"/>
                    </a:lnTo>
                    <a:lnTo>
                      <a:pt x="21600" y="0"/>
                    </a:lnTo>
                    <a:lnTo>
                      <a:pt x="11030" y="9391"/>
                    </a:lnTo>
                    <a:lnTo>
                      <a:pt x="11030" y="939"/>
                    </a:lnTo>
                    <a:lnTo>
                      <a:pt x="10570" y="9391"/>
                    </a:lnTo>
                    <a:lnTo>
                      <a:pt x="0" y="0"/>
                    </a:lnTo>
                    <a:lnTo>
                      <a:pt x="9651" y="10330"/>
                    </a:lnTo>
                    <a:lnTo>
                      <a:pt x="919" y="10800"/>
                    </a:lnTo>
                    <a:lnTo>
                      <a:pt x="9651" y="11270"/>
                    </a:lnTo>
                    <a:lnTo>
                      <a:pt x="0" y="21600"/>
                    </a:lnTo>
                    <a:lnTo>
                      <a:pt x="10570" y="11739"/>
                    </a:lnTo>
                    <a:lnTo>
                      <a:pt x="11030" y="20661"/>
                    </a:lnTo>
                    <a:lnTo>
                      <a:pt x="11030" y="11739"/>
                    </a:lnTo>
                    <a:lnTo>
                      <a:pt x="21600" y="21600"/>
                    </a:lnTo>
                    <a:lnTo>
                      <a:pt x="1194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3" name="Shape 3394"/>
              <p:cNvSpPr/>
              <p:nvPr/>
            </p:nvSpPr>
            <p:spPr>
              <a:xfrm>
                <a:off x="5306136" y="3035298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80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391" y="1080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1130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4" name="Shape 3395"/>
              <p:cNvSpPr/>
              <p:nvPr/>
            </p:nvSpPr>
            <p:spPr>
              <a:xfrm>
                <a:off x="16998602" y="23622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6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04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5" name="Shape 3396"/>
              <p:cNvSpPr/>
              <p:nvPr/>
            </p:nvSpPr>
            <p:spPr>
              <a:xfrm>
                <a:off x="12985402" y="2142066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12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10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14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6" name="Shape 3397"/>
              <p:cNvSpPr/>
              <p:nvPr/>
            </p:nvSpPr>
            <p:spPr>
              <a:xfrm>
                <a:off x="14602536" y="30480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800"/>
                    </a:moveTo>
                    <a:lnTo>
                      <a:pt x="6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10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1400" y="11400"/>
                    </a:lnTo>
                    <a:lnTo>
                      <a:pt x="20400" y="10800"/>
                    </a:lnTo>
                    <a:lnTo>
                      <a:pt x="11400" y="108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12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8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7" name="Shape 3398"/>
              <p:cNvSpPr/>
              <p:nvPr/>
            </p:nvSpPr>
            <p:spPr>
              <a:xfrm>
                <a:off x="6728535" y="1206498"/>
                <a:ext cx="304801" cy="2963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491"/>
                    </a:moveTo>
                    <a:lnTo>
                      <a:pt x="600" y="11109"/>
                    </a:lnTo>
                    <a:lnTo>
                      <a:pt x="9600" y="11109"/>
                    </a:lnTo>
                    <a:lnTo>
                      <a:pt x="0" y="21600"/>
                    </a:lnTo>
                    <a:lnTo>
                      <a:pt x="10200" y="11726"/>
                    </a:lnTo>
                    <a:lnTo>
                      <a:pt x="10800" y="20983"/>
                    </a:lnTo>
                    <a:lnTo>
                      <a:pt x="10800" y="11726"/>
                    </a:lnTo>
                    <a:lnTo>
                      <a:pt x="21600" y="21600"/>
                    </a:lnTo>
                    <a:lnTo>
                      <a:pt x="12000" y="11109"/>
                    </a:lnTo>
                    <a:lnTo>
                      <a:pt x="20400" y="11109"/>
                    </a:lnTo>
                    <a:lnTo>
                      <a:pt x="12000" y="10491"/>
                    </a:lnTo>
                    <a:lnTo>
                      <a:pt x="21600" y="0"/>
                    </a:lnTo>
                    <a:lnTo>
                      <a:pt x="10800" y="9874"/>
                    </a:lnTo>
                    <a:lnTo>
                      <a:pt x="10800" y="617"/>
                    </a:lnTo>
                    <a:lnTo>
                      <a:pt x="10200" y="9874"/>
                    </a:lnTo>
                    <a:lnTo>
                      <a:pt x="0" y="0"/>
                    </a:lnTo>
                    <a:lnTo>
                      <a:pt x="9600" y="104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8" name="Shape 3399"/>
              <p:cNvSpPr/>
              <p:nvPr/>
            </p:nvSpPr>
            <p:spPr>
              <a:xfrm>
                <a:off x="10318402" y="22098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12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800" y="12000"/>
                    </a:lnTo>
                    <a:lnTo>
                      <a:pt x="10800" y="204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1400"/>
                    </a:lnTo>
                    <a:lnTo>
                      <a:pt x="210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1400" y="9600"/>
                    </a:lnTo>
                    <a:lnTo>
                      <a:pt x="10800" y="600"/>
                    </a:lnTo>
                    <a:lnTo>
                      <a:pt x="108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49" name="Shape 3400"/>
              <p:cNvSpPr/>
              <p:nvPr/>
            </p:nvSpPr>
            <p:spPr>
              <a:xfrm>
                <a:off x="7541336" y="2628898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800"/>
                    </a:moveTo>
                    <a:lnTo>
                      <a:pt x="12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800" y="12000"/>
                    </a:lnTo>
                    <a:lnTo>
                      <a:pt x="10800" y="210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1400"/>
                    </a:lnTo>
                    <a:lnTo>
                      <a:pt x="21000" y="10800"/>
                    </a:lnTo>
                    <a:lnTo>
                      <a:pt x="12000" y="10800"/>
                    </a:lnTo>
                    <a:lnTo>
                      <a:pt x="21600" y="0"/>
                    </a:lnTo>
                    <a:lnTo>
                      <a:pt x="11400" y="10200"/>
                    </a:lnTo>
                    <a:lnTo>
                      <a:pt x="10800" y="1200"/>
                    </a:lnTo>
                    <a:lnTo>
                      <a:pt x="10800" y="10200"/>
                    </a:lnTo>
                    <a:lnTo>
                      <a:pt x="0" y="0"/>
                    </a:lnTo>
                    <a:lnTo>
                      <a:pt x="9600" y="108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0" name="Shape 3401"/>
              <p:cNvSpPr/>
              <p:nvPr/>
            </p:nvSpPr>
            <p:spPr>
              <a:xfrm>
                <a:off x="5289203" y="10414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6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04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1" name="Shape 3402"/>
              <p:cNvSpPr/>
              <p:nvPr/>
            </p:nvSpPr>
            <p:spPr>
              <a:xfrm>
                <a:off x="15982602" y="457200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800"/>
                    </a:moveTo>
                    <a:lnTo>
                      <a:pt x="600" y="10800"/>
                    </a:lnTo>
                    <a:lnTo>
                      <a:pt x="9600" y="114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1000"/>
                    </a:lnTo>
                    <a:lnTo>
                      <a:pt x="10800" y="12000"/>
                    </a:lnTo>
                    <a:lnTo>
                      <a:pt x="21600" y="21600"/>
                    </a:lnTo>
                    <a:lnTo>
                      <a:pt x="12000" y="11400"/>
                    </a:lnTo>
                    <a:lnTo>
                      <a:pt x="20400" y="10800"/>
                    </a:lnTo>
                    <a:lnTo>
                      <a:pt x="12000" y="10800"/>
                    </a:lnTo>
                    <a:lnTo>
                      <a:pt x="21600" y="0"/>
                    </a:lnTo>
                    <a:lnTo>
                      <a:pt x="10800" y="9600"/>
                    </a:lnTo>
                    <a:lnTo>
                      <a:pt x="10800" y="12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8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2" name="Shape 3403"/>
              <p:cNvSpPr/>
              <p:nvPr/>
            </p:nvSpPr>
            <p:spPr>
              <a:xfrm>
                <a:off x="1657002" y="76200"/>
                <a:ext cx="389468" cy="389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3" name="Shape 3404"/>
              <p:cNvSpPr/>
              <p:nvPr/>
            </p:nvSpPr>
            <p:spPr>
              <a:xfrm>
                <a:off x="1572336" y="4250266"/>
                <a:ext cx="389467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4" name="Shape 3405"/>
              <p:cNvSpPr/>
              <p:nvPr/>
            </p:nvSpPr>
            <p:spPr>
              <a:xfrm>
                <a:off x="3604336" y="287866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209" y="11270"/>
                    </a:moveTo>
                    <a:lnTo>
                      <a:pt x="20661" y="10800"/>
                    </a:lnTo>
                    <a:lnTo>
                      <a:pt x="1220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861" y="10330"/>
                    </a:lnTo>
                    <a:lnTo>
                      <a:pt x="939" y="10800"/>
                    </a:lnTo>
                    <a:lnTo>
                      <a:pt x="986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220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5" name="Shape 3406"/>
              <p:cNvSpPr/>
              <p:nvPr/>
            </p:nvSpPr>
            <p:spPr>
              <a:xfrm>
                <a:off x="82202" y="2252133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6" name="Shape 3407"/>
              <p:cNvSpPr/>
              <p:nvPr/>
            </p:nvSpPr>
            <p:spPr>
              <a:xfrm>
                <a:off x="0" y="343130"/>
                <a:ext cx="389467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7" name="Shape 3408"/>
              <p:cNvSpPr/>
              <p:nvPr/>
            </p:nvSpPr>
            <p:spPr>
              <a:xfrm>
                <a:off x="12502802" y="592666"/>
                <a:ext cx="3048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00" y="10200"/>
                    </a:moveTo>
                    <a:lnTo>
                      <a:pt x="1200" y="10800"/>
                    </a:lnTo>
                    <a:lnTo>
                      <a:pt x="9600" y="10800"/>
                    </a:lnTo>
                    <a:lnTo>
                      <a:pt x="0" y="21600"/>
                    </a:lnTo>
                    <a:lnTo>
                      <a:pt x="10200" y="12000"/>
                    </a:lnTo>
                    <a:lnTo>
                      <a:pt x="10800" y="20400"/>
                    </a:lnTo>
                    <a:lnTo>
                      <a:pt x="11400" y="12000"/>
                    </a:lnTo>
                    <a:lnTo>
                      <a:pt x="21600" y="21600"/>
                    </a:lnTo>
                    <a:lnTo>
                      <a:pt x="12000" y="10800"/>
                    </a:lnTo>
                    <a:lnTo>
                      <a:pt x="21000" y="10800"/>
                    </a:lnTo>
                    <a:lnTo>
                      <a:pt x="12000" y="10200"/>
                    </a:lnTo>
                    <a:lnTo>
                      <a:pt x="21600" y="0"/>
                    </a:lnTo>
                    <a:lnTo>
                      <a:pt x="11400" y="9600"/>
                    </a:lnTo>
                    <a:lnTo>
                      <a:pt x="10800" y="600"/>
                    </a:lnTo>
                    <a:lnTo>
                      <a:pt x="10200" y="9600"/>
                    </a:lnTo>
                    <a:lnTo>
                      <a:pt x="0" y="0"/>
                    </a:lnTo>
                    <a:lnTo>
                      <a:pt x="9600" y="10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8" name="Shape 3409"/>
              <p:cNvSpPr/>
              <p:nvPr/>
            </p:nvSpPr>
            <p:spPr>
              <a:xfrm>
                <a:off x="9296052" y="564091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861"/>
                    </a:lnTo>
                    <a:lnTo>
                      <a:pt x="10800" y="939"/>
                    </a:lnTo>
                    <a:lnTo>
                      <a:pt x="10330" y="986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2209"/>
                    </a:lnTo>
                    <a:lnTo>
                      <a:pt x="10800" y="20661"/>
                    </a:lnTo>
                    <a:lnTo>
                      <a:pt x="11270" y="1220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  <p:sp>
            <p:nvSpPr>
              <p:cNvPr id="59" name="Shape 3410"/>
              <p:cNvSpPr/>
              <p:nvPr/>
            </p:nvSpPr>
            <p:spPr>
              <a:xfrm>
                <a:off x="22009811" y="1269998"/>
                <a:ext cx="389468" cy="389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9" y="11270"/>
                    </a:moveTo>
                    <a:lnTo>
                      <a:pt x="20661" y="10800"/>
                    </a:lnTo>
                    <a:lnTo>
                      <a:pt x="11739" y="10330"/>
                    </a:lnTo>
                    <a:lnTo>
                      <a:pt x="21600" y="0"/>
                    </a:lnTo>
                    <a:lnTo>
                      <a:pt x="11270" y="9391"/>
                    </a:lnTo>
                    <a:lnTo>
                      <a:pt x="10800" y="939"/>
                    </a:lnTo>
                    <a:lnTo>
                      <a:pt x="10330" y="9391"/>
                    </a:lnTo>
                    <a:lnTo>
                      <a:pt x="0" y="0"/>
                    </a:lnTo>
                    <a:lnTo>
                      <a:pt x="9391" y="10330"/>
                    </a:lnTo>
                    <a:lnTo>
                      <a:pt x="939" y="10800"/>
                    </a:lnTo>
                    <a:lnTo>
                      <a:pt x="9391" y="11270"/>
                    </a:lnTo>
                    <a:lnTo>
                      <a:pt x="0" y="21600"/>
                    </a:lnTo>
                    <a:lnTo>
                      <a:pt x="10330" y="11739"/>
                    </a:lnTo>
                    <a:lnTo>
                      <a:pt x="10800" y="20661"/>
                    </a:lnTo>
                    <a:lnTo>
                      <a:pt x="11270" y="11739"/>
                    </a:lnTo>
                    <a:lnTo>
                      <a:pt x="21600" y="21600"/>
                    </a:lnTo>
                    <a:lnTo>
                      <a:pt x="11739" y="112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9D9D9"/>
                  </a:gs>
                  <a:gs pos="50000">
                    <a:srgbClr val="FFFFFF"/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162559" tIns="162559" rIns="162559" bIns="162559" numCol="1" anchor="t">
                <a:noAutofit/>
              </a:bodyPr>
              <a:lstStyle/>
              <a:p>
                <a:pPr algn="r" defTabSz="1219170"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6400" dirty="0"/>
              </a:p>
            </p:txBody>
          </p:sp>
        </p:grpSp>
      </p:grpSp>
      <p:sp>
        <p:nvSpPr>
          <p:cNvPr id="96" name="Text Placeholder 7"/>
          <p:cNvSpPr txBox="1">
            <a:spLocks/>
          </p:cNvSpPr>
          <p:nvPr/>
        </p:nvSpPr>
        <p:spPr>
          <a:xfrm>
            <a:off x="2848496" y="2191320"/>
            <a:ext cx="6495011" cy="694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300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defTabSz="1219170">
              <a:defRPr/>
            </a:pPr>
            <a:r>
              <a:rPr lang="en-US" sz="4800" dirty="0">
                <a:solidFill>
                  <a:schemeClr val="bg1"/>
                </a:solidFill>
              </a:rPr>
              <a:t>Thanks for Attending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070103" y="3594638"/>
            <a:ext cx="8051797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6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If you have any questions find me after the talk.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5486401" y="3154403"/>
            <a:ext cx="1219200" cy="21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501728" y="4725141"/>
            <a:ext cx="2388947" cy="20172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 err="1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woodruff.dev</a:t>
            </a:r>
            <a:endParaRPr lang="en-US" sz="14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09477" y="5290016"/>
            <a:ext cx="204357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cwoodruff@live.com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037136" y="5000023"/>
            <a:ext cx="1282697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@cwoodruff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402669" y="4699000"/>
            <a:ext cx="3386664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16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Contact me:</a:t>
            </a:r>
          </a:p>
        </p:txBody>
      </p:sp>
      <p:grpSp>
        <p:nvGrpSpPr>
          <p:cNvPr id="78" name="Group 77"/>
          <p:cNvGrpSpPr/>
          <p:nvPr/>
        </p:nvGrpSpPr>
        <p:grpSpPr>
          <a:xfrm rot="2700000">
            <a:off x="9537976" y="231624"/>
            <a:ext cx="1118928" cy="2025616"/>
            <a:chOff x="4048125" y="660400"/>
            <a:chExt cx="1046163" cy="1893888"/>
          </a:xfrm>
        </p:grpSpPr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1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2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3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4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6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7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8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1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00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8" grpId="0" animBg="1"/>
      <p:bldP spid="29" grpId="0" animBg="1"/>
      <p:bldP spid="96" grpId="0"/>
      <p:bldP spid="97" grpId="0"/>
      <p:bldP spid="100" grpId="0"/>
      <p:bldP spid="101" grpId="0"/>
      <p:bldP spid="102" grpId="0"/>
      <p:bldP spid="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Business Needs for Desktop Apps</a:t>
            </a:r>
          </a:p>
        </p:txBody>
      </p:sp>
      <p:sp>
        <p:nvSpPr>
          <p:cNvPr id="4" name="Oval 3"/>
          <p:cNvSpPr/>
          <p:nvPr/>
        </p:nvSpPr>
        <p:spPr>
          <a:xfrm>
            <a:off x="4599710" y="2623825"/>
            <a:ext cx="2992581" cy="2992579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6" name="Oval 5"/>
          <p:cNvSpPr/>
          <p:nvPr/>
        </p:nvSpPr>
        <p:spPr>
          <a:xfrm>
            <a:off x="5065224" y="3089340"/>
            <a:ext cx="2061555" cy="2061552"/>
          </a:xfrm>
          <a:prstGeom prst="ellipse">
            <a:avLst/>
          </a:prstGeom>
          <a:solidFill>
            <a:srgbClr val="1E2D3C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8" name="Oval 17"/>
          <p:cNvSpPr/>
          <p:nvPr/>
        </p:nvSpPr>
        <p:spPr>
          <a:xfrm>
            <a:off x="4825466" y="2664236"/>
            <a:ext cx="580501" cy="58050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4" name="Oval 23"/>
          <p:cNvSpPr/>
          <p:nvPr/>
        </p:nvSpPr>
        <p:spPr>
          <a:xfrm>
            <a:off x="7298267" y="3833075"/>
            <a:ext cx="580501" cy="580501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7" name="Oval 26"/>
          <p:cNvSpPr/>
          <p:nvPr/>
        </p:nvSpPr>
        <p:spPr>
          <a:xfrm>
            <a:off x="6786034" y="5035342"/>
            <a:ext cx="580501" cy="580501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21" name="Oval 20"/>
          <p:cNvSpPr/>
          <p:nvPr/>
        </p:nvSpPr>
        <p:spPr>
          <a:xfrm>
            <a:off x="6786034" y="2664236"/>
            <a:ext cx="580501" cy="580501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5" name="Oval 14"/>
          <p:cNvSpPr/>
          <p:nvPr/>
        </p:nvSpPr>
        <p:spPr>
          <a:xfrm>
            <a:off x="4825466" y="5035342"/>
            <a:ext cx="580501" cy="580501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30" name="Oval 29"/>
          <p:cNvSpPr/>
          <p:nvPr/>
        </p:nvSpPr>
        <p:spPr>
          <a:xfrm>
            <a:off x="4326467" y="3833075"/>
            <a:ext cx="580501" cy="580501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8" name="TextBox 7"/>
          <p:cNvSpPr txBox="1"/>
          <p:nvPr/>
        </p:nvSpPr>
        <p:spPr>
          <a:xfrm>
            <a:off x="786737" y="2621279"/>
            <a:ext cx="3418415" cy="43601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Some people like desktop app over Internet web apps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132" y="4012886"/>
            <a:ext cx="3223064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Sometimes just feels better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6849" y="2839287"/>
            <a:ext cx="3413760" cy="43601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Printers and other local hardware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5521" y="4012886"/>
            <a:ext cx="298704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Local files editing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18047" y="5216588"/>
            <a:ext cx="3413760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On-premise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800525" y="2373985"/>
            <a:ext cx="580501" cy="5805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49" name="Oval 48"/>
          <p:cNvSpPr/>
          <p:nvPr/>
        </p:nvSpPr>
        <p:spPr>
          <a:xfrm>
            <a:off x="5800525" y="5325592"/>
            <a:ext cx="580501" cy="580501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50" name="TextBox 49"/>
          <p:cNvSpPr txBox="1"/>
          <p:nvPr/>
        </p:nvSpPr>
        <p:spPr>
          <a:xfrm>
            <a:off x="4816611" y="2021123"/>
            <a:ext cx="2541069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Offline</a:t>
            </a:r>
            <a:endParaRPr lang="en-US" sz="1133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16609" y="6041508"/>
            <a:ext cx="2541069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>
              <a:lnSpc>
                <a:spcPts val="1733"/>
              </a:lnSpc>
              <a:spcAft>
                <a:spcPts val="400"/>
              </a:spcAft>
            </a:pPr>
            <a:r>
              <a:rPr lang="en-US" sz="20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Kiosks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81" y="3312578"/>
            <a:ext cx="3076327" cy="1615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7A85D4-0E74-2889-3CAE-9E0DD5485480}"/>
              </a:ext>
            </a:extLst>
          </p:cNvPr>
          <p:cNvSpPr txBox="1"/>
          <p:nvPr/>
        </p:nvSpPr>
        <p:spPr>
          <a:xfrm>
            <a:off x="1263768" y="5216588"/>
            <a:ext cx="3223064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lnSpc>
                <a:spcPts val="1733"/>
              </a:lnSpc>
              <a:spcAft>
                <a:spcPts val="400"/>
              </a:spcAft>
            </a:pPr>
            <a:r>
              <a:rPr lang="en-US" sz="200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Local data</a:t>
            </a:r>
            <a:endParaRPr lang="en-US" sz="1600" dirty="0">
              <a:solidFill>
                <a:schemeClr val="bg1"/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7" grpId="0" animBg="1"/>
      <p:bldP spid="21" grpId="0" animBg="1"/>
      <p:bldP spid="15" grpId="0" animBg="1"/>
      <p:bldP spid="30" grpId="0" animBg="1"/>
      <p:bldP spid="8" grpId="0"/>
      <p:bldP spid="10" grpId="0"/>
      <p:bldP spid="11" grpId="0"/>
      <p:bldP spid="13" grpId="0"/>
      <p:bldP spid="12" grpId="0"/>
      <p:bldP spid="48" grpId="0" animBg="1"/>
      <p:bldP spid="49" grpId="0" animBg="1"/>
      <p:bldP spid="50" grpId="0"/>
      <p:bldP spid="51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Ideas for Electron Apps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36288" y="2201334"/>
            <a:ext cx="2319424" cy="3939117"/>
            <a:chOff x="3702216" y="1651000"/>
            <a:chExt cx="1739568" cy="2954338"/>
          </a:xfrm>
        </p:grpSpPr>
        <p:sp>
          <p:nvSpPr>
            <p:cNvPr id="5" name="Shape 2449"/>
            <p:cNvSpPr/>
            <p:nvPr/>
          </p:nvSpPr>
          <p:spPr>
            <a:xfrm>
              <a:off x="4237636" y="3858623"/>
              <a:ext cx="670307" cy="746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25" y="0"/>
                  </a:moveTo>
                  <a:cubicBezTo>
                    <a:pt x="1042" y="0"/>
                    <a:pt x="0" y="936"/>
                    <a:pt x="0" y="2087"/>
                  </a:cubicBezTo>
                  <a:cubicBezTo>
                    <a:pt x="0" y="3238"/>
                    <a:pt x="1042" y="4169"/>
                    <a:pt x="2325" y="4169"/>
                  </a:cubicBezTo>
                  <a:lnTo>
                    <a:pt x="19280" y="4169"/>
                  </a:lnTo>
                  <a:cubicBezTo>
                    <a:pt x="20563" y="4169"/>
                    <a:pt x="21600" y="3238"/>
                    <a:pt x="21600" y="2087"/>
                  </a:cubicBezTo>
                  <a:cubicBezTo>
                    <a:pt x="21600" y="936"/>
                    <a:pt x="20563" y="0"/>
                    <a:pt x="19280" y="0"/>
                  </a:cubicBezTo>
                  <a:lnTo>
                    <a:pt x="2325" y="0"/>
                  </a:lnTo>
                  <a:close/>
                  <a:moveTo>
                    <a:pt x="926" y="5553"/>
                  </a:moveTo>
                  <a:cubicBezTo>
                    <a:pt x="416" y="5553"/>
                    <a:pt x="0" y="5922"/>
                    <a:pt x="0" y="6380"/>
                  </a:cubicBezTo>
                  <a:cubicBezTo>
                    <a:pt x="0" y="6837"/>
                    <a:pt x="416" y="7211"/>
                    <a:pt x="926" y="7211"/>
                  </a:cubicBezTo>
                  <a:lnTo>
                    <a:pt x="20679" y="7211"/>
                  </a:lnTo>
                  <a:cubicBezTo>
                    <a:pt x="21189" y="7211"/>
                    <a:pt x="21600" y="6837"/>
                    <a:pt x="21600" y="6380"/>
                  </a:cubicBezTo>
                  <a:cubicBezTo>
                    <a:pt x="21600" y="5922"/>
                    <a:pt x="21189" y="5553"/>
                    <a:pt x="20679" y="5553"/>
                  </a:cubicBezTo>
                  <a:lnTo>
                    <a:pt x="926" y="5553"/>
                  </a:lnTo>
                  <a:close/>
                  <a:moveTo>
                    <a:pt x="926" y="8476"/>
                  </a:moveTo>
                  <a:cubicBezTo>
                    <a:pt x="416" y="8476"/>
                    <a:pt x="0" y="8845"/>
                    <a:pt x="0" y="9302"/>
                  </a:cubicBezTo>
                  <a:cubicBezTo>
                    <a:pt x="0" y="9759"/>
                    <a:pt x="416" y="10133"/>
                    <a:pt x="926" y="10133"/>
                  </a:cubicBezTo>
                  <a:lnTo>
                    <a:pt x="20679" y="10133"/>
                  </a:lnTo>
                  <a:cubicBezTo>
                    <a:pt x="21189" y="10133"/>
                    <a:pt x="21600" y="9759"/>
                    <a:pt x="21600" y="9302"/>
                  </a:cubicBezTo>
                  <a:cubicBezTo>
                    <a:pt x="21600" y="8845"/>
                    <a:pt x="21189" y="8476"/>
                    <a:pt x="20679" y="8476"/>
                  </a:cubicBezTo>
                  <a:lnTo>
                    <a:pt x="926" y="8476"/>
                  </a:lnTo>
                  <a:close/>
                  <a:moveTo>
                    <a:pt x="926" y="11252"/>
                  </a:moveTo>
                  <a:cubicBezTo>
                    <a:pt x="416" y="11252"/>
                    <a:pt x="0" y="11621"/>
                    <a:pt x="0" y="12079"/>
                  </a:cubicBezTo>
                  <a:cubicBezTo>
                    <a:pt x="0" y="12536"/>
                    <a:pt x="416" y="12910"/>
                    <a:pt x="926" y="12910"/>
                  </a:cubicBezTo>
                  <a:lnTo>
                    <a:pt x="20679" y="12910"/>
                  </a:lnTo>
                  <a:cubicBezTo>
                    <a:pt x="21189" y="12910"/>
                    <a:pt x="21600" y="12536"/>
                    <a:pt x="21600" y="12079"/>
                  </a:cubicBezTo>
                  <a:cubicBezTo>
                    <a:pt x="21600" y="11621"/>
                    <a:pt x="21189" y="11252"/>
                    <a:pt x="20679" y="11252"/>
                  </a:cubicBezTo>
                  <a:lnTo>
                    <a:pt x="926" y="11252"/>
                  </a:lnTo>
                  <a:close/>
                  <a:moveTo>
                    <a:pt x="987" y="14321"/>
                  </a:moveTo>
                  <a:cubicBezTo>
                    <a:pt x="443" y="14321"/>
                    <a:pt x="0" y="14713"/>
                    <a:pt x="0" y="15198"/>
                  </a:cubicBezTo>
                  <a:lnTo>
                    <a:pt x="0" y="15723"/>
                  </a:lnTo>
                  <a:lnTo>
                    <a:pt x="4528" y="19216"/>
                  </a:lnTo>
                  <a:lnTo>
                    <a:pt x="17072" y="19216"/>
                  </a:lnTo>
                  <a:lnTo>
                    <a:pt x="21600" y="15723"/>
                  </a:lnTo>
                  <a:lnTo>
                    <a:pt x="21600" y="15198"/>
                  </a:lnTo>
                  <a:cubicBezTo>
                    <a:pt x="21600" y="14713"/>
                    <a:pt x="21162" y="14321"/>
                    <a:pt x="20618" y="14321"/>
                  </a:cubicBezTo>
                  <a:lnTo>
                    <a:pt x="10800" y="14321"/>
                  </a:lnTo>
                  <a:lnTo>
                    <a:pt x="987" y="14321"/>
                  </a:lnTo>
                  <a:close/>
                  <a:moveTo>
                    <a:pt x="5860" y="20312"/>
                  </a:moveTo>
                  <a:lnTo>
                    <a:pt x="7534" y="21600"/>
                  </a:lnTo>
                  <a:lnTo>
                    <a:pt x="10724" y="21600"/>
                  </a:lnTo>
                  <a:lnTo>
                    <a:pt x="13913" y="21600"/>
                  </a:lnTo>
                  <a:lnTo>
                    <a:pt x="15582" y="20312"/>
                  </a:lnTo>
                  <a:cubicBezTo>
                    <a:pt x="15582" y="20312"/>
                    <a:pt x="5860" y="20312"/>
                    <a:pt x="5860" y="20312"/>
                  </a:cubicBezTo>
                  <a:close/>
                </a:path>
              </a:pathLst>
            </a:custGeom>
            <a:solidFill>
              <a:srgbClr val="1E2D3C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6" name="Shape 2450"/>
            <p:cNvSpPr/>
            <p:nvPr/>
          </p:nvSpPr>
          <p:spPr>
            <a:xfrm>
              <a:off x="3702216" y="2231953"/>
              <a:ext cx="870663" cy="85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12734" y="3959"/>
                  </a:moveTo>
                  <a:lnTo>
                    <a:pt x="12734" y="2570"/>
                  </a:lnTo>
                  <a:cubicBezTo>
                    <a:pt x="13197" y="2366"/>
                    <a:pt x="13522" y="1891"/>
                    <a:pt x="13522" y="1338"/>
                  </a:cubicBezTo>
                  <a:cubicBezTo>
                    <a:pt x="13522" y="599"/>
                    <a:pt x="12941" y="0"/>
                    <a:pt x="12225" y="0"/>
                  </a:cubicBezTo>
                  <a:cubicBezTo>
                    <a:pt x="11509" y="0"/>
                    <a:pt x="10928" y="599"/>
                    <a:pt x="10928" y="1338"/>
                  </a:cubicBezTo>
                  <a:cubicBezTo>
                    <a:pt x="10928" y="1891"/>
                    <a:pt x="11253" y="2366"/>
                    <a:pt x="11716" y="2570"/>
                  </a:cubicBezTo>
                  <a:lnTo>
                    <a:pt x="11716" y="3959"/>
                  </a:lnTo>
                  <a:lnTo>
                    <a:pt x="292" y="3959"/>
                  </a:lnTo>
                  <a:cubicBezTo>
                    <a:pt x="-252" y="7514"/>
                    <a:pt x="-223" y="12358"/>
                    <a:pt x="2040" y="18106"/>
                  </a:cubicBezTo>
                  <a:cubicBezTo>
                    <a:pt x="2475" y="19212"/>
                    <a:pt x="3136" y="20400"/>
                    <a:pt x="3867" y="21600"/>
                  </a:cubicBezTo>
                  <a:lnTo>
                    <a:pt x="11716" y="21600"/>
                  </a:lnTo>
                  <a:lnTo>
                    <a:pt x="11716" y="20248"/>
                  </a:lnTo>
                  <a:cubicBezTo>
                    <a:pt x="11253" y="20044"/>
                    <a:pt x="10928" y="19570"/>
                    <a:pt x="10928" y="19017"/>
                  </a:cubicBezTo>
                  <a:cubicBezTo>
                    <a:pt x="10928" y="18278"/>
                    <a:pt x="11509" y="17678"/>
                    <a:pt x="12225" y="17678"/>
                  </a:cubicBezTo>
                  <a:cubicBezTo>
                    <a:pt x="12941" y="17678"/>
                    <a:pt x="13522" y="18278"/>
                    <a:pt x="13522" y="19017"/>
                  </a:cubicBezTo>
                  <a:cubicBezTo>
                    <a:pt x="13522" y="19570"/>
                    <a:pt x="13197" y="20044"/>
                    <a:pt x="12734" y="20248"/>
                  </a:cubicBezTo>
                  <a:lnTo>
                    <a:pt x="12734" y="21600"/>
                  </a:lnTo>
                  <a:lnTo>
                    <a:pt x="21348" y="21600"/>
                  </a:lnTo>
                  <a:lnTo>
                    <a:pt x="21348" y="3959"/>
                  </a:lnTo>
                  <a:cubicBezTo>
                    <a:pt x="21348" y="3959"/>
                    <a:pt x="12734" y="3959"/>
                    <a:pt x="12734" y="395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7" name="Shape 2451"/>
            <p:cNvSpPr/>
            <p:nvPr/>
          </p:nvSpPr>
          <p:spPr>
            <a:xfrm>
              <a:off x="3712320" y="1651000"/>
              <a:ext cx="1015577" cy="733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extrusionOk="0">
                  <a:moveTo>
                    <a:pt x="20475" y="8155"/>
                  </a:moveTo>
                  <a:cubicBezTo>
                    <a:pt x="20010" y="8155"/>
                    <a:pt x="19611" y="8543"/>
                    <a:pt x="19440" y="9097"/>
                  </a:cubicBezTo>
                  <a:lnTo>
                    <a:pt x="18265" y="9097"/>
                  </a:lnTo>
                  <a:lnTo>
                    <a:pt x="18265" y="0"/>
                  </a:lnTo>
                  <a:cubicBezTo>
                    <a:pt x="17128" y="0"/>
                    <a:pt x="11910" y="-88"/>
                    <a:pt x="6541" y="5987"/>
                  </a:cubicBezTo>
                  <a:cubicBezTo>
                    <a:pt x="4100" y="8748"/>
                    <a:pt x="1516" y="12961"/>
                    <a:pt x="434" y="18655"/>
                  </a:cubicBezTo>
                  <a:cubicBezTo>
                    <a:pt x="273" y="19504"/>
                    <a:pt x="121" y="20460"/>
                    <a:pt x="0" y="21512"/>
                  </a:cubicBezTo>
                  <a:lnTo>
                    <a:pt x="9910" y="21512"/>
                  </a:lnTo>
                  <a:lnTo>
                    <a:pt x="9910" y="19902"/>
                  </a:lnTo>
                  <a:cubicBezTo>
                    <a:pt x="9508" y="19666"/>
                    <a:pt x="9226" y="19116"/>
                    <a:pt x="9226" y="18475"/>
                  </a:cubicBezTo>
                  <a:cubicBezTo>
                    <a:pt x="9226" y="17618"/>
                    <a:pt x="9730" y="16924"/>
                    <a:pt x="10351" y="16924"/>
                  </a:cubicBezTo>
                  <a:cubicBezTo>
                    <a:pt x="10972" y="16924"/>
                    <a:pt x="11476" y="17618"/>
                    <a:pt x="11476" y="18475"/>
                  </a:cubicBezTo>
                  <a:cubicBezTo>
                    <a:pt x="11476" y="19116"/>
                    <a:pt x="11194" y="19666"/>
                    <a:pt x="10792" y="19902"/>
                  </a:cubicBezTo>
                  <a:lnTo>
                    <a:pt x="10792" y="21512"/>
                  </a:lnTo>
                  <a:lnTo>
                    <a:pt x="18265" y="21512"/>
                  </a:lnTo>
                  <a:lnTo>
                    <a:pt x="18265" y="10314"/>
                  </a:lnTo>
                  <a:lnTo>
                    <a:pt x="19440" y="10314"/>
                  </a:lnTo>
                  <a:cubicBezTo>
                    <a:pt x="19611" y="10868"/>
                    <a:pt x="20010" y="11257"/>
                    <a:pt x="20475" y="11257"/>
                  </a:cubicBezTo>
                  <a:cubicBezTo>
                    <a:pt x="21096" y="11257"/>
                    <a:pt x="21600" y="10562"/>
                    <a:pt x="21600" y="9706"/>
                  </a:cubicBezTo>
                  <a:cubicBezTo>
                    <a:pt x="21600" y="8849"/>
                    <a:pt x="21096" y="8155"/>
                    <a:pt x="20475" y="815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8" name="Shape 2452"/>
            <p:cNvSpPr/>
            <p:nvPr/>
          </p:nvSpPr>
          <p:spPr>
            <a:xfrm>
              <a:off x="4571120" y="2383506"/>
              <a:ext cx="870664" cy="85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21056" y="0"/>
                  </a:moveTo>
                  <a:lnTo>
                    <a:pt x="9632" y="0"/>
                  </a:lnTo>
                  <a:lnTo>
                    <a:pt x="9632" y="1335"/>
                  </a:lnTo>
                  <a:cubicBezTo>
                    <a:pt x="10095" y="1539"/>
                    <a:pt x="10420" y="2015"/>
                    <a:pt x="10420" y="2569"/>
                  </a:cubicBezTo>
                  <a:cubicBezTo>
                    <a:pt x="10420" y="3309"/>
                    <a:pt x="9839" y="3910"/>
                    <a:pt x="9123" y="3910"/>
                  </a:cubicBezTo>
                  <a:cubicBezTo>
                    <a:pt x="8407" y="3910"/>
                    <a:pt x="7826" y="3309"/>
                    <a:pt x="7826" y="2569"/>
                  </a:cubicBezTo>
                  <a:cubicBezTo>
                    <a:pt x="7826" y="2015"/>
                    <a:pt x="8151" y="1539"/>
                    <a:pt x="8615" y="1335"/>
                  </a:cubicBezTo>
                  <a:lnTo>
                    <a:pt x="8615" y="0"/>
                  </a:lnTo>
                  <a:lnTo>
                    <a:pt x="0" y="0"/>
                  </a:lnTo>
                  <a:lnTo>
                    <a:pt x="0" y="17678"/>
                  </a:lnTo>
                  <a:lnTo>
                    <a:pt x="8615" y="17678"/>
                  </a:lnTo>
                  <a:lnTo>
                    <a:pt x="8615" y="19025"/>
                  </a:lnTo>
                  <a:cubicBezTo>
                    <a:pt x="8151" y="19230"/>
                    <a:pt x="7826" y="19705"/>
                    <a:pt x="7826" y="20259"/>
                  </a:cubicBezTo>
                  <a:cubicBezTo>
                    <a:pt x="7826" y="21000"/>
                    <a:pt x="8407" y="21600"/>
                    <a:pt x="9123" y="21600"/>
                  </a:cubicBezTo>
                  <a:cubicBezTo>
                    <a:pt x="9839" y="21600"/>
                    <a:pt x="10420" y="21000"/>
                    <a:pt x="10420" y="20259"/>
                  </a:cubicBezTo>
                  <a:cubicBezTo>
                    <a:pt x="10420" y="19705"/>
                    <a:pt x="10095" y="19230"/>
                    <a:pt x="9632" y="19025"/>
                  </a:cubicBezTo>
                  <a:lnTo>
                    <a:pt x="9632" y="17678"/>
                  </a:lnTo>
                  <a:lnTo>
                    <a:pt x="17481" y="17678"/>
                  </a:lnTo>
                  <a:cubicBezTo>
                    <a:pt x="18212" y="16476"/>
                    <a:pt x="18873" y="15285"/>
                    <a:pt x="19308" y="14177"/>
                  </a:cubicBezTo>
                  <a:cubicBezTo>
                    <a:pt x="21571" y="8417"/>
                    <a:pt x="21600" y="3563"/>
                    <a:pt x="21056" y="0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9" name="Shape 2453"/>
            <p:cNvSpPr/>
            <p:nvPr/>
          </p:nvSpPr>
          <p:spPr>
            <a:xfrm>
              <a:off x="4571120" y="1651000"/>
              <a:ext cx="858749" cy="887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extrusionOk="0">
                  <a:moveTo>
                    <a:pt x="9881" y="19064"/>
                  </a:moveTo>
                  <a:lnTo>
                    <a:pt x="9881" y="17788"/>
                  </a:lnTo>
                  <a:lnTo>
                    <a:pt x="21600" y="17788"/>
                  </a:lnTo>
                  <a:cubicBezTo>
                    <a:pt x="21458" y="16918"/>
                    <a:pt x="21277" y="16128"/>
                    <a:pt x="21087" y="15425"/>
                  </a:cubicBezTo>
                  <a:cubicBezTo>
                    <a:pt x="19808" y="10717"/>
                    <a:pt x="16751" y="7233"/>
                    <a:pt x="13865" y="4950"/>
                  </a:cubicBezTo>
                  <a:cubicBezTo>
                    <a:pt x="7515" y="-73"/>
                    <a:pt x="1345" y="0"/>
                    <a:pt x="0" y="0"/>
                  </a:cubicBezTo>
                  <a:lnTo>
                    <a:pt x="0" y="7522"/>
                  </a:lnTo>
                  <a:lnTo>
                    <a:pt x="1390" y="7522"/>
                  </a:lnTo>
                  <a:cubicBezTo>
                    <a:pt x="1592" y="7064"/>
                    <a:pt x="2064" y="6743"/>
                    <a:pt x="2614" y="6743"/>
                  </a:cubicBezTo>
                  <a:cubicBezTo>
                    <a:pt x="3349" y="6743"/>
                    <a:pt x="3944" y="7317"/>
                    <a:pt x="3944" y="8025"/>
                  </a:cubicBezTo>
                  <a:cubicBezTo>
                    <a:pt x="3944" y="8734"/>
                    <a:pt x="3349" y="9308"/>
                    <a:pt x="2614" y="9308"/>
                  </a:cubicBezTo>
                  <a:cubicBezTo>
                    <a:pt x="2064" y="9308"/>
                    <a:pt x="1592" y="8986"/>
                    <a:pt x="1390" y="8528"/>
                  </a:cubicBezTo>
                  <a:lnTo>
                    <a:pt x="0" y="8528"/>
                  </a:lnTo>
                  <a:lnTo>
                    <a:pt x="0" y="17788"/>
                  </a:lnTo>
                  <a:lnTo>
                    <a:pt x="8837" y="17788"/>
                  </a:lnTo>
                  <a:lnTo>
                    <a:pt x="8837" y="19064"/>
                  </a:lnTo>
                  <a:cubicBezTo>
                    <a:pt x="8362" y="19260"/>
                    <a:pt x="8028" y="19715"/>
                    <a:pt x="8028" y="20244"/>
                  </a:cubicBezTo>
                  <a:cubicBezTo>
                    <a:pt x="8028" y="20953"/>
                    <a:pt x="8624" y="21527"/>
                    <a:pt x="9359" y="21527"/>
                  </a:cubicBezTo>
                  <a:cubicBezTo>
                    <a:pt x="10094" y="21527"/>
                    <a:pt x="10689" y="20953"/>
                    <a:pt x="10689" y="20244"/>
                  </a:cubicBezTo>
                  <a:cubicBezTo>
                    <a:pt x="10689" y="19715"/>
                    <a:pt x="10356" y="19260"/>
                    <a:pt x="9881" y="19064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0" name="Shape 2454"/>
            <p:cNvSpPr/>
            <p:nvPr/>
          </p:nvSpPr>
          <p:spPr>
            <a:xfrm>
              <a:off x="4419567" y="3085702"/>
              <a:ext cx="862834" cy="704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extrusionOk="0">
                  <a:moveTo>
                    <a:pt x="13586" y="0"/>
                  </a:moveTo>
                  <a:lnTo>
                    <a:pt x="13586" y="1625"/>
                  </a:lnTo>
                  <a:cubicBezTo>
                    <a:pt x="14059" y="1871"/>
                    <a:pt x="14391" y="2445"/>
                    <a:pt x="14391" y="3113"/>
                  </a:cubicBezTo>
                  <a:cubicBezTo>
                    <a:pt x="14391" y="4007"/>
                    <a:pt x="13798" y="4731"/>
                    <a:pt x="13066" y="4731"/>
                  </a:cubicBezTo>
                  <a:cubicBezTo>
                    <a:pt x="12335" y="4731"/>
                    <a:pt x="11742" y="4007"/>
                    <a:pt x="11742" y="3113"/>
                  </a:cubicBezTo>
                  <a:cubicBezTo>
                    <a:pt x="11742" y="2445"/>
                    <a:pt x="12074" y="1871"/>
                    <a:pt x="12547" y="1625"/>
                  </a:cubicBezTo>
                  <a:lnTo>
                    <a:pt x="12547" y="0"/>
                  </a:lnTo>
                  <a:lnTo>
                    <a:pt x="3752" y="0"/>
                  </a:lnTo>
                  <a:lnTo>
                    <a:pt x="3752" y="7027"/>
                  </a:lnTo>
                  <a:lnTo>
                    <a:pt x="2543" y="7027"/>
                  </a:lnTo>
                  <a:cubicBezTo>
                    <a:pt x="2341" y="6449"/>
                    <a:pt x="1871" y="6044"/>
                    <a:pt x="1324" y="6044"/>
                  </a:cubicBezTo>
                  <a:cubicBezTo>
                    <a:pt x="593" y="6044"/>
                    <a:pt x="0" y="6768"/>
                    <a:pt x="0" y="7661"/>
                  </a:cubicBezTo>
                  <a:cubicBezTo>
                    <a:pt x="0" y="8555"/>
                    <a:pt x="593" y="9279"/>
                    <a:pt x="1324" y="9279"/>
                  </a:cubicBezTo>
                  <a:cubicBezTo>
                    <a:pt x="1871" y="9279"/>
                    <a:pt x="2341" y="8874"/>
                    <a:pt x="2543" y="8296"/>
                  </a:cubicBezTo>
                  <a:lnTo>
                    <a:pt x="3752" y="8296"/>
                  </a:lnTo>
                  <a:lnTo>
                    <a:pt x="3752" y="21548"/>
                  </a:lnTo>
                  <a:lnTo>
                    <a:pt x="12092" y="21548"/>
                  </a:lnTo>
                  <a:cubicBezTo>
                    <a:pt x="12092" y="21548"/>
                    <a:pt x="13631" y="21600"/>
                    <a:pt x="14311" y="20125"/>
                  </a:cubicBezTo>
                  <a:cubicBezTo>
                    <a:pt x="15565" y="17405"/>
                    <a:pt x="15832" y="12047"/>
                    <a:pt x="17994" y="7010"/>
                  </a:cubicBezTo>
                  <a:cubicBezTo>
                    <a:pt x="18897" y="4905"/>
                    <a:pt x="20349" y="2434"/>
                    <a:pt x="21600" y="0"/>
                  </a:cubicBezTo>
                  <a:cubicBezTo>
                    <a:pt x="21600" y="0"/>
                    <a:pt x="13586" y="0"/>
                    <a:pt x="13586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1" name="Shape 2455"/>
            <p:cNvSpPr/>
            <p:nvPr/>
          </p:nvSpPr>
          <p:spPr>
            <a:xfrm>
              <a:off x="3858821" y="2929097"/>
              <a:ext cx="712970" cy="85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7" extrusionOk="0">
                  <a:moveTo>
                    <a:pt x="20137" y="10690"/>
                  </a:moveTo>
                  <a:cubicBezTo>
                    <a:pt x="19893" y="11164"/>
                    <a:pt x="19324" y="11497"/>
                    <a:pt x="18663" y="11497"/>
                  </a:cubicBezTo>
                  <a:cubicBezTo>
                    <a:pt x="17777" y="11497"/>
                    <a:pt x="17060" y="10903"/>
                    <a:pt x="17060" y="10170"/>
                  </a:cubicBezTo>
                  <a:cubicBezTo>
                    <a:pt x="17060" y="9437"/>
                    <a:pt x="17777" y="8843"/>
                    <a:pt x="18663" y="8843"/>
                  </a:cubicBezTo>
                  <a:cubicBezTo>
                    <a:pt x="19324" y="8843"/>
                    <a:pt x="19893" y="9176"/>
                    <a:pt x="20137" y="9650"/>
                  </a:cubicBezTo>
                  <a:lnTo>
                    <a:pt x="21600" y="9650"/>
                  </a:lnTo>
                  <a:lnTo>
                    <a:pt x="21600" y="3888"/>
                  </a:lnTo>
                  <a:lnTo>
                    <a:pt x="10956" y="3888"/>
                  </a:lnTo>
                  <a:lnTo>
                    <a:pt x="10956" y="2547"/>
                  </a:lnTo>
                  <a:cubicBezTo>
                    <a:pt x="11529" y="2345"/>
                    <a:pt x="11930" y="1875"/>
                    <a:pt x="11930" y="1327"/>
                  </a:cubicBezTo>
                  <a:cubicBezTo>
                    <a:pt x="11930" y="594"/>
                    <a:pt x="11213" y="0"/>
                    <a:pt x="10328" y="0"/>
                  </a:cubicBezTo>
                  <a:cubicBezTo>
                    <a:pt x="9443" y="0"/>
                    <a:pt x="8725" y="594"/>
                    <a:pt x="8725" y="1327"/>
                  </a:cubicBezTo>
                  <a:cubicBezTo>
                    <a:pt x="8725" y="1875"/>
                    <a:pt x="9126" y="2345"/>
                    <a:pt x="9699" y="2547"/>
                  </a:cubicBezTo>
                  <a:lnTo>
                    <a:pt x="9699" y="3888"/>
                  </a:lnTo>
                  <a:lnTo>
                    <a:pt x="0" y="3888"/>
                  </a:lnTo>
                  <a:cubicBezTo>
                    <a:pt x="1514" y="5883"/>
                    <a:pt x="3272" y="7910"/>
                    <a:pt x="4365" y="9636"/>
                  </a:cubicBezTo>
                  <a:cubicBezTo>
                    <a:pt x="6980" y="13766"/>
                    <a:pt x="7303" y="18160"/>
                    <a:pt x="8821" y="20390"/>
                  </a:cubicBezTo>
                  <a:cubicBezTo>
                    <a:pt x="9643" y="21600"/>
                    <a:pt x="11507" y="21557"/>
                    <a:pt x="11507" y="21557"/>
                  </a:cubicBezTo>
                  <a:lnTo>
                    <a:pt x="21600" y="21557"/>
                  </a:lnTo>
                  <a:lnTo>
                    <a:pt x="21600" y="10690"/>
                  </a:lnTo>
                  <a:cubicBezTo>
                    <a:pt x="21600" y="10690"/>
                    <a:pt x="20137" y="10690"/>
                    <a:pt x="20137" y="1069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/>
              </a:pPr>
              <a:endParaRPr sz="4267" dirty="0"/>
            </a:p>
          </p:txBody>
        </p:sp>
        <p:sp>
          <p:nvSpPr>
            <p:cNvPr id="12" name="Shape 2456"/>
            <p:cNvSpPr/>
            <p:nvPr/>
          </p:nvSpPr>
          <p:spPr>
            <a:xfrm>
              <a:off x="4776755" y="2656302"/>
              <a:ext cx="278637" cy="278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6" y="0"/>
                  </a:moveTo>
                  <a:cubicBezTo>
                    <a:pt x="9705" y="0"/>
                    <a:pt x="8789" y="900"/>
                    <a:pt x="8775" y="2008"/>
                  </a:cubicBezTo>
                  <a:cubicBezTo>
                    <a:pt x="8760" y="3368"/>
                    <a:pt x="8346" y="5715"/>
                    <a:pt x="6082" y="6906"/>
                  </a:cubicBezTo>
                  <a:cubicBezTo>
                    <a:pt x="5916" y="6994"/>
                    <a:pt x="5441" y="7230"/>
                    <a:pt x="5372" y="7261"/>
                  </a:cubicBezTo>
                  <a:cubicBezTo>
                    <a:pt x="5020" y="6966"/>
                    <a:pt x="4544" y="6747"/>
                    <a:pt x="4051" y="6747"/>
                  </a:cubicBezTo>
                  <a:lnTo>
                    <a:pt x="2032" y="6747"/>
                  </a:lnTo>
                  <a:cubicBezTo>
                    <a:pt x="916" y="6747"/>
                    <a:pt x="0" y="7662"/>
                    <a:pt x="0" y="8780"/>
                  </a:cubicBezTo>
                  <a:lnTo>
                    <a:pt x="0" y="19580"/>
                  </a:lnTo>
                  <a:cubicBezTo>
                    <a:pt x="0" y="20697"/>
                    <a:pt x="916" y="21600"/>
                    <a:pt x="2032" y="21600"/>
                  </a:cubicBezTo>
                  <a:lnTo>
                    <a:pt x="4051" y="21600"/>
                  </a:lnTo>
                  <a:cubicBezTo>
                    <a:pt x="4854" y="21600"/>
                    <a:pt x="5525" y="21117"/>
                    <a:pt x="5850" y="20437"/>
                  </a:cubicBezTo>
                  <a:cubicBezTo>
                    <a:pt x="5858" y="20439"/>
                    <a:pt x="5878" y="20448"/>
                    <a:pt x="5886" y="20449"/>
                  </a:cubicBezTo>
                  <a:cubicBezTo>
                    <a:pt x="5932" y="20461"/>
                    <a:pt x="5981" y="20468"/>
                    <a:pt x="6046" y="20486"/>
                  </a:cubicBezTo>
                  <a:cubicBezTo>
                    <a:pt x="6057" y="20488"/>
                    <a:pt x="6070" y="20494"/>
                    <a:pt x="6082" y="20498"/>
                  </a:cubicBezTo>
                  <a:cubicBezTo>
                    <a:pt x="6472" y="20594"/>
                    <a:pt x="7212" y="20779"/>
                    <a:pt x="8811" y="21147"/>
                  </a:cubicBezTo>
                  <a:cubicBezTo>
                    <a:pt x="9155" y="21225"/>
                    <a:pt x="10961" y="21600"/>
                    <a:pt x="12838" y="21600"/>
                  </a:cubicBezTo>
                  <a:lnTo>
                    <a:pt x="16533" y="21600"/>
                  </a:lnTo>
                  <a:cubicBezTo>
                    <a:pt x="17658" y="21600"/>
                    <a:pt x="18462" y="21171"/>
                    <a:pt x="18944" y="20302"/>
                  </a:cubicBezTo>
                  <a:cubicBezTo>
                    <a:pt x="18951" y="20289"/>
                    <a:pt x="19112" y="19990"/>
                    <a:pt x="19238" y="19580"/>
                  </a:cubicBezTo>
                  <a:cubicBezTo>
                    <a:pt x="19333" y="19271"/>
                    <a:pt x="19365" y="18835"/>
                    <a:pt x="19250" y="18392"/>
                  </a:cubicBezTo>
                  <a:cubicBezTo>
                    <a:pt x="19974" y="17893"/>
                    <a:pt x="20212" y="17131"/>
                    <a:pt x="20364" y="16641"/>
                  </a:cubicBezTo>
                  <a:cubicBezTo>
                    <a:pt x="20618" y="15836"/>
                    <a:pt x="20541" y="15237"/>
                    <a:pt x="20364" y="14804"/>
                  </a:cubicBezTo>
                  <a:cubicBezTo>
                    <a:pt x="20771" y="14419"/>
                    <a:pt x="21123" y="13839"/>
                    <a:pt x="21270" y="12943"/>
                  </a:cubicBezTo>
                  <a:cubicBezTo>
                    <a:pt x="21361" y="12388"/>
                    <a:pt x="21256" y="11814"/>
                    <a:pt x="21000" y="11339"/>
                  </a:cubicBezTo>
                  <a:cubicBezTo>
                    <a:pt x="21382" y="10909"/>
                    <a:pt x="21556" y="10369"/>
                    <a:pt x="21576" y="9869"/>
                  </a:cubicBezTo>
                  <a:lnTo>
                    <a:pt x="21588" y="9722"/>
                  </a:lnTo>
                  <a:cubicBezTo>
                    <a:pt x="21593" y="9633"/>
                    <a:pt x="21600" y="9586"/>
                    <a:pt x="21600" y="9392"/>
                  </a:cubicBezTo>
                  <a:cubicBezTo>
                    <a:pt x="21600" y="8538"/>
                    <a:pt x="21002" y="7443"/>
                    <a:pt x="19679" y="7065"/>
                  </a:cubicBezTo>
                  <a:cubicBezTo>
                    <a:pt x="18835" y="6843"/>
                    <a:pt x="16852" y="6848"/>
                    <a:pt x="13951" y="6771"/>
                  </a:cubicBezTo>
                  <a:cubicBezTo>
                    <a:pt x="14089" y="6138"/>
                    <a:pt x="14123" y="5569"/>
                    <a:pt x="14123" y="4555"/>
                  </a:cubicBezTo>
                  <a:cubicBezTo>
                    <a:pt x="14123" y="2132"/>
                    <a:pt x="12367" y="0"/>
                    <a:pt x="10806" y="0"/>
                  </a:cubicBezTo>
                  <a:close/>
                  <a:moveTo>
                    <a:pt x="10806" y="1347"/>
                  </a:moveTo>
                  <a:cubicBezTo>
                    <a:pt x="11520" y="1347"/>
                    <a:pt x="12776" y="2782"/>
                    <a:pt x="12776" y="4555"/>
                  </a:cubicBezTo>
                  <a:cubicBezTo>
                    <a:pt x="12776" y="6156"/>
                    <a:pt x="12714" y="6425"/>
                    <a:pt x="12152" y="8094"/>
                  </a:cubicBezTo>
                  <a:cubicBezTo>
                    <a:pt x="18899" y="8094"/>
                    <a:pt x="18850" y="8195"/>
                    <a:pt x="19446" y="8351"/>
                  </a:cubicBezTo>
                  <a:cubicBezTo>
                    <a:pt x="20184" y="8562"/>
                    <a:pt x="20242" y="9181"/>
                    <a:pt x="20242" y="9392"/>
                  </a:cubicBezTo>
                  <a:cubicBezTo>
                    <a:pt x="20242" y="9623"/>
                    <a:pt x="20238" y="9581"/>
                    <a:pt x="20229" y="9808"/>
                  </a:cubicBezTo>
                  <a:cubicBezTo>
                    <a:pt x="20215" y="10142"/>
                    <a:pt x="20076" y="10800"/>
                    <a:pt x="18895" y="10800"/>
                  </a:cubicBezTo>
                  <a:lnTo>
                    <a:pt x="17549" y="10800"/>
                  </a:lnTo>
                  <a:cubicBezTo>
                    <a:pt x="17363" y="10800"/>
                    <a:pt x="17207" y="10956"/>
                    <a:pt x="17207" y="11143"/>
                  </a:cubicBezTo>
                  <a:cubicBezTo>
                    <a:pt x="17207" y="11330"/>
                    <a:pt x="17363" y="11473"/>
                    <a:pt x="17549" y="11473"/>
                  </a:cubicBezTo>
                  <a:lnTo>
                    <a:pt x="18859" y="11473"/>
                  </a:lnTo>
                  <a:cubicBezTo>
                    <a:pt x="19871" y="11473"/>
                    <a:pt x="20001" y="12318"/>
                    <a:pt x="19936" y="12722"/>
                  </a:cubicBezTo>
                  <a:cubicBezTo>
                    <a:pt x="19853" y="13226"/>
                    <a:pt x="19619" y="14180"/>
                    <a:pt x="18479" y="14180"/>
                  </a:cubicBezTo>
                  <a:lnTo>
                    <a:pt x="16876" y="14180"/>
                  </a:lnTo>
                  <a:cubicBezTo>
                    <a:pt x="16690" y="14180"/>
                    <a:pt x="16533" y="14324"/>
                    <a:pt x="16533" y="14510"/>
                  </a:cubicBezTo>
                  <a:cubicBezTo>
                    <a:pt x="16533" y="14697"/>
                    <a:pt x="16690" y="14853"/>
                    <a:pt x="16876" y="14853"/>
                  </a:cubicBezTo>
                  <a:lnTo>
                    <a:pt x="18198" y="14853"/>
                  </a:lnTo>
                  <a:cubicBezTo>
                    <a:pt x="19337" y="14853"/>
                    <a:pt x="19243" y="15718"/>
                    <a:pt x="19079" y="16237"/>
                  </a:cubicBezTo>
                  <a:cubicBezTo>
                    <a:pt x="18864" y="16918"/>
                    <a:pt x="18727" y="17559"/>
                    <a:pt x="17292" y="17559"/>
                  </a:cubicBezTo>
                  <a:lnTo>
                    <a:pt x="16191" y="17559"/>
                  </a:lnTo>
                  <a:cubicBezTo>
                    <a:pt x="16004" y="17559"/>
                    <a:pt x="15860" y="17703"/>
                    <a:pt x="15860" y="17890"/>
                  </a:cubicBezTo>
                  <a:cubicBezTo>
                    <a:pt x="15860" y="18076"/>
                    <a:pt x="16004" y="18233"/>
                    <a:pt x="16191" y="18233"/>
                  </a:cubicBezTo>
                  <a:lnTo>
                    <a:pt x="17256" y="18233"/>
                  </a:lnTo>
                  <a:cubicBezTo>
                    <a:pt x="17993" y="18233"/>
                    <a:pt x="18030" y="18925"/>
                    <a:pt x="17953" y="19176"/>
                  </a:cubicBezTo>
                  <a:cubicBezTo>
                    <a:pt x="17869" y="19450"/>
                    <a:pt x="17762" y="19656"/>
                    <a:pt x="17757" y="19665"/>
                  </a:cubicBezTo>
                  <a:cubicBezTo>
                    <a:pt x="17553" y="20033"/>
                    <a:pt x="17229" y="20253"/>
                    <a:pt x="16533" y="20253"/>
                  </a:cubicBezTo>
                  <a:lnTo>
                    <a:pt x="12838" y="20253"/>
                  </a:lnTo>
                  <a:cubicBezTo>
                    <a:pt x="10984" y="20253"/>
                    <a:pt x="9152" y="19835"/>
                    <a:pt x="9105" y="19824"/>
                  </a:cubicBezTo>
                  <a:cubicBezTo>
                    <a:pt x="6302" y="19178"/>
                    <a:pt x="6160" y="19128"/>
                    <a:pt x="5984" y="19078"/>
                  </a:cubicBezTo>
                  <a:cubicBezTo>
                    <a:pt x="5984" y="19078"/>
                    <a:pt x="5409" y="18976"/>
                    <a:pt x="5409" y="18478"/>
                  </a:cubicBezTo>
                  <a:lnTo>
                    <a:pt x="5397" y="9159"/>
                  </a:lnTo>
                  <a:cubicBezTo>
                    <a:pt x="5397" y="8843"/>
                    <a:pt x="5601" y="8550"/>
                    <a:pt x="5935" y="8449"/>
                  </a:cubicBezTo>
                  <a:cubicBezTo>
                    <a:pt x="5977" y="8433"/>
                    <a:pt x="6042" y="8418"/>
                    <a:pt x="6082" y="8400"/>
                  </a:cubicBezTo>
                  <a:cubicBezTo>
                    <a:pt x="9165" y="7123"/>
                    <a:pt x="10093" y="4321"/>
                    <a:pt x="10121" y="2020"/>
                  </a:cubicBezTo>
                  <a:cubicBezTo>
                    <a:pt x="10125" y="1697"/>
                    <a:pt x="10384" y="1347"/>
                    <a:pt x="10806" y="1347"/>
                  </a:cubicBezTo>
                  <a:close/>
                  <a:moveTo>
                    <a:pt x="2032" y="8094"/>
                  </a:moveTo>
                  <a:lnTo>
                    <a:pt x="4051" y="8094"/>
                  </a:lnTo>
                  <a:cubicBezTo>
                    <a:pt x="4424" y="8094"/>
                    <a:pt x="4724" y="8406"/>
                    <a:pt x="4724" y="8780"/>
                  </a:cubicBezTo>
                  <a:cubicBezTo>
                    <a:pt x="4724" y="8780"/>
                    <a:pt x="4724" y="19580"/>
                    <a:pt x="4724" y="19580"/>
                  </a:cubicBezTo>
                  <a:cubicBezTo>
                    <a:pt x="4724" y="19953"/>
                    <a:pt x="4424" y="20253"/>
                    <a:pt x="4051" y="20253"/>
                  </a:cubicBezTo>
                  <a:lnTo>
                    <a:pt x="2032" y="20253"/>
                  </a:lnTo>
                  <a:cubicBezTo>
                    <a:pt x="1659" y="20253"/>
                    <a:pt x="1358" y="19953"/>
                    <a:pt x="1358" y="19580"/>
                  </a:cubicBezTo>
                  <a:lnTo>
                    <a:pt x="1358" y="8780"/>
                  </a:lnTo>
                  <a:cubicBezTo>
                    <a:pt x="1358" y="8406"/>
                    <a:pt x="1659" y="8094"/>
                    <a:pt x="2032" y="8094"/>
                  </a:cubicBezTo>
                  <a:close/>
                  <a:moveTo>
                    <a:pt x="3047" y="17559"/>
                  </a:moveTo>
                  <a:cubicBezTo>
                    <a:pt x="2489" y="17559"/>
                    <a:pt x="2031" y="18004"/>
                    <a:pt x="2032" y="18563"/>
                  </a:cubicBezTo>
                  <a:cubicBezTo>
                    <a:pt x="2032" y="19123"/>
                    <a:pt x="2488" y="19580"/>
                    <a:pt x="3047" y="19580"/>
                  </a:cubicBezTo>
                  <a:cubicBezTo>
                    <a:pt x="3606" y="19580"/>
                    <a:pt x="4051" y="19123"/>
                    <a:pt x="4051" y="18563"/>
                  </a:cubicBezTo>
                  <a:cubicBezTo>
                    <a:pt x="4051" y="18004"/>
                    <a:pt x="3606" y="17559"/>
                    <a:pt x="3047" y="17559"/>
                  </a:cubicBezTo>
                  <a:close/>
                  <a:moveTo>
                    <a:pt x="3047" y="18233"/>
                  </a:moveTo>
                  <a:cubicBezTo>
                    <a:pt x="3233" y="18233"/>
                    <a:pt x="3378" y="18377"/>
                    <a:pt x="3378" y="18563"/>
                  </a:cubicBezTo>
                  <a:cubicBezTo>
                    <a:pt x="3378" y="18749"/>
                    <a:pt x="3233" y="18906"/>
                    <a:pt x="3047" y="18906"/>
                  </a:cubicBezTo>
                  <a:cubicBezTo>
                    <a:pt x="2862" y="18906"/>
                    <a:pt x="2705" y="18749"/>
                    <a:pt x="2705" y="18563"/>
                  </a:cubicBezTo>
                  <a:cubicBezTo>
                    <a:pt x="2705" y="18377"/>
                    <a:pt x="2862" y="18233"/>
                    <a:pt x="3047" y="1823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3" name="Shape 2457"/>
            <p:cNvSpPr/>
            <p:nvPr/>
          </p:nvSpPr>
          <p:spPr>
            <a:xfrm>
              <a:off x="4071218" y="2601001"/>
              <a:ext cx="233803" cy="249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3" y="0"/>
                  </a:moveTo>
                  <a:cubicBezTo>
                    <a:pt x="1283" y="0"/>
                    <a:pt x="0" y="1202"/>
                    <a:pt x="0" y="2693"/>
                  </a:cubicBezTo>
                  <a:lnTo>
                    <a:pt x="0" y="18893"/>
                  </a:lnTo>
                  <a:cubicBezTo>
                    <a:pt x="0" y="20385"/>
                    <a:pt x="1283" y="21600"/>
                    <a:pt x="2873" y="21600"/>
                  </a:cubicBezTo>
                  <a:lnTo>
                    <a:pt x="18712" y="21600"/>
                  </a:lnTo>
                  <a:cubicBezTo>
                    <a:pt x="20303" y="21600"/>
                    <a:pt x="21600" y="20385"/>
                    <a:pt x="21600" y="18893"/>
                  </a:cubicBezTo>
                  <a:lnTo>
                    <a:pt x="21600" y="2693"/>
                  </a:lnTo>
                  <a:cubicBezTo>
                    <a:pt x="21600" y="1202"/>
                    <a:pt x="20303" y="0"/>
                    <a:pt x="18712" y="0"/>
                  </a:cubicBezTo>
                  <a:lnTo>
                    <a:pt x="2873" y="0"/>
                  </a:lnTo>
                  <a:close/>
                  <a:moveTo>
                    <a:pt x="2873" y="1340"/>
                  </a:moveTo>
                  <a:lnTo>
                    <a:pt x="18712" y="1340"/>
                  </a:lnTo>
                  <a:cubicBezTo>
                    <a:pt x="19506" y="1340"/>
                    <a:pt x="20156" y="1949"/>
                    <a:pt x="20156" y="2693"/>
                  </a:cubicBezTo>
                  <a:cubicBezTo>
                    <a:pt x="20156" y="2693"/>
                    <a:pt x="20156" y="18893"/>
                    <a:pt x="20156" y="18893"/>
                  </a:cubicBezTo>
                  <a:cubicBezTo>
                    <a:pt x="20156" y="19637"/>
                    <a:pt x="19506" y="20247"/>
                    <a:pt x="18712" y="20247"/>
                  </a:cubicBezTo>
                  <a:lnTo>
                    <a:pt x="2873" y="20247"/>
                  </a:lnTo>
                  <a:cubicBezTo>
                    <a:pt x="2079" y="20247"/>
                    <a:pt x="1444" y="19637"/>
                    <a:pt x="1444" y="18893"/>
                  </a:cubicBezTo>
                  <a:lnTo>
                    <a:pt x="1444" y="2693"/>
                  </a:lnTo>
                  <a:cubicBezTo>
                    <a:pt x="1444" y="1949"/>
                    <a:pt x="2079" y="1340"/>
                    <a:pt x="2873" y="1340"/>
                  </a:cubicBezTo>
                  <a:close/>
                  <a:moveTo>
                    <a:pt x="3602" y="2693"/>
                  </a:moveTo>
                  <a:cubicBezTo>
                    <a:pt x="3204" y="2693"/>
                    <a:pt x="2873" y="3004"/>
                    <a:pt x="2873" y="3377"/>
                  </a:cubicBezTo>
                  <a:lnTo>
                    <a:pt x="2873" y="15530"/>
                  </a:lnTo>
                  <a:cubicBezTo>
                    <a:pt x="2873" y="15903"/>
                    <a:pt x="3204" y="16200"/>
                    <a:pt x="3602" y="16200"/>
                  </a:cubicBezTo>
                  <a:lnTo>
                    <a:pt x="17998" y="16200"/>
                  </a:lnTo>
                  <a:cubicBezTo>
                    <a:pt x="18396" y="16200"/>
                    <a:pt x="18712" y="15903"/>
                    <a:pt x="18712" y="15530"/>
                  </a:cubicBezTo>
                  <a:lnTo>
                    <a:pt x="18712" y="3377"/>
                  </a:lnTo>
                  <a:cubicBezTo>
                    <a:pt x="18712" y="3004"/>
                    <a:pt x="18395" y="2693"/>
                    <a:pt x="17998" y="2693"/>
                  </a:cubicBezTo>
                  <a:lnTo>
                    <a:pt x="3602" y="2693"/>
                  </a:lnTo>
                  <a:close/>
                  <a:moveTo>
                    <a:pt x="3602" y="3377"/>
                  </a:moveTo>
                  <a:cubicBezTo>
                    <a:pt x="3602" y="3377"/>
                    <a:pt x="17998" y="3377"/>
                    <a:pt x="17998" y="3377"/>
                  </a:cubicBezTo>
                  <a:lnTo>
                    <a:pt x="17998" y="12741"/>
                  </a:lnTo>
                  <a:lnTo>
                    <a:pt x="15664" y="10349"/>
                  </a:lnTo>
                  <a:cubicBezTo>
                    <a:pt x="15527" y="10204"/>
                    <a:pt x="15331" y="10116"/>
                    <a:pt x="15124" y="10116"/>
                  </a:cubicBezTo>
                  <a:cubicBezTo>
                    <a:pt x="14918" y="10116"/>
                    <a:pt x="14722" y="10204"/>
                    <a:pt x="14585" y="10349"/>
                  </a:cubicBezTo>
                  <a:lnTo>
                    <a:pt x="12703" y="12345"/>
                  </a:lnTo>
                  <a:lnTo>
                    <a:pt x="7015" y="6302"/>
                  </a:lnTo>
                  <a:cubicBezTo>
                    <a:pt x="6878" y="6157"/>
                    <a:pt x="6682" y="6070"/>
                    <a:pt x="6476" y="6070"/>
                  </a:cubicBezTo>
                  <a:cubicBezTo>
                    <a:pt x="6269" y="6070"/>
                    <a:pt x="6073" y="6157"/>
                    <a:pt x="5936" y="6302"/>
                  </a:cubicBezTo>
                  <a:lnTo>
                    <a:pt x="3602" y="8831"/>
                  </a:lnTo>
                  <a:lnTo>
                    <a:pt x="3602" y="3377"/>
                  </a:lnTo>
                  <a:close/>
                  <a:moveTo>
                    <a:pt x="13680" y="4716"/>
                  </a:moveTo>
                  <a:cubicBezTo>
                    <a:pt x="12487" y="4716"/>
                    <a:pt x="11522" y="5635"/>
                    <a:pt x="11522" y="6753"/>
                  </a:cubicBezTo>
                  <a:cubicBezTo>
                    <a:pt x="11522" y="7872"/>
                    <a:pt x="12487" y="8777"/>
                    <a:pt x="13680" y="8777"/>
                  </a:cubicBezTo>
                  <a:cubicBezTo>
                    <a:pt x="14874" y="8777"/>
                    <a:pt x="15839" y="7872"/>
                    <a:pt x="15839" y="6753"/>
                  </a:cubicBezTo>
                  <a:cubicBezTo>
                    <a:pt x="15839" y="5635"/>
                    <a:pt x="14874" y="4716"/>
                    <a:pt x="13680" y="4716"/>
                  </a:cubicBezTo>
                  <a:close/>
                  <a:moveTo>
                    <a:pt x="13680" y="5400"/>
                  </a:moveTo>
                  <a:cubicBezTo>
                    <a:pt x="14474" y="5400"/>
                    <a:pt x="15124" y="6008"/>
                    <a:pt x="15124" y="6753"/>
                  </a:cubicBezTo>
                  <a:cubicBezTo>
                    <a:pt x="15124" y="7498"/>
                    <a:pt x="14474" y="8093"/>
                    <a:pt x="13680" y="8093"/>
                  </a:cubicBezTo>
                  <a:cubicBezTo>
                    <a:pt x="12887" y="8093"/>
                    <a:pt x="12237" y="7498"/>
                    <a:pt x="12237" y="6753"/>
                  </a:cubicBezTo>
                  <a:cubicBezTo>
                    <a:pt x="12237" y="6008"/>
                    <a:pt x="12887" y="5400"/>
                    <a:pt x="13680" y="5400"/>
                  </a:cubicBezTo>
                  <a:close/>
                  <a:moveTo>
                    <a:pt x="6476" y="6753"/>
                  </a:moveTo>
                  <a:lnTo>
                    <a:pt x="12280" y="12919"/>
                  </a:lnTo>
                  <a:lnTo>
                    <a:pt x="12703" y="13370"/>
                  </a:lnTo>
                  <a:lnTo>
                    <a:pt x="14687" y="15530"/>
                  </a:lnTo>
                  <a:lnTo>
                    <a:pt x="3602" y="15530"/>
                  </a:lnTo>
                  <a:cubicBezTo>
                    <a:pt x="3602" y="15530"/>
                    <a:pt x="3602" y="9857"/>
                    <a:pt x="3602" y="9857"/>
                  </a:cubicBezTo>
                  <a:lnTo>
                    <a:pt x="6476" y="6753"/>
                  </a:lnTo>
                  <a:close/>
                  <a:moveTo>
                    <a:pt x="15124" y="10800"/>
                  </a:moveTo>
                  <a:lnTo>
                    <a:pt x="17998" y="13753"/>
                  </a:lnTo>
                  <a:lnTo>
                    <a:pt x="17998" y="15530"/>
                  </a:lnTo>
                  <a:cubicBezTo>
                    <a:pt x="17998" y="15530"/>
                    <a:pt x="15649" y="15530"/>
                    <a:pt x="15649" y="15530"/>
                  </a:cubicBezTo>
                  <a:lnTo>
                    <a:pt x="13185" y="12851"/>
                  </a:lnTo>
                  <a:lnTo>
                    <a:pt x="15124" y="108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4" name="Shape 2458"/>
            <p:cNvSpPr/>
            <p:nvPr/>
          </p:nvSpPr>
          <p:spPr>
            <a:xfrm>
              <a:off x="4781277" y="1949970"/>
              <a:ext cx="249386" cy="163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10" y="13990"/>
                  </a:moveTo>
                  <a:cubicBezTo>
                    <a:pt x="11374" y="14259"/>
                    <a:pt x="11094" y="14401"/>
                    <a:pt x="10800" y="14401"/>
                  </a:cubicBezTo>
                  <a:cubicBezTo>
                    <a:pt x="10506" y="14401"/>
                    <a:pt x="10226" y="14259"/>
                    <a:pt x="9990" y="13990"/>
                  </a:cubicBezTo>
                  <a:lnTo>
                    <a:pt x="7199" y="10800"/>
                  </a:lnTo>
                  <a:lnTo>
                    <a:pt x="6637" y="10157"/>
                  </a:lnTo>
                  <a:lnTo>
                    <a:pt x="1350" y="4115"/>
                  </a:lnTo>
                  <a:lnTo>
                    <a:pt x="1350" y="4114"/>
                  </a:lnTo>
                  <a:cubicBezTo>
                    <a:pt x="1350" y="2980"/>
                    <a:pt x="1955" y="2057"/>
                    <a:pt x="2700" y="2057"/>
                  </a:cubicBezTo>
                  <a:lnTo>
                    <a:pt x="18900" y="2057"/>
                  </a:lnTo>
                  <a:cubicBezTo>
                    <a:pt x="19644" y="2057"/>
                    <a:pt x="20250" y="2980"/>
                    <a:pt x="20250" y="4114"/>
                  </a:cubicBezTo>
                  <a:cubicBezTo>
                    <a:pt x="20250" y="4114"/>
                    <a:pt x="11610" y="13990"/>
                    <a:pt x="11610" y="13990"/>
                  </a:cubicBezTo>
                  <a:close/>
                  <a:moveTo>
                    <a:pt x="20250" y="16199"/>
                  </a:moveTo>
                  <a:lnTo>
                    <a:pt x="15526" y="10800"/>
                  </a:lnTo>
                  <a:lnTo>
                    <a:pt x="20250" y="5400"/>
                  </a:lnTo>
                  <a:cubicBezTo>
                    <a:pt x="20250" y="5400"/>
                    <a:pt x="20250" y="16199"/>
                    <a:pt x="20250" y="16199"/>
                  </a:cubicBezTo>
                  <a:close/>
                  <a:moveTo>
                    <a:pt x="20250" y="17485"/>
                  </a:moveTo>
                  <a:cubicBezTo>
                    <a:pt x="20250" y="18621"/>
                    <a:pt x="19644" y="19542"/>
                    <a:pt x="18900" y="19542"/>
                  </a:cubicBezTo>
                  <a:lnTo>
                    <a:pt x="2700" y="19542"/>
                  </a:lnTo>
                  <a:cubicBezTo>
                    <a:pt x="1955" y="19542"/>
                    <a:pt x="1350" y="18621"/>
                    <a:pt x="1350" y="17485"/>
                  </a:cubicBezTo>
                  <a:lnTo>
                    <a:pt x="6637" y="11443"/>
                  </a:lnTo>
                  <a:lnTo>
                    <a:pt x="9585" y="14814"/>
                  </a:lnTo>
                  <a:cubicBezTo>
                    <a:pt x="9945" y="15223"/>
                    <a:pt x="10372" y="15430"/>
                    <a:pt x="10800" y="15430"/>
                  </a:cubicBezTo>
                  <a:cubicBezTo>
                    <a:pt x="11228" y="15430"/>
                    <a:pt x="11655" y="15223"/>
                    <a:pt x="12015" y="14814"/>
                  </a:cubicBezTo>
                  <a:lnTo>
                    <a:pt x="14963" y="11443"/>
                  </a:lnTo>
                  <a:cubicBezTo>
                    <a:pt x="14963" y="11443"/>
                    <a:pt x="20250" y="17485"/>
                    <a:pt x="20250" y="17485"/>
                  </a:cubicBezTo>
                  <a:close/>
                  <a:moveTo>
                    <a:pt x="1350" y="5400"/>
                  </a:moveTo>
                  <a:lnTo>
                    <a:pt x="6074" y="10800"/>
                  </a:lnTo>
                  <a:lnTo>
                    <a:pt x="1350" y="16199"/>
                  </a:lnTo>
                  <a:cubicBezTo>
                    <a:pt x="1350" y="16199"/>
                    <a:pt x="1350" y="5400"/>
                    <a:pt x="1350" y="5400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209" y="0"/>
                    <a:pt x="0" y="1842"/>
                    <a:pt x="0" y="4114"/>
                  </a:cubicBezTo>
                  <a:lnTo>
                    <a:pt x="0" y="17485"/>
                  </a:lnTo>
                  <a:cubicBezTo>
                    <a:pt x="0" y="19757"/>
                    <a:pt x="1209" y="21600"/>
                    <a:pt x="2700" y="21600"/>
                  </a:cubicBezTo>
                  <a:lnTo>
                    <a:pt x="18900" y="21600"/>
                  </a:lnTo>
                  <a:cubicBezTo>
                    <a:pt x="20391" y="21600"/>
                    <a:pt x="21600" y="19757"/>
                    <a:pt x="21600" y="17485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900" y="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5" name="Shape 2459"/>
            <p:cNvSpPr/>
            <p:nvPr/>
          </p:nvSpPr>
          <p:spPr>
            <a:xfrm>
              <a:off x="4200506" y="3459376"/>
              <a:ext cx="249408" cy="210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26" y="0"/>
                  </a:moveTo>
                  <a:cubicBezTo>
                    <a:pt x="6594" y="0"/>
                    <a:pt x="5856" y="598"/>
                    <a:pt x="5545" y="1516"/>
                  </a:cubicBezTo>
                  <a:lnTo>
                    <a:pt x="4615" y="4250"/>
                  </a:lnTo>
                  <a:lnTo>
                    <a:pt x="1695" y="4833"/>
                  </a:lnTo>
                  <a:cubicBezTo>
                    <a:pt x="714" y="5026"/>
                    <a:pt x="0" y="6025"/>
                    <a:pt x="0" y="7204"/>
                  </a:cubicBezTo>
                  <a:lnTo>
                    <a:pt x="0" y="19203"/>
                  </a:lnTo>
                  <a:cubicBezTo>
                    <a:pt x="0" y="20526"/>
                    <a:pt x="907" y="21600"/>
                    <a:pt x="2023" y="21600"/>
                  </a:cubicBezTo>
                  <a:lnTo>
                    <a:pt x="19577" y="21600"/>
                  </a:lnTo>
                  <a:cubicBezTo>
                    <a:pt x="20693" y="21600"/>
                    <a:pt x="21600" y="20526"/>
                    <a:pt x="21600" y="19203"/>
                  </a:cubicBezTo>
                  <a:lnTo>
                    <a:pt x="21600" y="7204"/>
                  </a:lnTo>
                  <a:cubicBezTo>
                    <a:pt x="21600" y="6025"/>
                    <a:pt x="20886" y="5026"/>
                    <a:pt x="19905" y="4833"/>
                  </a:cubicBezTo>
                  <a:lnTo>
                    <a:pt x="16985" y="4250"/>
                  </a:lnTo>
                  <a:lnTo>
                    <a:pt x="16055" y="1503"/>
                  </a:lnTo>
                  <a:cubicBezTo>
                    <a:pt x="15745" y="587"/>
                    <a:pt x="15006" y="0"/>
                    <a:pt x="14174" y="0"/>
                  </a:cubicBezTo>
                  <a:lnTo>
                    <a:pt x="7426" y="0"/>
                  </a:lnTo>
                  <a:close/>
                  <a:moveTo>
                    <a:pt x="7426" y="1607"/>
                  </a:moveTo>
                  <a:lnTo>
                    <a:pt x="14174" y="1607"/>
                  </a:lnTo>
                  <a:cubicBezTo>
                    <a:pt x="14449" y="1607"/>
                    <a:pt x="14695" y="1795"/>
                    <a:pt x="14797" y="2099"/>
                  </a:cubicBezTo>
                  <a:lnTo>
                    <a:pt x="16011" y="5688"/>
                  </a:lnTo>
                  <a:lnTo>
                    <a:pt x="19686" y="6414"/>
                  </a:lnTo>
                  <a:cubicBezTo>
                    <a:pt x="20012" y="6478"/>
                    <a:pt x="20244" y="6813"/>
                    <a:pt x="20244" y="7204"/>
                  </a:cubicBezTo>
                  <a:cubicBezTo>
                    <a:pt x="20244" y="7204"/>
                    <a:pt x="20244" y="19203"/>
                    <a:pt x="20244" y="19203"/>
                  </a:cubicBezTo>
                  <a:cubicBezTo>
                    <a:pt x="20244" y="19645"/>
                    <a:pt x="19950" y="19993"/>
                    <a:pt x="19577" y="19993"/>
                  </a:cubicBezTo>
                  <a:lnTo>
                    <a:pt x="2023" y="19993"/>
                  </a:lnTo>
                  <a:cubicBezTo>
                    <a:pt x="1650" y="19993"/>
                    <a:pt x="1356" y="19645"/>
                    <a:pt x="1356" y="19203"/>
                  </a:cubicBezTo>
                  <a:lnTo>
                    <a:pt x="1356" y="7204"/>
                  </a:lnTo>
                  <a:cubicBezTo>
                    <a:pt x="1356" y="6813"/>
                    <a:pt x="1588" y="6478"/>
                    <a:pt x="1914" y="6414"/>
                  </a:cubicBezTo>
                  <a:lnTo>
                    <a:pt x="5589" y="5688"/>
                  </a:lnTo>
                  <a:lnTo>
                    <a:pt x="6803" y="2099"/>
                  </a:lnTo>
                  <a:cubicBezTo>
                    <a:pt x="6905" y="1795"/>
                    <a:pt x="7149" y="1607"/>
                    <a:pt x="7426" y="1607"/>
                  </a:cubicBezTo>
                  <a:close/>
                  <a:moveTo>
                    <a:pt x="10795" y="5598"/>
                  </a:moveTo>
                  <a:cubicBezTo>
                    <a:pt x="7811" y="5598"/>
                    <a:pt x="5403" y="8464"/>
                    <a:pt x="5403" y="11999"/>
                  </a:cubicBezTo>
                  <a:cubicBezTo>
                    <a:pt x="5403" y="15533"/>
                    <a:pt x="7811" y="18400"/>
                    <a:pt x="10795" y="18400"/>
                  </a:cubicBezTo>
                  <a:cubicBezTo>
                    <a:pt x="13776" y="18400"/>
                    <a:pt x="16197" y="15533"/>
                    <a:pt x="16197" y="11999"/>
                  </a:cubicBezTo>
                  <a:cubicBezTo>
                    <a:pt x="16197" y="8464"/>
                    <a:pt x="13776" y="5598"/>
                    <a:pt x="10795" y="5598"/>
                  </a:cubicBezTo>
                  <a:close/>
                  <a:moveTo>
                    <a:pt x="10488" y="7217"/>
                  </a:moveTo>
                  <a:cubicBezTo>
                    <a:pt x="11522" y="7123"/>
                    <a:pt x="12581" y="7495"/>
                    <a:pt x="13430" y="8358"/>
                  </a:cubicBezTo>
                  <a:cubicBezTo>
                    <a:pt x="15128" y="10082"/>
                    <a:pt x="15334" y="13109"/>
                    <a:pt x="13879" y="15121"/>
                  </a:cubicBezTo>
                  <a:cubicBezTo>
                    <a:pt x="12423" y="17135"/>
                    <a:pt x="9868" y="17364"/>
                    <a:pt x="8170" y="15640"/>
                  </a:cubicBezTo>
                  <a:cubicBezTo>
                    <a:pt x="6471" y="13915"/>
                    <a:pt x="6266" y="10889"/>
                    <a:pt x="7721" y="8876"/>
                  </a:cubicBezTo>
                  <a:cubicBezTo>
                    <a:pt x="8448" y="7869"/>
                    <a:pt x="9455" y="7311"/>
                    <a:pt x="10488" y="7217"/>
                  </a:cubicBezTo>
                  <a:close/>
                  <a:moveTo>
                    <a:pt x="10795" y="8798"/>
                  </a:moveTo>
                  <a:cubicBezTo>
                    <a:pt x="9304" y="8798"/>
                    <a:pt x="8104" y="10232"/>
                    <a:pt x="8104" y="11999"/>
                  </a:cubicBezTo>
                  <a:cubicBezTo>
                    <a:pt x="8104" y="12220"/>
                    <a:pt x="8245" y="12400"/>
                    <a:pt x="8432" y="12400"/>
                  </a:cubicBezTo>
                  <a:cubicBezTo>
                    <a:pt x="8618" y="12400"/>
                    <a:pt x="8771" y="12219"/>
                    <a:pt x="8771" y="11999"/>
                  </a:cubicBezTo>
                  <a:cubicBezTo>
                    <a:pt x="8771" y="10673"/>
                    <a:pt x="9675" y="9601"/>
                    <a:pt x="10795" y="9601"/>
                  </a:cubicBezTo>
                  <a:cubicBezTo>
                    <a:pt x="10980" y="9601"/>
                    <a:pt x="11134" y="9420"/>
                    <a:pt x="11134" y="9200"/>
                  </a:cubicBezTo>
                  <a:cubicBezTo>
                    <a:pt x="11134" y="8979"/>
                    <a:pt x="10980" y="8798"/>
                    <a:pt x="10795" y="879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6" name="Shape 2460"/>
            <p:cNvSpPr/>
            <p:nvPr/>
          </p:nvSpPr>
          <p:spPr>
            <a:xfrm>
              <a:off x="4696071" y="3460543"/>
              <a:ext cx="249279" cy="218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0713" extrusionOk="0">
                  <a:moveTo>
                    <a:pt x="5964" y="5"/>
                  </a:moveTo>
                  <a:cubicBezTo>
                    <a:pt x="4450" y="39"/>
                    <a:pt x="2948" y="712"/>
                    <a:pt x="1790" y="2042"/>
                  </a:cubicBezTo>
                  <a:cubicBezTo>
                    <a:pt x="-597" y="4783"/>
                    <a:pt x="-597" y="9218"/>
                    <a:pt x="1790" y="11959"/>
                  </a:cubicBezTo>
                  <a:cubicBezTo>
                    <a:pt x="2472" y="12743"/>
                    <a:pt x="8846" y="20064"/>
                    <a:pt x="8846" y="20064"/>
                  </a:cubicBezTo>
                  <a:cubicBezTo>
                    <a:pt x="9600" y="20930"/>
                    <a:pt x="10818" y="20930"/>
                    <a:pt x="11573" y="20064"/>
                  </a:cubicBezTo>
                  <a:cubicBezTo>
                    <a:pt x="11573" y="20064"/>
                    <a:pt x="18539" y="12048"/>
                    <a:pt x="18616" y="11959"/>
                  </a:cubicBezTo>
                  <a:cubicBezTo>
                    <a:pt x="21003" y="9218"/>
                    <a:pt x="21003" y="4783"/>
                    <a:pt x="18616" y="2042"/>
                  </a:cubicBezTo>
                  <a:cubicBezTo>
                    <a:pt x="16300" y="-618"/>
                    <a:pt x="12603" y="-670"/>
                    <a:pt x="10203" y="1833"/>
                  </a:cubicBezTo>
                  <a:cubicBezTo>
                    <a:pt x="9004" y="581"/>
                    <a:pt x="7479" y="-29"/>
                    <a:pt x="5964" y="5"/>
                  </a:cubicBezTo>
                  <a:close/>
                  <a:moveTo>
                    <a:pt x="5990" y="1473"/>
                  </a:moveTo>
                  <a:cubicBezTo>
                    <a:pt x="7185" y="1443"/>
                    <a:pt x="8383" y="1930"/>
                    <a:pt x="9337" y="2926"/>
                  </a:cubicBezTo>
                  <a:lnTo>
                    <a:pt x="10203" y="3825"/>
                  </a:lnTo>
                  <a:lnTo>
                    <a:pt x="11069" y="2926"/>
                  </a:lnTo>
                  <a:cubicBezTo>
                    <a:pt x="12978" y="935"/>
                    <a:pt x="15898" y="1008"/>
                    <a:pt x="17712" y="3091"/>
                  </a:cubicBezTo>
                  <a:cubicBezTo>
                    <a:pt x="19594" y="5251"/>
                    <a:pt x="19594" y="8766"/>
                    <a:pt x="17712" y="10926"/>
                  </a:cubicBezTo>
                  <a:lnTo>
                    <a:pt x="10655" y="19015"/>
                  </a:lnTo>
                  <a:cubicBezTo>
                    <a:pt x="10406" y="19304"/>
                    <a:pt x="10001" y="19304"/>
                    <a:pt x="9751" y="19015"/>
                  </a:cubicBezTo>
                  <a:lnTo>
                    <a:pt x="2694" y="10926"/>
                  </a:lnTo>
                  <a:cubicBezTo>
                    <a:pt x="812" y="8766"/>
                    <a:pt x="812" y="5251"/>
                    <a:pt x="2694" y="3091"/>
                  </a:cubicBezTo>
                  <a:cubicBezTo>
                    <a:pt x="3601" y="2050"/>
                    <a:pt x="4795" y="1503"/>
                    <a:pt x="5990" y="1473"/>
                  </a:cubicBezTo>
                  <a:close/>
                  <a:moveTo>
                    <a:pt x="5900" y="3705"/>
                  </a:moveTo>
                  <a:cubicBezTo>
                    <a:pt x="4401" y="3707"/>
                    <a:pt x="3186" y="5101"/>
                    <a:pt x="3186" y="6836"/>
                  </a:cubicBezTo>
                  <a:cubicBezTo>
                    <a:pt x="3186" y="7040"/>
                    <a:pt x="3333" y="7211"/>
                    <a:pt x="3509" y="7211"/>
                  </a:cubicBezTo>
                  <a:cubicBezTo>
                    <a:pt x="3685" y="7211"/>
                    <a:pt x="3832" y="7040"/>
                    <a:pt x="3832" y="6836"/>
                  </a:cubicBezTo>
                  <a:cubicBezTo>
                    <a:pt x="3832" y="5508"/>
                    <a:pt x="4755" y="4439"/>
                    <a:pt x="5900" y="4439"/>
                  </a:cubicBezTo>
                  <a:cubicBezTo>
                    <a:pt x="6076" y="4439"/>
                    <a:pt x="6223" y="4269"/>
                    <a:pt x="6223" y="4065"/>
                  </a:cubicBezTo>
                  <a:cubicBezTo>
                    <a:pt x="6223" y="3861"/>
                    <a:pt x="6075" y="3705"/>
                    <a:pt x="5900" y="370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  <p:sp>
          <p:nvSpPr>
            <p:cNvPr id="17" name="Shape 2461"/>
            <p:cNvSpPr/>
            <p:nvPr/>
          </p:nvSpPr>
          <p:spPr>
            <a:xfrm>
              <a:off x="4094984" y="1900476"/>
              <a:ext cx="249387" cy="249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600" extrusionOk="0">
                  <a:moveTo>
                    <a:pt x="18847" y="7946"/>
                  </a:moveTo>
                  <a:lnTo>
                    <a:pt x="17741" y="9092"/>
                  </a:lnTo>
                  <a:cubicBezTo>
                    <a:pt x="17741" y="8940"/>
                    <a:pt x="17759" y="8792"/>
                    <a:pt x="17745" y="8637"/>
                  </a:cubicBezTo>
                  <a:cubicBezTo>
                    <a:pt x="17629" y="7331"/>
                    <a:pt x="17037" y="6068"/>
                    <a:pt x="16074" y="5081"/>
                  </a:cubicBezTo>
                  <a:cubicBezTo>
                    <a:pt x="15004" y="3980"/>
                    <a:pt x="13586" y="3349"/>
                    <a:pt x="12181" y="3345"/>
                  </a:cubicBezTo>
                  <a:lnTo>
                    <a:pt x="13269" y="2218"/>
                  </a:lnTo>
                  <a:cubicBezTo>
                    <a:pt x="13813" y="1660"/>
                    <a:pt x="14572" y="1350"/>
                    <a:pt x="15403" y="1350"/>
                  </a:cubicBezTo>
                  <a:cubicBezTo>
                    <a:pt x="16461" y="1350"/>
                    <a:pt x="17547" y="1841"/>
                    <a:pt x="18381" y="2697"/>
                  </a:cubicBezTo>
                  <a:cubicBezTo>
                    <a:pt x="19165" y="3501"/>
                    <a:pt x="19632" y="4500"/>
                    <a:pt x="19699" y="5510"/>
                  </a:cubicBezTo>
                  <a:cubicBezTo>
                    <a:pt x="19760" y="6453"/>
                    <a:pt x="19458" y="7318"/>
                    <a:pt x="18847" y="7946"/>
                  </a:cubicBezTo>
                  <a:moveTo>
                    <a:pt x="5829" y="19329"/>
                  </a:moveTo>
                  <a:cubicBezTo>
                    <a:pt x="5814" y="18424"/>
                    <a:pt x="5454" y="17482"/>
                    <a:pt x="4731" y="16739"/>
                  </a:cubicBezTo>
                  <a:cubicBezTo>
                    <a:pt x="4046" y="16035"/>
                    <a:pt x="3151" y="15629"/>
                    <a:pt x="2257" y="15593"/>
                  </a:cubicBezTo>
                  <a:lnTo>
                    <a:pt x="2912" y="13158"/>
                  </a:lnTo>
                  <a:cubicBezTo>
                    <a:pt x="2960" y="12995"/>
                    <a:pt x="3053" y="12836"/>
                    <a:pt x="3168" y="12695"/>
                  </a:cubicBezTo>
                  <a:cubicBezTo>
                    <a:pt x="4486" y="11727"/>
                    <a:pt x="6513" y="12012"/>
                    <a:pt x="7920" y="13460"/>
                  </a:cubicBezTo>
                  <a:cubicBezTo>
                    <a:pt x="9410" y="14990"/>
                    <a:pt x="9639" y="17231"/>
                    <a:pt x="8492" y="18569"/>
                  </a:cubicBezTo>
                  <a:cubicBezTo>
                    <a:pt x="8417" y="18610"/>
                    <a:pt x="8340" y="18649"/>
                    <a:pt x="8256" y="18675"/>
                  </a:cubicBezTo>
                  <a:cubicBezTo>
                    <a:pt x="8256" y="18675"/>
                    <a:pt x="5829" y="19329"/>
                    <a:pt x="5829" y="19329"/>
                  </a:cubicBezTo>
                  <a:close/>
                  <a:moveTo>
                    <a:pt x="2738" y="20164"/>
                  </a:moveTo>
                  <a:cubicBezTo>
                    <a:pt x="2666" y="20181"/>
                    <a:pt x="2443" y="20239"/>
                    <a:pt x="2292" y="20250"/>
                  </a:cubicBezTo>
                  <a:cubicBezTo>
                    <a:pt x="1752" y="20244"/>
                    <a:pt x="1314" y="19792"/>
                    <a:pt x="1314" y="19238"/>
                  </a:cubicBezTo>
                  <a:cubicBezTo>
                    <a:pt x="1321" y="19125"/>
                    <a:pt x="1366" y="18929"/>
                    <a:pt x="1380" y="18857"/>
                  </a:cubicBezTo>
                  <a:lnTo>
                    <a:pt x="2072" y="16283"/>
                  </a:lnTo>
                  <a:cubicBezTo>
                    <a:pt x="2822" y="16261"/>
                    <a:pt x="3631" y="16563"/>
                    <a:pt x="4266" y="17216"/>
                  </a:cubicBezTo>
                  <a:cubicBezTo>
                    <a:pt x="4911" y="17879"/>
                    <a:pt x="5214" y="18725"/>
                    <a:pt x="5181" y="19505"/>
                  </a:cubicBezTo>
                  <a:cubicBezTo>
                    <a:pt x="5181" y="19505"/>
                    <a:pt x="2738" y="20164"/>
                    <a:pt x="2738" y="20164"/>
                  </a:cubicBezTo>
                  <a:close/>
                  <a:moveTo>
                    <a:pt x="6889" y="11179"/>
                  </a:moveTo>
                  <a:cubicBezTo>
                    <a:pt x="6281" y="10928"/>
                    <a:pt x="5643" y="10784"/>
                    <a:pt x="5004" y="10775"/>
                  </a:cubicBezTo>
                  <a:lnTo>
                    <a:pt x="10064" y="5536"/>
                  </a:lnTo>
                  <a:cubicBezTo>
                    <a:pt x="10839" y="4760"/>
                    <a:pt x="11967" y="4536"/>
                    <a:pt x="13078" y="4820"/>
                  </a:cubicBezTo>
                  <a:cubicBezTo>
                    <a:pt x="13078" y="4820"/>
                    <a:pt x="6889" y="11179"/>
                    <a:pt x="6889" y="11179"/>
                  </a:cubicBezTo>
                  <a:close/>
                  <a:moveTo>
                    <a:pt x="9718" y="13672"/>
                  </a:moveTo>
                  <a:cubicBezTo>
                    <a:pt x="9473" y="13258"/>
                    <a:pt x="9194" y="12860"/>
                    <a:pt x="8849" y="12506"/>
                  </a:cubicBezTo>
                  <a:cubicBezTo>
                    <a:pt x="8447" y="12093"/>
                    <a:pt x="7987" y="11771"/>
                    <a:pt x="7507" y="11499"/>
                  </a:cubicBezTo>
                  <a:lnTo>
                    <a:pt x="13768" y="5064"/>
                  </a:lnTo>
                  <a:cubicBezTo>
                    <a:pt x="14259" y="5289"/>
                    <a:pt x="14730" y="5608"/>
                    <a:pt x="15146" y="6035"/>
                  </a:cubicBezTo>
                  <a:cubicBezTo>
                    <a:pt x="15501" y="6399"/>
                    <a:pt x="15776" y="6807"/>
                    <a:pt x="15987" y="7230"/>
                  </a:cubicBezTo>
                  <a:cubicBezTo>
                    <a:pt x="15987" y="7230"/>
                    <a:pt x="9718" y="13672"/>
                    <a:pt x="9718" y="13672"/>
                  </a:cubicBezTo>
                  <a:close/>
                  <a:moveTo>
                    <a:pt x="10519" y="16062"/>
                  </a:moveTo>
                  <a:cubicBezTo>
                    <a:pt x="10465" y="15452"/>
                    <a:pt x="10299" y="14855"/>
                    <a:pt x="10048" y="14288"/>
                  </a:cubicBezTo>
                  <a:lnTo>
                    <a:pt x="16258" y="7907"/>
                  </a:lnTo>
                  <a:cubicBezTo>
                    <a:pt x="16638" y="9140"/>
                    <a:pt x="16443" y="10430"/>
                    <a:pt x="15610" y="11285"/>
                  </a:cubicBezTo>
                  <a:cubicBezTo>
                    <a:pt x="15605" y="11290"/>
                    <a:pt x="15598" y="11293"/>
                    <a:pt x="15593" y="11299"/>
                  </a:cubicBezTo>
                  <a:lnTo>
                    <a:pt x="15602" y="11307"/>
                  </a:lnTo>
                  <a:lnTo>
                    <a:pt x="10526" y="16565"/>
                  </a:lnTo>
                  <a:cubicBezTo>
                    <a:pt x="10527" y="16398"/>
                    <a:pt x="10535" y="16232"/>
                    <a:pt x="10519" y="16062"/>
                  </a:cubicBezTo>
                  <a:moveTo>
                    <a:pt x="19309" y="1742"/>
                  </a:moveTo>
                  <a:cubicBezTo>
                    <a:pt x="18228" y="632"/>
                    <a:pt x="16806" y="0"/>
                    <a:pt x="15403" y="0"/>
                  </a:cubicBezTo>
                  <a:cubicBezTo>
                    <a:pt x="14221" y="0"/>
                    <a:pt x="13131" y="451"/>
                    <a:pt x="12336" y="1266"/>
                  </a:cubicBezTo>
                  <a:lnTo>
                    <a:pt x="9139" y="4577"/>
                  </a:lnTo>
                  <a:cubicBezTo>
                    <a:pt x="9130" y="4586"/>
                    <a:pt x="9118" y="4593"/>
                    <a:pt x="9108" y="4603"/>
                  </a:cubicBezTo>
                  <a:cubicBezTo>
                    <a:pt x="9103" y="4608"/>
                    <a:pt x="9100" y="4615"/>
                    <a:pt x="9095" y="4621"/>
                  </a:cubicBezTo>
                  <a:lnTo>
                    <a:pt x="9097" y="4622"/>
                  </a:lnTo>
                  <a:lnTo>
                    <a:pt x="2311" y="11647"/>
                  </a:lnTo>
                  <a:cubicBezTo>
                    <a:pt x="1998" y="11966"/>
                    <a:pt x="1771" y="12365"/>
                    <a:pt x="1646" y="12798"/>
                  </a:cubicBezTo>
                  <a:lnTo>
                    <a:pt x="103" y="18541"/>
                  </a:lnTo>
                  <a:cubicBezTo>
                    <a:pt x="101" y="18557"/>
                    <a:pt x="0" y="19009"/>
                    <a:pt x="0" y="19238"/>
                  </a:cubicBezTo>
                  <a:cubicBezTo>
                    <a:pt x="0" y="20542"/>
                    <a:pt x="1031" y="21600"/>
                    <a:pt x="2303" y="21600"/>
                  </a:cubicBezTo>
                  <a:cubicBezTo>
                    <a:pt x="2555" y="21600"/>
                    <a:pt x="3044" y="21476"/>
                    <a:pt x="3062" y="21473"/>
                  </a:cubicBezTo>
                  <a:lnTo>
                    <a:pt x="8631" y="19969"/>
                  </a:lnTo>
                  <a:cubicBezTo>
                    <a:pt x="9054" y="19840"/>
                    <a:pt x="9439" y="19605"/>
                    <a:pt x="9751" y="19283"/>
                  </a:cubicBezTo>
                  <a:lnTo>
                    <a:pt x="19777" y="8900"/>
                  </a:lnTo>
                  <a:cubicBezTo>
                    <a:pt x="21600" y="7024"/>
                    <a:pt x="21395" y="3881"/>
                    <a:pt x="19309" y="1742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60958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4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13670" y="2491296"/>
            <a:ext cx="1725081" cy="85344"/>
            <a:chOff x="2635252" y="1868472"/>
            <a:chExt cx="1293811" cy="64008"/>
          </a:xfrm>
        </p:grpSpPr>
        <p:sp>
          <p:nvSpPr>
            <p:cNvPr id="19" name="Oval 18"/>
            <p:cNvSpPr/>
            <p:nvPr/>
          </p:nvSpPr>
          <p:spPr>
            <a:xfrm>
              <a:off x="2635252" y="186847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0" name="Straight Connector 19"/>
            <p:cNvCxnSpPr>
              <a:endCxn id="19" idx="6"/>
            </p:cNvCxnSpPr>
            <p:nvPr/>
          </p:nvCxnSpPr>
          <p:spPr>
            <a:xfrm flipH="1">
              <a:off x="2699260" y="1900476"/>
              <a:ext cx="122980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513669" y="3671101"/>
            <a:ext cx="1398056" cy="85344"/>
            <a:chOff x="2635252" y="2753326"/>
            <a:chExt cx="1048542" cy="64008"/>
          </a:xfrm>
        </p:grpSpPr>
        <p:sp>
          <p:nvSpPr>
            <p:cNvPr id="23" name="Oval 22"/>
            <p:cNvSpPr/>
            <p:nvPr/>
          </p:nvSpPr>
          <p:spPr>
            <a:xfrm>
              <a:off x="2635252" y="275332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4" name="Straight Connector 23"/>
            <p:cNvCxnSpPr>
              <a:endCxn id="23" idx="6"/>
            </p:cNvCxnSpPr>
            <p:nvPr/>
          </p:nvCxnSpPr>
          <p:spPr>
            <a:xfrm flipH="1">
              <a:off x="2699260" y="2785330"/>
              <a:ext cx="98453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513670" y="4849928"/>
            <a:ext cx="1883831" cy="85344"/>
            <a:chOff x="2635252" y="3637446"/>
            <a:chExt cx="1412873" cy="64008"/>
          </a:xfrm>
        </p:grpSpPr>
        <p:sp>
          <p:nvSpPr>
            <p:cNvPr id="26" name="Oval 25"/>
            <p:cNvSpPr/>
            <p:nvPr/>
          </p:nvSpPr>
          <p:spPr>
            <a:xfrm>
              <a:off x="2635252" y="363744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7" name="Straight Connector 26"/>
            <p:cNvCxnSpPr>
              <a:endCxn id="26" idx="6"/>
            </p:cNvCxnSpPr>
            <p:nvPr/>
          </p:nvCxnSpPr>
          <p:spPr>
            <a:xfrm flipH="1">
              <a:off x="2699260" y="3669450"/>
              <a:ext cx="134886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955528" y="2491296"/>
            <a:ext cx="1725083" cy="85344"/>
            <a:chOff x="5216646" y="1868472"/>
            <a:chExt cx="1293812" cy="64008"/>
          </a:xfrm>
        </p:grpSpPr>
        <p:sp>
          <p:nvSpPr>
            <p:cNvPr id="29" name="Oval 28"/>
            <p:cNvSpPr/>
            <p:nvPr/>
          </p:nvSpPr>
          <p:spPr>
            <a:xfrm>
              <a:off x="6446450" y="186847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30" name="Straight Connector 29"/>
            <p:cNvCxnSpPr>
              <a:stCxn id="29" idx="2"/>
            </p:cNvCxnSpPr>
            <p:nvPr/>
          </p:nvCxnSpPr>
          <p:spPr>
            <a:xfrm flipH="1">
              <a:off x="5216646" y="1900476"/>
              <a:ext cx="122980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282555" y="3671101"/>
            <a:ext cx="1398056" cy="85344"/>
            <a:chOff x="5461916" y="2753326"/>
            <a:chExt cx="1048542" cy="64008"/>
          </a:xfrm>
        </p:grpSpPr>
        <p:sp>
          <p:nvSpPr>
            <p:cNvPr id="31" name="Oval 30"/>
            <p:cNvSpPr/>
            <p:nvPr/>
          </p:nvSpPr>
          <p:spPr>
            <a:xfrm>
              <a:off x="6446450" y="275332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32" name="Straight Connector 31"/>
            <p:cNvCxnSpPr>
              <a:stCxn id="31" idx="2"/>
            </p:cNvCxnSpPr>
            <p:nvPr/>
          </p:nvCxnSpPr>
          <p:spPr>
            <a:xfrm flipH="1">
              <a:off x="5461916" y="2785330"/>
              <a:ext cx="98453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796779" y="4849928"/>
            <a:ext cx="1883832" cy="85344"/>
            <a:chOff x="5097584" y="3637446"/>
            <a:chExt cx="1412874" cy="64008"/>
          </a:xfrm>
        </p:grpSpPr>
        <p:sp>
          <p:nvSpPr>
            <p:cNvPr id="33" name="Oval 32"/>
            <p:cNvSpPr/>
            <p:nvPr/>
          </p:nvSpPr>
          <p:spPr>
            <a:xfrm>
              <a:off x="6446450" y="3637446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34" name="Straight Connector 33"/>
            <p:cNvCxnSpPr>
              <a:stCxn id="33" idx="2"/>
            </p:cNvCxnSpPr>
            <p:nvPr/>
          </p:nvCxnSpPr>
          <p:spPr>
            <a:xfrm flipH="1">
              <a:off x="5097584" y="3669450"/>
              <a:ext cx="1348866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02219" y="2405425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Editors and Reading Apps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2219" y="3592598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Images and Pictures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2219" y="4768776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Audio/Video Conferencing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56869" y="2405425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Communication Apps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56869" y="3592598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Social Media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56869" y="4768776"/>
            <a:ext cx="2351615" cy="22576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67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403712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3" grpId="0"/>
      <p:bldP spid="45" grpId="0"/>
      <p:bldP spid="47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History of Electron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75351" y="2441259"/>
            <a:ext cx="241299" cy="241299"/>
            <a:chOff x="4481513" y="1830944"/>
            <a:chExt cx="180974" cy="180974"/>
          </a:xfrm>
        </p:grpSpPr>
        <p:sp>
          <p:nvSpPr>
            <p:cNvPr id="5" name="Oval 4"/>
            <p:cNvSpPr/>
            <p:nvPr/>
          </p:nvSpPr>
          <p:spPr>
            <a:xfrm>
              <a:off x="4481513" y="1830944"/>
              <a:ext cx="180974" cy="1809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6" name="Oval 5"/>
            <p:cNvSpPr/>
            <p:nvPr/>
          </p:nvSpPr>
          <p:spPr>
            <a:xfrm>
              <a:off x="4514850" y="1864281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cxnSp>
        <p:nvCxnSpPr>
          <p:cNvPr id="7" name="Straight Connector 6"/>
          <p:cNvCxnSpPr>
            <a:stCxn id="5" idx="4"/>
            <a:endCxn id="13" idx="0"/>
          </p:cNvCxnSpPr>
          <p:nvPr/>
        </p:nvCxnSpPr>
        <p:spPr>
          <a:xfrm rot="5400000">
            <a:off x="5316062" y="3462496"/>
            <a:ext cx="1559877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3" idx="4"/>
          </p:cNvCxnSpPr>
          <p:nvPr/>
        </p:nvCxnSpPr>
        <p:spPr>
          <a:xfrm rot="5400000">
            <a:off x="5193771" y="5955771"/>
            <a:ext cx="1803400" cy="10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987584" y="4281215"/>
            <a:ext cx="3754967" cy="707440"/>
            <a:chOff x="762000" y="3379402"/>
            <a:chExt cx="2816225" cy="346902"/>
          </a:xfrm>
        </p:grpSpPr>
        <p:sp>
          <p:nvSpPr>
            <p:cNvPr id="10" name="TextBox 9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January 2013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Project began at GitHub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5689918" y="4242435"/>
            <a:ext cx="812165" cy="81216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8" name="Group 17"/>
          <p:cNvGrpSpPr/>
          <p:nvPr/>
        </p:nvGrpSpPr>
        <p:grpSpPr>
          <a:xfrm>
            <a:off x="5060367" y="4604384"/>
            <a:ext cx="498000" cy="88267"/>
            <a:chOff x="3817500" y="3453288"/>
            <a:chExt cx="373500" cy="66200"/>
          </a:xfrm>
        </p:grpSpPr>
        <p:sp>
          <p:nvSpPr>
            <p:cNvPr id="19" name="Oval 18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0" name="Straight Connector 19"/>
            <p:cNvCxnSpPr>
              <a:endCxn id="19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hape 344"/>
          <p:cNvSpPr/>
          <p:nvPr/>
        </p:nvSpPr>
        <p:spPr>
          <a:xfrm>
            <a:off x="5930900" y="4411697"/>
            <a:ext cx="330200" cy="471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2" h="21572" extrusionOk="0">
                <a:moveTo>
                  <a:pt x="2947" y="6470"/>
                </a:moveTo>
                <a:cubicBezTo>
                  <a:pt x="3252" y="3667"/>
                  <a:pt x="6062" y="2155"/>
                  <a:pt x="10317" y="2155"/>
                </a:cubicBezTo>
                <a:cubicBezTo>
                  <a:pt x="14570" y="2155"/>
                  <a:pt x="17176" y="3634"/>
                  <a:pt x="17481" y="6436"/>
                </a:cubicBezTo>
                <a:cubicBezTo>
                  <a:pt x="17648" y="7972"/>
                  <a:pt x="16442" y="8996"/>
                  <a:pt x="14815" y="10671"/>
                </a:cubicBezTo>
                <a:cubicBezTo>
                  <a:pt x="13615" y="11907"/>
                  <a:pt x="12452" y="13198"/>
                  <a:pt x="11791" y="15099"/>
                </a:cubicBezTo>
                <a:lnTo>
                  <a:pt x="8843" y="15099"/>
                </a:lnTo>
                <a:cubicBezTo>
                  <a:pt x="8181" y="13198"/>
                  <a:pt x="7018" y="11907"/>
                  <a:pt x="5817" y="10670"/>
                </a:cubicBezTo>
                <a:cubicBezTo>
                  <a:pt x="4191" y="8996"/>
                  <a:pt x="2779" y="8006"/>
                  <a:pt x="2947" y="6470"/>
                </a:cubicBezTo>
                <a:close/>
                <a:moveTo>
                  <a:pt x="14292" y="17256"/>
                </a:moveTo>
                <a:cubicBezTo>
                  <a:pt x="14292" y="12557"/>
                  <a:pt x="21116" y="10948"/>
                  <a:pt x="20605" y="6267"/>
                </a:cubicBezTo>
                <a:cubicBezTo>
                  <a:pt x="20283" y="3314"/>
                  <a:pt x="17549" y="0"/>
                  <a:pt x="10317" y="0"/>
                </a:cubicBezTo>
                <a:cubicBezTo>
                  <a:pt x="3084" y="0"/>
                  <a:pt x="350" y="3314"/>
                  <a:pt x="27" y="6268"/>
                </a:cubicBezTo>
                <a:cubicBezTo>
                  <a:pt x="-484" y="10948"/>
                  <a:pt x="6342" y="12557"/>
                  <a:pt x="6342" y="17256"/>
                </a:cubicBezTo>
                <a:cubicBezTo>
                  <a:pt x="6342" y="17256"/>
                  <a:pt x="14292" y="17256"/>
                  <a:pt x="14292" y="17256"/>
                </a:cubicBezTo>
                <a:close/>
                <a:moveTo>
                  <a:pt x="6169" y="20678"/>
                </a:moveTo>
                <a:cubicBezTo>
                  <a:pt x="7332" y="21228"/>
                  <a:pt x="8676" y="21600"/>
                  <a:pt x="10317" y="21571"/>
                </a:cubicBezTo>
                <a:cubicBezTo>
                  <a:pt x="11954" y="21600"/>
                  <a:pt x="13301" y="21228"/>
                  <a:pt x="14464" y="20678"/>
                </a:cubicBezTo>
                <a:lnTo>
                  <a:pt x="14439" y="18335"/>
                </a:lnTo>
                <a:lnTo>
                  <a:pt x="6194" y="18335"/>
                </a:lnTo>
                <a:cubicBezTo>
                  <a:pt x="6194" y="18335"/>
                  <a:pt x="6169" y="20678"/>
                  <a:pt x="6169" y="20678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74087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5316062" y="778880"/>
            <a:ext cx="1559877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15" idx="4"/>
            <a:endCxn id="9" idx="0"/>
          </p:cNvCxnSpPr>
          <p:nvPr/>
        </p:nvCxnSpPr>
        <p:spPr>
          <a:xfrm rot="5400000">
            <a:off x="5160592" y="3306392"/>
            <a:ext cx="1870816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9" idx="4"/>
          </p:cNvCxnSpPr>
          <p:nvPr/>
        </p:nvCxnSpPr>
        <p:spPr>
          <a:xfrm rot="5400000">
            <a:off x="5190913" y="5957993"/>
            <a:ext cx="1809115" cy="10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89918" y="4241800"/>
            <a:ext cx="812165" cy="812165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sp>
        <p:nvSpPr>
          <p:cNvPr id="15" name="Oval 14"/>
          <p:cNvSpPr/>
          <p:nvPr/>
        </p:nvSpPr>
        <p:spPr>
          <a:xfrm>
            <a:off x="5689918" y="1558819"/>
            <a:ext cx="812165" cy="81216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/>
          </a:p>
        </p:txBody>
      </p:sp>
      <p:grpSp>
        <p:nvGrpSpPr>
          <p:cNvPr id="17" name="Group 16"/>
          <p:cNvGrpSpPr/>
          <p:nvPr/>
        </p:nvGrpSpPr>
        <p:grpSpPr>
          <a:xfrm>
            <a:off x="5051900" y="4604384"/>
            <a:ext cx="498000" cy="88267"/>
            <a:chOff x="3817500" y="3453288"/>
            <a:chExt cx="373500" cy="66200"/>
          </a:xfrm>
        </p:grpSpPr>
        <p:sp>
          <p:nvSpPr>
            <p:cNvPr id="18" name="Oval 17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19" name="Straight Connector 18"/>
            <p:cNvCxnSpPr>
              <a:endCxn id="18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10800000">
            <a:off x="6626065" y="1920873"/>
            <a:ext cx="498000" cy="88267"/>
            <a:chOff x="3817500" y="3453288"/>
            <a:chExt cx="373500" cy="66200"/>
          </a:xfrm>
        </p:grpSpPr>
        <p:sp>
          <p:nvSpPr>
            <p:cNvPr id="21" name="Oval 20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2" name="Straight Connector 21"/>
            <p:cNvCxnSpPr>
              <a:endCxn id="21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hape 1236"/>
          <p:cNvSpPr/>
          <p:nvPr/>
        </p:nvSpPr>
        <p:spPr>
          <a:xfrm>
            <a:off x="5921643" y="4437380"/>
            <a:ext cx="346597" cy="362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2" h="20934" extrusionOk="0">
                <a:moveTo>
                  <a:pt x="18452" y="13964"/>
                </a:moveTo>
                <a:cubicBezTo>
                  <a:pt x="18105" y="14098"/>
                  <a:pt x="15778" y="12334"/>
                  <a:pt x="14292" y="9001"/>
                </a:cubicBezTo>
                <a:cubicBezTo>
                  <a:pt x="12805" y="5671"/>
                  <a:pt x="12992" y="2627"/>
                  <a:pt x="13337" y="2491"/>
                </a:cubicBezTo>
                <a:cubicBezTo>
                  <a:pt x="13683" y="2358"/>
                  <a:pt x="15953" y="4488"/>
                  <a:pt x="17439" y="7818"/>
                </a:cubicBezTo>
                <a:cubicBezTo>
                  <a:pt x="18927" y="11148"/>
                  <a:pt x="18798" y="13828"/>
                  <a:pt x="18452" y="13964"/>
                </a:cubicBezTo>
                <a:close/>
                <a:moveTo>
                  <a:pt x="19118" y="7014"/>
                </a:moveTo>
                <a:cubicBezTo>
                  <a:pt x="17204" y="2726"/>
                  <a:pt x="14125" y="-535"/>
                  <a:pt x="12568" y="73"/>
                </a:cubicBezTo>
                <a:cubicBezTo>
                  <a:pt x="9923" y="1110"/>
                  <a:pt x="14143" y="6080"/>
                  <a:pt x="1153" y="11161"/>
                </a:cubicBezTo>
                <a:cubicBezTo>
                  <a:pt x="31" y="11602"/>
                  <a:pt x="-253" y="13357"/>
                  <a:pt x="217" y="14409"/>
                </a:cubicBezTo>
                <a:cubicBezTo>
                  <a:pt x="686" y="15458"/>
                  <a:pt x="2220" y="16503"/>
                  <a:pt x="3343" y="16065"/>
                </a:cubicBezTo>
                <a:cubicBezTo>
                  <a:pt x="3537" y="15988"/>
                  <a:pt x="4250" y="15767"/>
                  <a:pt x="4250" y="15767"/>
                </a:cubicBezTo>
                <a:cubicBezTo>
                  <a:pt x="5051" y="16803"/>
                  <a:pt x="5890" y="16189"/>
                  <a:pt x="6188" y="16846"/>
                </a:cubicBezTo>
                <a:cubicBezTo>
                  <a:pt x="6546" y="17637"/>
                  <a:pt x="7323" y="19356"/>
                  <a:pt x="7587" y="19940"/>
                </a:cubicBezTo>
                <a:cubicBezTo>
                  <a:pt x="7852" y="20524"/>
                  <a:pt x="8451" y="21065"/>
                  <a:pt x="8886" y="20906"/>
                </a:cubicBezTo>
                <a:cubicBezTo>
                  <a:pt x="9320" y="20746"/>
                  <a:pt x="10798" y="20205"/>
                  <a:pt x="11363" y="20000"/>
                </a:cubicBezTo>
                <a:cubicBezTo>
                  <a:pt x="11929" y="19793"/>
                  <a:pt x="12063" y="19306"/>
                  <a:pt x="11890" y="18925"/>
                </a:cubicBezTo>
                <a:cubicBezTo>
                  <a:pt x="11704" y="18512"/>
                  <a:pt x="10940" y="18391"/>
                  <a:pt x="10722" y="17910"/>
                </a:cubicBezTo>
                <a:cubicBezTo>
                  <a:pt x="10504" y="17430"/>
                  <a:pt x="9792" y="15888"/>
                  <a:pt x="9588" y="15402"/>
                </a:cubicBezTo>
                <a:cubicBezTo>
                  <a:pt x="9310" y="14741"/>
                  <a:pt x="9901" y="14203"/>
                  <a:pt x="10760" y="14118"/>
                </a:cubicBezTo>
                <a:cubicBezTo>
                  <a:pt x="16673" y="13522"/>
                  <a:pt x="17779" y="17039"/>
                  <a:pt x="19792" y="16251"/>
                </a:cubicBezTo>
                <a:cubicBezTo>
                  <a:pt x="21347" y="15640"/>
                  <a:pt x="21030" y="11297"/>
                  <a:pt x="19118" y="7014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24" name="Shape 1237"/>
          <p:cNvSpPr/>
          <p:nvPr/>
        </p:nvSpPr>
        <p:spPr>
          <a:xfrm>
            <a:off x="5901805" y="1775175"/>
            <a:ext cx="422795" cy="380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0"/>
                </a:moveTo>
                <a:lnTo>
                  <a:pt x="9720" y="0"/>
                </a:lnTo>
                <a:cubicBezTo>
                  <a:pt x="8532" y="0"/>
                  <a:pt x="7560" y="1080"/>
                  <a:pt x="7560" y="2400"/>
                </a:cubicBezTo>
                <a:lnTo>
                  <a:pt x="7560" y="12000"/>
                </a:lnTo>
                <a:lnTo>
                  <a:pt x="15120" y="12000"/>
                </a:lnTo>
                <a:lnTo>
                  <a:pt x="18360" y="15600"/>
                </a:lnTo>
                <a:lnTo>
                  <a:pt x="18360" y="12000"/>
                </a:lnTo>
                <a:lnTo>
                  <a:pt x="19440" y="12000"/>
                </a:lnTo>
                <a:cubicBezTo>
                  <a:pt x="20628" y="12000"/>
                  <a:pt x="21600" y="10921"/>
                  <a:pt x="21600" y="9600"/>
                </a:cubicBezTo>
                <a:lnTo>
                  <a:pt x="21600" y="2400"/>
                </a:lnTo>
                <a:cubicBezTo>
                  <a:pt x="21600" y="1080"/>
                  <a:pt x="20628" y="0"/>
                  <a:pt x="19440" y="0"/>
                </a:cubicBezTo>
                <a:close/>
                <a:moveTo>
                  <a:pt x="6264" y="13440"/>
                </a:moveTo>
                <a:lnTo>
                  <a:pt x="6264" y="6000"/>
                </a:lnTo>
                <a:lnTo>
                  <a:pt x="2160" y="6000"/>
                </a:lnTo>
                <a:cubicBezTo>
                  <a:pt x="972" y="6000"/>
                  <a:pt x="0" y="7080"/>
                  <a:pt x="0" y="8400"/>
                </a:cubicBezTo>
                <a:lnTo>
                  <a:pt x="0" y="15600"/>
                </a:lnTo>
                <a:cubicBezTo>
                  <a:pt x="0" y="16920"/>
                  <a:pt x="972" y="18000"/>
                  <a:pt x="2160" y="18000"/>
                </a:cubicBezTo>
                <a:lnTo>
                  <a:pt x="3240" y="18000"/>
                </a:lnTo>
                <a:lnTo>
                  <a:pt x="3240" y="21600"/>
                </a:lnTo>
                <a:lnTo>
                  <a:pt x="6480" y="18000"/>
                </a:lnTo>
                <a:lnTo>
                  <a:pt x="11880" y="18000"/>
                </a:lnTo>
                <a:cubicBezTo>
                  <a:pt x="13068" y="18000"/>
                  <a:pt x="14040" y="16920"/>
                  <a:pt x="14040" y="15600"/>
                </a:cubicBezTo>
                <a:lnTo>
                  <a:pt x="14040" y="13416"/>
                </a:lnTo>
                <a:cubicBezTo>
                  <a:pt x="13971" y="13433"/>
                  <a:pt x="13897" y="13441"/>
                  <a:pt x="13824" y="13441"/>
                </a:cubicBezTo>
                <a:lnTo>
                  <a:pt x="6264" y="13441"/>
                </a:lnTo>
                <a:cubicBezTo>
                  <a:pt x="6264" y="13441"/>
                  <a:pt x="6264" y="13440"/>
                  <a:pt x="6264" y="1344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533798" y="1655420"/>
            <a:ext cx="3754967" cy="707440"/>
            <a:chOff x="762000" y="3379402"/>
            <a:chExt cx="2816225" cy="346902"/>
          </a:xfrm>
        </p:grpSpPr>
        <p:sp>
          <p:nvSpPr>
            <p:cNvPr id="26" name="TextBox 25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May 2014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Project Open Sourced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87200" y="4289972"/>
            <a:ext cx="3754967" cy="707440"/>
            <a:chOff x="762000" y="3379402"/>
            <a:chExt cx="2816225" cy="346902"/>
          </a:xfrm>
        </p:grpSpPr>
        <p:sp>
          <p:nvSpPr>
            <p:cNvPr id="29" name="TextBox 28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April 2015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Renamed Electron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582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5316062" y="778880"/>
            <a:ext cx="1559877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cxnSpLocks/>
          </p:cNvCxnSpPr>
          <p:nvPr/>
        </p:nvCxnSpPr>
        <p:spPr>
          <a:xfrm rot="5400000">
            <a:off x="5160592" y="3306392"/>
            <a:ext cx="1870816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rot="5400000">
            <a:off x="5190913" y="5957993"/>
            <a:ext cx="1809115" cy="105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51900" y="4604384"/>
            <a:ext cx="498000" cy="88267"/>
            <a:chOff x="3817500" y="3453288"/>
            <a:chExt cx="373500" cy="66200"/>
          </a:xfrm>
        </p:grpSpPr>
        <p:sp>
          <p:nvSpPr>
            <p:cNvPr id="18" name="Oval 17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19" name="Straight Connector 18"/>
            <p:cNvCxnSpPr>
              <a:endCxn id="18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10800000">
            <a:off x="6626065" y="1920873"/>
            <a:ext cx="498000" cy="88267"/>
            <a:chOff x="3817500" y="3453288"/>
            <a:chExt cx="373500" cy="66200"/>
          </a:xfrm>
        </p:grpSpPr>
        <p:sp>
          <p:nvSpPr>
            <p:cNvPr id="21" name="Oval 20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2" name="Straight Connector 21"/>
            <p:cNvCxnSpPr>
              <a:endCxn id="21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87200" y="4289972"/>
            <a:ext cx="3754967" cy="707440"/>
            <a:chOff x="762000" y="3379402"/>
            <a:chExt cx="2816225" cy="346902"/>
          </a:xfrm>
        </p:grpSpPr>
        <p:sp>
          <p:nvSpPr>
            <p:cNvPr id="29" name="TextBox 28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August 2018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Released Electron Fiddle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2867DCAB-0954-BBB4-D39F-6F6B6B502492}"/>
              </a:ext>
            </a:extLst>
          </p:cNvPr>
          <p:cNvSpPr/>
          <p:nvPr/>
        </p:nvSpPr>
        <p:spPr>
          <a:xfrm>
            <a:off x="5689918" y="1558819"/>
            <a:ext cx="812165" cy="81216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5" name="Shape 1282">
            <a:extLst>
              <a:ext uri="{FF2B5EF4-FFF2-40B4-BE49-F238E27FC236}">
                <a16:creationId xmlns:a16="http://schemas.microsoft.com/office/drawing/2014/main" id="{80B8FEBC-9D46-2C27-CC43-40003F231874}"/>
              </a:ext>
            </a:extLst>
          </p:cNvPr>
          <p:cNvSpPr/>
          <p:nvPr/>
        </p:nvSpPr>
        <p:spPr>
          <a:xfrm>
            <a:off x="5865955" y="1743816"/>
            <a:ext cx="457973" cy="407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71" extrusionOk="0">
                <a:moveTo>
                  <a:pt x="2905" y="19280"/>
                </a:moveTo>
                <a:cubicBezTo>
                  <a:pt x="2681" y="19534"/>
                  <a:pt x="2681" y="19946"/>
                  <a:pt x="2905" y="20199"/>
                </a:cubicBezTo>
                <a:lnTo>
                  <a:pt x="3929" y="21326"/>
                </a:lnTo>
                <a:cubicBezTo>
                  <a:pt x="4153" y="21579"/>
                  <a:pt x="4509" y="21472"/>
                  <a:pt x="4733" y="21219"/>
                </a:cubicBezTo>
                <a:lnTo>
                  <a:pt x="10016" y="15374"/>
                </a:lnTo>
                <a:lnTo>
                  <a:pt x="8398" y="13297"/>
                </a:lnTo>
                <a:cubicBezTo>
                  <a:pt x="8398" y="13297"/>
                  <a:pt x="2905" y="19280"/>
                  <a:pt x="2905" y="19280"/>
                </a:cubicBezTo>
                <a:close/>
                <a:moveTo>
                  <a:pt x="21385" y="2725"/>
                </a:moveTo>
                <a:cubicBezTo>
                  <a:pt x="21305" y="2126"/>
                  <a:pt x="21030" y="2251"/>
                  <a:pt x="20887" y="2504"/>
                </a:cubicBezTo>
                <a:cubicBezTo>
                  <a:pt x="20743" y="2760"/>
                  <a:pt x="20110" y="3840"/>
                  <a:pt x="19850" y="4329"/>
                </a:cubicBezTo>
                <a:cubicBezTo>
                  <a:pt x="19591" y="4814"/>
                  <a:pt x="18954" y="5772"/>
                  <a:pt x="17767" y="4826"/>
                </a:cubicBezTo>
                <a:cubicBezTo>
                  <a:pt x="16531" y="3843"/>
                  <a:pt x="16961" y="3157"/>
                  <a:pt x="17176" y="2696"/>
                </a:cubicBezTo>
                <a:cubicBezTo>
                  <a:pt x="17393" y="2232"/>
                  <a:pt x="18057" y="930"/>
                  <a:pt x="18153" y="769"/>
                </a:cubicBezTo>
                <a:cubicBezTo>
                  <a:pt x="18249" y="605"/>
                  <a:pt x="18137" y="130"/>
                  <a:pt x="17753" y="329"/>
                </a:cubicBezTo>
                <a:cubicBezTo>
                  <a:pt x="17369" y="528"/>
                  <a:pt x="15037" y="1571"/>
                  <a:pt x="14714" y="3068"/>
                </a:cubicBezTo>
                <a:cubicBezTo>
                  <a:pt x="14383" y="4590"/>
                  <a:pt x="14991" y="5950"/>
                  <a:pt x="13799" y="7301"/>
                </a:cubicBezTo>
                <a:lnTo>
                  <a:pt x="12353" y="8998"/>
                </a:lnTo>
                <a:lnTo>
                  <a:pt x="13805" y="10895"/>
                </a:lnTo>
                <a:lnTo>
                  <a:pt x="15586" y="8993"/>
                </a:lnTo>
                <a:cubicBezTo>
                  <a:pt x="16010" y="8513"/>
                  <a:pt x="16917" y="8047"/>
                  <a:pt x="17737" y="8257"/>
                </a:cubicBezTo>
                <a:cubicBezTo>
                  <a:pt x="19496" y="8705"/>
                  <a:pt x="20455" y="7962"/>
                  <a:pt x="21033" y="6733"/>
                </a:cubicBezTo>
                <a:cubicBezTo>
                  <a:pt x="21552" y="5635"/>
                  <a:pt x="21466" y="3323"/>
                  <a:pt x="21385" y="2725"/>
                </a:cubicBezTo>
                <a:close/>
                <a:moveTo>
                  <a:pt x="9478" y="7592"/>
                </a:moveTo>
                <a:cubicBezTo>
                  <a:pt x="9348" y="7424"/>
                  <a:pt x="9188" y="7419"/>
                  <a:pt x="9050" y="7557"/>
                </a:cubicBezTo>
                <a:lnTo>
                  <a:pt x="7506" y="9074"/>
                </a:lnTo>
                <a:cubicBezTo>
                  <a:pt x="7385" y="9195"/>
                  <a:pt x="7367" y="9417"/>
                  <a:pt x="7477" y="9559"/>
                </a:cubicBezTo>
                <a:lnTo>
                  <a:pt x="16407" y="20996"/>
                </a:lnTo>
                <a:cubicBezTo>
                  <a:pt x="16616" y="21266"/>
                  <a:pt x="16978" y="21294"/>
                  <a:pt x="17216" y="21060"/>
                </a:cubicBezTo>
                <a:lnTo>
                  <a:pt x="18260" y="20075"/>
                </a:lnTo>
                <a:cubicBezTo>
                  <a:pt x="18500" y="19839"/>
                  <a:pt x="18524" y="19429"/>
                  <a:pt x="18317" y="19157"/>
                </a:cubicBezTo>
                <a:cubicBezTo>
                  <a:pt x="18317" y="19157"/>
                  <a:pt x="9478" y="7592"/>
                  <a:pt x="9478" y="7592"/>
                </a:cubicBezTo>
                <a:close/>
                <a:moveTo>
                  <a:pt x="3332" y="6966"/>
                </a:moveTo>
                <a:cubicBezTo>
                  <a:pt x="4336" y="6087"/>
                  <a:pt x="5170" y="6693"/>
                  <a:pt x="6282" y="8142"/>
                </a:cubicBezTo>
                <a:cubicBezTo>
                  <a:pt x="6407" y="8306"/>
                  <a:pt x="6575" y="8114"/>
                  <a:pt x="6671" y="8021"/>
                </a:cubicBezTo>
                <a:cubicBezTo>
                  <a:pt x="6765" y="7927"/>
                  <a:pt x="8233" y="6440"/>
                  <a:pt x="8305" y="6372"/>
                </a:cubicBezTo>
                <a:cubicBezTo>
                  <a:pt x="8376" y="6301"/>
                  <a:pt x="8462" y="6167"/>
                  <a:pt x="8349" y="6018"/>
                </a:cubicBezTo>
                <a:cubicBezTo>
                  <a:pt x="8234" y="5869"/>
                  <a:pt x="7817" y="5261"/>
                  <a:pt x="7549" y="4866"/>
                </a:cubicBezTo>
                <a:cubicBezTo>
                  <a:pt x="5603" y="2000"/>
                  <a:pt x="12875" y="57"/>
                  <a:pt x="11758" y="26"/>
                </a:cubicBezTo>
                <a:cubicBezTo>
                  <a:pt x="11190" y="9"/>
                  <a:pt x="8909" y="-21"/>
                  <a:pt x="8568" y="21"/>
                </a:cubicBezTo>
                <a:cubicBezTo>
                  <a:pt x="7186" y="185"/>
                  <a:pt x="5452" y="1638"/>
                  <a:pt x="4579" y="2315"/>
                </a:cubicBezTo>
                <a:cubicBezTo>
                  <a:pt x="3436" y="3195"/>
                  <a:pt x="3010" y="3711"/>
                  <a:pt x="2940" y="3783"/>
                </a:cubicBezTo>
                <a:cubicBezTo>
                  <a:pt x="2617" y="4100"/>
                  <a:pt x="2888" y="4833"/>
                  <a:pt x="2302" y="5411"/>
                </a:cubicBezTo>
                <a:cubicBezTo>
                  <a:pt x="1683" y="6021"/>
                  <a:pt x="1297" y="5559"/>
                  <a:pt x="938" y="5913"/>
                </a:cubicBezTo>
                <a:cubicBezTo>
                  <a:pt x="761" y="6090"/>
                  <a:pt x="263" y="6509"/>
                  <a:pt x="121" y="6648"/>
                </a:cubicBezTo>
                <a:cubicBezTo>
                  <a:pt x="-22" y="6790"/>
                  <a:pt x="-48" y="7029"/>
                  <a:pt x="98" y="7219"/>
                </a:cubicBezTo>
                <a:cubicBezTo>
                  <a:pt x="98" y="7219"/>
                  <a:pt x="1459" y="8911"/>
                  <a:pt x="1574" y="9061"/>
                </a:cubicBezTo>
                <a:cubicBezTo>
                  <a:pt x="1687" y="9209"/>
                  <a:pt x="1995" y="9337"/>
                  <a:pt x="2184" y="9147"/>
                </a:cubicBezTo>
                <a:cubicBezTo>
                  <a:pt x="2375" y="8958"/>
                  <a:pt x="2865" y="8477"/>
                  <a:pt x="2946" y="8392"/>
                </a:cubicBezTo>
                <a:cubicBezTo>
                  <a:pt x="3030" y="8312"/>
                  <a:pt x="2893" y="7349"/>
                  <a:pt x="3332" y="696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A89521-A1BF-64C5-C8C4-506198149050}"/>
              </a:ext>
            </a:extLst>
          </p:cNvPr>
          <p:cNvSpPr/>
          <p:nvPr/>
        </p:nvSpPr>
        <p:spPr>
          <a:xfrm>
            <a:off x="5688858" y="4286248"/>
            <a:ext cx="812165" cy="81216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8" name="Shape 1282">
            <a:extLst>
              <a:ext uri="{FF2B5EF4-FFF2-40B4-BE49-F238E27FC236}">
                <a16:creationId xmlns:a16="http://schemas.microsoft.com/office/drawing/2014/main" id="{CBA821A2-AFAA-6051-F905-8EBAB2732883}"/>
              </a:ext>
            </a:extLst>
          </p:cNvPr>
          <p:cNvSpPr/>
          <p:nvPr/>
        </p:nvSpPr>
        <p:spPr>
          <a:xfrm>
            <a:off x="5864895" y="4471245"/>
            <a:ext cx="457973" cy="407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71" extrusionOk="0">
                <a:moveTo>
                  <a:pt x="2905" y="19280"/>
                </a:moveTo>
                <a:cubicBezTo>
                  <a:pt x="2681" y="19534"/>
                  <a:pt x="2681" y="19946"/>
                  <a:pt x="2905" y="20199"/>
                </a:cubicBezTo>
                <a:lnTo>
                  <a:pt x="3929" y="21326"/>
                </a:lnTo>
                <a:cubicBezTo>
                  <a:pt x="4153" y="21579"/>
                  <a:pt x="4509" y="21472"/>
                  <a:pt x="4733" y="21219"/>
                </a:cubicBezTo>
                <a:lnTo>
                  <a:pt x="10016" y="15374"/>
                </a:lnTo>
                <a:lnTo>
                  <a:pt x="8398" y="13297"/>
                </a:lnTo>
                <a:cubicBezTo>
                  <a:pt x="8398" y="13297"/>
                  <a:pt x="2905" y="19280"/>
                  <a:pt x="2905" y="19280"/>
                </a:cubicBezTo>
                <a:close/>
                <a:moveTo>
                  <a:pt x="21385" y="2725"/>
                </a:moveTo>
                <a:cubicBezTo>
                  <a:pt x="21305" y="2126"/>
                  <a:pt x="21030" y="2251"/>
                  <a:pt x="20887" y="2504"/>
                </a:cubicBezTo>
                <a:cubicBezTo>
                  <a:pt x="20743" y="2760"/>
                  <a:pt x="20110" y="3840"/>
                  <a:pt x="19850" y="4329"/>
                </a:cubicBezTo>
                <a:cubicBezTo>
                  <a:pt x="19591" y="4814"/>
                  <a:pt x="18954" y="5772"/>
                  <a:pt x="17767" y="4826"/>
                </a:cubicBezTo>
                <a:cubicBezTo>
                  <a:pt x="16531" y="3843"/>
                  <a:pt x="16961" y="3157"/>
                  <a:pt x="17176" y="2696"/>
                </a:cubicBezTo>
                <a:cubicBezTo>
                  <a:pt x="17393" y="2232"/>
                  <a:pt x="18057" y="930"/>
                  <a:pt x="18153" y="769"/>
                </a:cubicBezTo>
                <a:cubicBezTo>
                  <a:pt x="18249" y="605"/>
                  <a:pt x="18137" y="130"/>
                  <a:pt x="17753" y="329"/>
                </a:cubicBezTo>
                <a:cubicBezTo>
                  <a:pt x="17369" y="528"/>
                  <a:pt x="15037" y="1571"/>
                  <a:pt x="14714" y="3068"/>
                </a:cubicBezTo>
                <a:cubicBezTo>
                  <a:pt x="14383" y="4590"/>
                  <a:pt x="14991" y="5950"/>
                  <a:pt x="13799" y="7301"/>
                </a:cubicBezTo>
                <a:lnTo>
                  <a:pt x="12353" y="8998"/>
                </a:lnTo>
                <a:lnTo>
                  <a:pt x="13805" y="10895"/>
                </a:lnTo>
                <a:lnTo>
                  <a:pt x="15586" y="8993"/>
                </a:lnTo>
                <a:cubicBezTo>
                  <a:pt x="16010" y="8513"/>
                  <a:pt x="16917" y="8047"/>
                  <a:pt x="17737" y="8257"/>
                </a:cubicBezTo>
                <a:cubicBezTo>
                  <a:pt x="19496" y="8705"/>
                  <a:pt x="20455" y="7962"/>
                  <a:pt x="21033" y="6733"/>
                </a:cubicBezTo>
                <a:cubicBezTo>
                  <a:pt x="21552" y="5635"/>
                  <a:pt x="21466" y="3323"/>
                  <a:pt x="21385" y="2725"/>
                </a:cubicBezTo>
                <a:close/>
                <a:moveTo>
                  <a:pt x="9478" y="7592"/>
                </a:moveTo>
                <a:cubicBezTo>
                  <a:pt x="9348" y="7424"/>
                  <a:pt x="9188" y="7419"/>
                  <a:pt x="9050" y="7557"/>
                </a:cubicBezTo>
                <a:lnTo>
                  <a:pt x="7506" y="9074"/>
                </a:lnTo>
                <a:cubicBezTo>
                  <a:pt x="7385" y="9195"/>
                  <a:pt x="7367" y="9417"/>
                  <a:pt x="7477" y="9559"/>
                </a:cubicBezTo>
                <a:lnTo>
                  <a:pt x="16407" y="20996"/>
                </a:lnTo>
                <a:cubicBezTo>
                  <a:pt x="16616" y="21266"/>
                  <a:pt x="16978" y="21294"/>
                  <a:pt x="17216" y="21060"/>
                </a:cubicBezTo>
                <a:lnTo>
                  <a:pt x="18260" y="20075"/>
                </a:lnTo>
                <a:cubicBezTo>
                  <a:pt x="18500" y="19839"/>
                  <a:pt x="18524" y="19429"/>
                  <a:pt x="18317" y="19157"/>
                </a:cubicBezTo>
                <a:cubicBezTo>
                  <a:pt x="18317" y="19157"/>
                  <a:pt x="9478" y="7592"/>
                  <a:pt x="9478" y="7592"/>
                </a:cubicBezTo>
                <a:close/>
                <a:moveTo>
                  <a:pt x="3332" y="6966"/>
                </a:moveTo>
                <a:cubicBezTo>
                  <a:pt x="4336" y="6087"/>
                  <a:pt x="5170" y="6693"/>
                  <a:pt x="6282" y="8142"/>
                </a:cubicBezTo>
                <a:cubicBezTo>
                  <a:pt x="6407" y="8306"/>
                  <a:pt x="6575" y="8114"/>
                  <a:pt x="6671" y="8021"/>
                </a:cubicBezTo>
                <a:cubicBezTo>
                  <a:pt x="6765" y="7927"/>
                  <a:pt x="8233" y="6440"/>
                  <a:pt x="8305" y="6372"/>
                </a:cubicBezTo>
                <a:cubicBezTo>
                  <a:pt x="8376" y="6301"/>
                  <a:pt x="8462" y="6167"/>
                  <a:pt x="8349" y="6018"/>
                </a:cubicBezTo>
                <a:cubicBezTo>
                  <a:pt x="8234" y="5869"/>
                  <a:pt x="7817" y="5261"/>
                  <a:pt x="7549" y="4866"/>
                </a:cubicBezTo>
                <a:cubicBezTo>
                  <a:pt x="5603" y="2000"/>
                  <a:pt x="12875" y="57"/>
                  <a:pt x="11758" y="26"/>
                </a:cubicBezTo>
                <a:cubicBezTo>
                  <a:pt x="11190" y="9"/>
                  <a:pt x="8909" y="-21"/>
                  <a:pt x="8568" y="21"/>
                </a:cubicBezTo>
                <a:cubicBezTo>
                  <a:pt x="7186" y="185"/>
                  <a:pt x="5452" y="1638"/>
                  <a:pt x="4579" y="2315"/>
                </a:cubicBezTo>
                <a:cubicBezTo>
                  <a:pt x="3436" y="3195"/>
                  <a:pt x="3010" y="3711"/>
                  <a:pt x="2940" y="3783"/>
                </a:cubicBezTo>
                <a:cubicBezTo>
                  <a:pt x="2617" y="4100"/>
                  <a:pt x="2888" y="4833"/>
                  <a:pt x="2302" y="5411"/>
                </a:cubicBezTo>
                <a:cubicBezTo>
                  <a:pt x="1683" y="6021"/>
                  <a:pt x="1297" y="5559"/>
                  <a:pt x="938" y="5913"/>
                </a:cubicBezTo>
                <a:cubicBezTo>
                  <a:pt x="761" y="6090"/>
                  <a:pt x="263" y="6509"/>
                  <a:pt x="121" y="6648"/>
                </a:cubicBezTo>
                <a:cubicBezTo>
                  <a:pt x="-22" y="6790"/>
                  <a:pt x="-48" y="7029"/>
                  <a:pt x="98" y="7219"/>
                </a:cubicBezTo>
                <a:cubicBezTo>
                  <a:pt x="98" y="7219"/>
                  <a:pt x="1459" y="8911"/>
                  <a:pt x="1574" y="9061"/>
                </a:cubicBezTo>
                <a:cubicBezTo>
                  <a:pt x="1687" y="9209"/>
                  <a:pt x="1995" y="9337"/>
                  <a:pt x="2184" y="9147"/>
                </a:cubicBezTo>
                <a:cubicBezTo>
                  <a:pt x="2375" y="8958"/>
                  <a:pt x="2865" y="8477"/>
                  <a:pt x="2946" y="8392"/>
                </a:cubicBezTo>
                <a:cubicBezTo>
                  <a:pt x="3030" y="8312"/>
                  <a:pt x="2893" y="7349"/>
                  <a:pt x="3332" y="696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F4F89-DDE9-CA41-BE1C-1F7EED2D92EC}"/>
              </a:ext>
            </a:extLst>
          </p:cNvPr>
          <p:cNvSpPr txBox="1"/>
          <p:nvPr/>
        </p:nvSpPr>
        <p:spPr>
          <a:xfrm>
            <a:off x="7533798" y="2104091"/>
            <a:ext cx="3754967" cy="21800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lnSpc>
                <a:spcPts val="1733"/>
              </a:lnSpc>
              <a:spcAft>
                <a:spcPts val="1600"/>
              </a:spcAft>
            </a:pPr>
            <a:r>
              <a:rPr lang="en-US" sz="2000" dirty="0">
                <a:solidFill>
                  <a:schemeClr val="bg1"/>
                </a:solidFill>
                <a:latin typeface="Lato" pitchFamily="34" charset="0"/>
                <a:ea typeface="Open Sans" pitchFamily="34" charset="0"/>
                <a:cs typeface="Open Sans" pitchFamily="34" charset="0"/>
              </a:rPr>
              <a:t>June 2016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0802-177E-B23C-A4A4-7B9D36122F86}"/>
              </a:ext>
            </a:extLst>
          </p:cNvPr>
          <p:cNvSpPr txBox="1"/>
          <p:nvPr/>
        </p:nvSpPr>
        <p:spPr>
          <a:xfrm>
            <a:off x="7533798" y="1614659"/>
            <a:ext cx="3754967" cy="36933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400" dirty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Released version 1.0.0</a:t>
            </a:r>
          </a:p>
        </p:txBody>
      </p:sp>
    </p:spTree>
    <p:extLst>
      <p:ext uri="{BB962C8B-B14F-4D97-AF65-F5344CB8AC3E}">
        <p14:creationId xmlns:p14="http://schemas.microsoft.com/office/powerpoint/2010/main" val="188517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rot="5400000">
            <a:off x="5316062" y="778880"/>
            <a:ext cx="1559877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cxnSpLocks/>
            <a:stCxn id="15" idx="4"/>
          </p:cNvCxnSpPr>
          <p:nvPr/>
        </p:nvCxnSpPr>
        <p:spPr>
          <a:xfrm rot="5400000">
            <a:off x="5160592" y="3306392"/>
            <a:ext cx="1870816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  <a:endCxn id="12" idx="0"/>
          </p:cNvCxnSpPr>
          <p:nvPr/>
        </p:nvCxnSpPr>
        <p:spPr>
          <a:xfrm rot="5400000">
            <a:off x="5682932" y="5467034"/>
            <a:ext cx="826136" cy="21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75351" y="5880101"/>
            <a:ext cx="241299" cy="241299"/>
            <a:chOff x="4481513" y="4410076"/>
            <a:chExt cx="180974" cy="180974"/>
          </a:xfrm>
        </p:grpSpPr>
        <p:sp>
          <p:nvSpPr>
            <p:cNvPr id="12" name="Oval 11"/>
            <p:cNvSpPr/>
            <p:nvPr/>
          </p:nvSpPr>
          <p:spPr>
            <a:xfrm>
              <a:off x="4481513" y="4410076"/>
              <a:ext cx="180974" cy="1809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sp>
          <p:nvSpPr>
            <p:cNvPr id="13" name="Oval 12"/>
            <p:cNvSpPr/>
            <p:nvPr/>
          </p:nvSpPr>
          <p:spPr>
            <a:xfrm>
              <a:off x="4514850" y="4443413"/>
              <a:ext cx="114300" cy="1143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sp>
        <p:nvSpPr>
          <p:cNvPr id="15" name="Oval 14"/>
          <p:cNvSpPr/>
          <p:nvPr/>
        </p:nvSpPr>
        <p:spPr>
          <a:xfrm>
            <a:off x="5689918" y="1558819"/>
            <a:ext cx="812165" cy="81216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5051900" y="4604384"/>
            <a:ext cx="498000" cy="88267"/>
            <a:chOff x="3817500" y="3453288"/>
            <a:chExt cx="373500" cy="66200"/>
          </a:xfrm>
        </p:grpSpPr>
        <p:sp>
          <p:nvSpPr>
            <p:cNvPr id="22" name="Oval 21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3" name="Straight Connector 22"/>
            <p:cNvCxnSpPr>
              <a:endCxn id="22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800000">
            <a:off x="6626065" y="1920873"/>
            <a:ext cx="498000" cy="88267"/>
            <a:chOff x="3817500" y="3453288"/>
            <a:chExt cx="373500" cy="66200"/>
          </a:xfrm>
        </p:grpSpPr>
        <p:sp>
          <p:nvSpPr>
            <p:cNvPr id="25" name="Oval 24"/>
            <p:cNvSpPr/>
            <p:nvPr/>
          </p:nvSpPr>
          <p:spPr>
            <a:xfrm>
              <a:off x="3817500" y="3453288"/>
              <a:ext cx="66200" cy="66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26" name="Straight Connector 25"/>
            <p:cNvCxnSpPr>
              <a:endCxn id="25" idx="6"/>
            </p:cNvCxnSpPr>
            <p:nvPr/>
          </p:nvCxnSpPr>
          <p:spPr>
            <a:xfrm rot="10800000">
              <a:off x="3883700" y="3486388"/>
              <a:ext cx="307300" cy="7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Shape 1282"/>
          <p:cNvSpPr/>
          <p:nvPr/>
        </p:nvSpPr>
        <p:spPr>
          <a:xfrm>
            <a:off x="5865955" y="1743816"/>
            <a:ext cx="457973" cy="407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71" extrusionOk="0">
                <a:moveTo>
                  <a:pt x="2905" y="19280"/>
                </a:moveTo>
                <a:cubicBezTo>
                  <a:pt x="2681" y="19534"/>
                  <a:pt x="2681" y="19946"/>
                  <a:pt x="2905" y="20199"/>
                </a:cubicBezTo>
                <a:lnTo>
                  <a:pt x="3929" y="21326"/>
                </a:lnTo>
                <a:cubicBezTo>
                  <a:pt x="4153" y="21579"/>
                  <a:pt x="4509" y="21472"/>
                  <a:pt x="4733" y="21219"/>
                </a:cubicBezTo>
                <a:lnTo>
                  <a:pt x="10016" y="15374"/>
                </a:lnTo>
                <a:lnTo>
                  <a:pt x="8398" y="13297"/>
                </a:lnTo>
                <a:cubicBezTo>
                  <a:pt x="8398" y="13297"/>
                  <a:pt x="2905" y="19280"/>
                  <a:pt x="2905" y="19280"/>
                </a:cubicBezTo>
                <a:close/>
                <a:moveTo>
                  <a:pt x="21385" y="2725"/>
                </a:moveTo>
                <a:cubicBezTo>
                  <a:pt x="21305" y="2126"/>
                  <a:pt x="21030" y="2251"/>
                  <a:pt x="20887" y="2504"/>
                </a:cubicBezTo>
                <a:cubicBezTo>
                  <a:pt x="20743" y="2760"/>
                  <a:pt x="20110" y="3840"/>
                  <a:pt x="19850" y="4329"/>
                </a:cubicBezTo>
                <a:cubicBezTo>
                  <a:pt x="19591" y="4814"/>
                  <a:pt x="18954" y="5772"/>
                  <a:pt x="17767" y="4826"/>
                </a:cubicBezTo>
                <a:cubicBezTo>
                  <a:pt x="16531" y="3843"/>
                  <a:pt x="16961" y="3157"/>
                  <a:pt x="17176" y="2696"/>
                </a:cubicBezTo>
                <a:cubicBezTo>
                  <a:pt x="17393" y="2232"/>
                  <a:pt x="18057" y="930"/>
                  <a:pt x="18153" y="769"/>
                </a:cubicBezTo>
                <a:cubicBezTo>
                  <a:pt x="18249" y="605"/>
                  <a:pt x="18137" y="130"/>
                  <a:pt x="17753" y="329"/>
                </a:cubicBezTo>
                <a:cubicBezTo>
                  <a:pt x="17369" y="528"/>
                  <a:pt x="15037" y="1571"/>
                  <a:pt x="14714" y="3068"/>
                </a:cubicBezTo>
                <a:cubicBezTo>
                  <a:pt x="14383" y="4590"/>
                  <a:pt x="14991" y="5950"/>
                  <a:pt x="13799" y="7301"/>
                </a:cubicBezTo>
                <a:lnTo>
                  <a:pt x="12353" y="8998"/>
                </a:lnTo>
                <a:lnTo>
                  <a:pt x="13805" y="10895"/>
                </a:lnTo>
                <a:lnTo>
                  <a:pt x="15586" y="8993"/>
                </a:lnTo>
                <a:cubicBezTo>
                  <a:pt x="16010" y="8513"/>
                  <a:pt x="16917" y="8047"/>
                  <a:pt x="17737" y="8257"/>
                </a:cubicBezTo>
                <a:cubicBezTo>
                  <a:pt x="19496" y="8705"/>
                  <a:pt x="20455" y="7962"/>
                  <a:pt x="21033" y="6733"/>
                </a:cubicBezTo>
                <a:cubicBezTo>
                  <a:pt x="21552" y="5635"/>
                  <a:pt x="21466" y="3323"/>
                  <a:pt x="21385" y="2725"/>
                </a:cubicBezTo>
                <a:close/>
                <a:moveTo>
                  <a:pt x="9478" y="7592"/>
                </a:moveTo>
                <a:cubicBezTo>
                  <a:pt x="9348" y="7424"/>
                  <a:pt x="9188" y="7419"/>
                  <a:pt x="9050" y="7557"/>
                </a:cubicBezTo>
                <a:lnTo>
                  <a:pt x="7506" y="9074"/>
                </a:lnTo>
                <a:cubicBezTo>
                  <a:pt x="7385" y="9195"/>
                  <a:pt x="7367" y="9417"/>
                  <a:pt x="7477" y="9559"/>
                </a:cubicBezTo>
                <a:lnTo>
                  <a:pt x="16407" y="20996"/>
                </a:lnTo>
                <a:cubicBezTo>
                  <a:pt x="16616" y="21266"/>
                  <a:pt x="16978" y="21294"/>
                  <a:pt x="17216" y="21060"/>
                </a:cubicBezTo>
                <a:lnTo>
                  <a:pt x="18260" y="20075"/>
                </a:lnTo>
                <a:cubicBezTo>
                  <a:pt x="18500" y="19839"/>
                  <a:pt x="18524" y="19429"/>
                  <a:pt x="18317" y="19157"/>
                </a:cubicBezTo>
                <a:cubicBezTo>
                  <a:pt x="18317" y="19157"/>
                  <a:pt x="9478" y="7592"/>
                  <a:pt x="9478" y="7592"/>
                </a:cubicBezTo>
                <a:close/>
                <a:moveTo>
                  <a:pt x="3332" y="6966"/>
                </a:moveTo>
                <a:cubicBezTo>
                  <a:pt x="4336" y="6087"/>
                  <a:pt x="5170" y="6693"/>
                  <a:pt x="6282" y="8142"/>
                </a:cubicBezTo>
                <a:cubicBezTo>
                  <a:pt x="6407" y="8306"/>
                  <a:pt x="6575" y="8114"/>
                  <a:pt x="6671" y="8021"/>
                </a:cubicBezTo>
                <a:cubicBezTo>
                  <a:pt x="6765" y="7927"/>
                  <a:pt x="8233" y="6440"/>
                  <a:pt x="8305" y="6372"/>
                </a:cubicBezTo>
                <a:cubicBezTo>
                  <a:pt x="8376" y="6301"/>
                  <a:pt x="8462" y="6167"/>
                  <a:pt x="8349" y="6018"/>
                </a:cubicBezTo>
                <a:cubicBezTo>
                  <a:pt x="8234" y="5869"/>
                  <a:pt x="7817" y="5261"/>
                  <a:pt x="7549" y="4866"/>
                </a:cubicBezTo>
                <a:cubicBezTo>
                  <a:pt x="5603" y="2000"/>
                  <a:pt x="12875" y="57"/>
                  <a:pt x="11758" y="26"/>
                </a:cubicBezTo>
                <a:cubicBezTo>
                  <a:pt x="11190" y="9"/>
                  <a:pt x="8909" y="-21"/>
                  <a:pt x="8568" y="21"/>
                </a:cubicBezTo>
                <a:cubicBezTo>
                  <a:pt x="7186" y="185"/>
                  <a:pt x="5452" y="1638"/>
                  <a:pt x="4579" y="2315"/>
                </a:cubicBezTo>
                <a:cubicBezTo>
                  <a:pt x="3436" y="3195"/>
                  <a:pt x="3010" y="3711"/>
                  <a:pt x="2940" y="3783"/>
                </a:cubicBezTo>
                <a:cubicBezTo>
                  <a:pt x="2617" y="4100"/>
                  <a:pt x="2888" y="4833"/>
                  <a:pt x="2302" y="5411"/>
                </a:cubicBezTo>
                <a:cubicBezTo>
                  <a:pt x="1683" y="6021"/>
                  <a:pt x="1297" y="5559"/>
                  <a:pt x="938" y="5913"/>
                </a:cubicBezTo>
                <a:cubicBezTo>
                  <a:pt x="761" y="6090"/>
                  <a:pt x="263" y="6509"/>
                  <a:pt x="121" y="6648"/>
                </a:cubicBezTo>
                <a:cubicBezTo>
                  <a:pt x="-22" y="6790"/>
                  <a:pt x="-48" y="7029"/>
                  <a:pt x="98" y="7219"/>
                </a:cubicBezTo>
                <a:cubicBezTo>
                  <a:pt x="98" y="7219"/>
                  <a:pt x="1459" y="8911"/>
                  <a:pt x="1574" y="9061"/>
                </a:cubicBezTo>
                <a:cubicBezTo>
                  <a:pt x="1687" y="9209"/>
                  <a:pt x="1995" y="9337"/>
                  <a:pt x="2184" y="9147"/>
                </a:cubicBezTo>
                <a:cubicBezTo>
                  <a:pt x="2375" y="8958"/>
                  <a:pt x="2865" y="8477"/>
                  <a:pt x="2946" y="8392"/>
                </a:cubicBezTo>
                <a:cubicBezTo>
                  <a:pt x="3030" y="8312"/>
                  <a:pt x="2893" y="7349"/>
                  <a:pt x="3332" y="696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533798" y="1614659"/>
            <a:ext cx="3754967" cy="707440"/>
            <a:chOff x="762000" y="3379402"/>
            <a:chExt cx="2816225" cy="346902"/>
          </a:xfrm>
        </p:grpSpPr>
        <p:sp>
          <p:nvSpPr>
            <p:cNvPr id="28" name="TextBox 27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February 2024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Current version 28.2.2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34951" y="4294162"/>
            <a:ext cx="3754967" cy="707440"/>
            <a:chOff x="762000" y="3379402"/>
            <a:chExt cx="2816225" cy="346902"/>
          </a:xfrm>
        </p:grpSpPr>
        <p:sp>
          <p:nvSpPr>
            <p:cNvPr id="33" name="TextBox 32"/>
            <p:cNvSpPr txBox="1"/>
            <p:nvPr/>
          </p:nvSpPr>
          <p:spPr>
            <a:xfrm>
              <a:off x="762000" y="3619401"/>
              <a:ext cx="2816225" cy="10690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lnSpc>
                  <a:spcPts val="1733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Lato" pitchFamily="34" charset="0"/>
                  <a:ea typeface="Open Sans" pitchFamily="34" charset="0"/>
                  <a:cs typeface="Open Sans" pitchFamily="34" charset="0"/>
                </a:rPr>
                <a:t>Spring 2024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62000" y="3379402"/>
              <a:ext cx="2816225" cy="18110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2400" dirty="0">
                  <a:solidFill>
                    <a:schemeClr val="bg1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Beta version 29.0.0</a:t>
              </a:r>
            </a:p>
          </p:txBody>
        </p:sp>
      </p:grpSp>
      <p:sp>
        <p:nvSpPr>
          <p:cNvPr id="35" name="Oval 34"/>
          <p:cNvSpPr/>
          <p:nvPr/>
        </p:nvSpPr>
        <p:spPr>
          <a:xfrm>
            <a:off x="5688858" y="4286248"/>
            <a:ext cx="812165" cy="81216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1800" dirty="0"/>
          </a:p>
        </p:txBody>
      </p:sp>
      <p:sp>
        <p:nvSpPr>
          <p:cNvPr id="36" name="Shape 1282"/>
          <p:cNvSpPr/>
          <p:nvPr/>
        </p:nvSpPr>
        <p:spPr>
          <a:xfrm>
            <a:off x="5864895" y="4471245"/>
            <a:ext cx="457973" cy="407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71" extrusionOk="0">
                <a:moveTo>
                  <a:pt x="2905" y="19280"/>
                </a:moveTo>
                <a:cubicBezTo>
                  <a:pt x="2681" y="19534"/>
                  <a:pt x="2681" y="19946"/>
                  <a:pt x="2905" y="20199"/>
                </a:cubicBezTo>
                <a:lnTo>
                  <a:pt x="3929" y="21326"/>
                </a:lnTo>
                <a:cubicBezTo>
                  <a:pt x="4153" y="21579"/>
                  <a:pt x="4509" y="21472"/>
                  <a:pt x="4733" y="21219"/>
                </a:cubicBezTo>
                <a:lnTo>
                  <a:pt x="10016" y="15374"/>
                </a:lnTo>
                <a:lnTo>
                  <a:pt x="8398" y="13297"/>
                </a:lnTo>
                <a:cubicBezTo>
                  <a:pt x="8398" y="13297"/>
                  <a:pt x="2905" y="19280"/>
                  <a:pt x="2905" y="19280"/>
                </a:cubicBezTo>
                <a:close/>
                <a:moveTo>
                  <a:pt x="21385" y="2725"/>
                </a:moveTo>
                <a:cubicBezTo>
                  <a:pt x="21305" y="2126"/>
                  <a:pt x="21030" y="2251"/>
                  <a:pt x="20887" y="2504"/>
                </a:cubicBezTo>
                <a:cubicBezTo>
                  <a:pt x="20743" y="2760"/>
                  <a:pt x="20110" y="3840"/>
                  <a:pt x="19850" y="4329"/>
                </a:cubicBezTo>
                <a:cubicBezTo>
                  <a:pt x="19591" y="4814"/>
                  <a:pt x="18954" y="5772"/>
                  <a:pt x="17767" y="4826"/>
                </a:cubicBezTo>
                <a:cubicBezTo>
                  <a:pt x="16531" y="3843"/>
                  <a:pt x="16961" y="3157"/>
                  <a:pt x="17176" y="2696"/>
                </a:cubicBezTo>
                <a:cubicBezTo>
                  <a:pt x="17393" y="2232"/>
                  <a:pt x="18057" y="930"/>
                  <a:pt x="18153" y="769"/>
                </a:cubicBezTo>
                <a:cubicBezTo>
                  <a:pt x="18249" y="605"/>
                  <a:pt x="18137" y="130"/>
                  <a:pt x="17753" y="329"/>
                </a:cubicBezTo>
                <a:cubicBezTo>
                  <a:pt x="17369" y="528"/>
                  <a:pt x="15037" y="1571"/>
                  <a:pt x="14714" y="3068"/>
                </a:cubicBezTo>
                <a:cubicBezTo>
                  <a:pt x="14383" y="4590"/>
                  <a:pt x="14991" y="5950"/>
                  <a:pt x="13799" y="7301"/>
                </a:cubicBezTo>
                <a:lnTo>
                  <a:pt x="12353" y="8998"/>
                </a:lnTo>
                <a:lnTo>
                  <a:pt x="13805" y="10895"/>
                </a:lnTo>
                <a:lnTo>
                  <a:pt x="15586" y="8993"/>
                </a:lnTo>
                <a:cubicBezTo>
                  <a:pt x="16010" y="8513"/>
                  <a:pt x="16917" y="8047"/>
                  <a:pt x="17737" y="8257"/>
                </a:cubicBezTo>
                <a:cubicBezTo>
                  <a:pt x="19496" y="8705"/>
                  <a:pt x="20455" y="7962"/>
                  <a:pt x="21033" y="6733"/>
                </a:cubicBezTo>
                <a:cubicBezTo>
                  <a:pt x="21552" y="5635"/>
                  <a:pt x="21466" y="3323"/>
                  <a:pt x="21385" y="2725"/>
                </a:cubicBezTo>
                <a:close/>
                <a:moveTo>
                  <a:pt x="9478" y="7592"/>
                </a:moveTo>
                <a:cubicBezTo>
                  <a:pt x="9348" y="7424"/>
                  <a:pt x="9188" y="7419"/>
                  <a:pt x="9050" y="7557"/>
                </a:cubicBezTo>
                <a:lnTo>
                  <a:pt x="7506" y="9074"/>
                </a:lnTo>
                <a:cubicBezTo>
                  <a:pt x="7385" y="9195"/>
                  <a:pt x="7367" y="9417"/>
                  <a:pt x="7477" y="9559"/>
                </a:cubicBezTo>
                <a:lnTo>
                  <a:pt x="16407" y="20996"/>
                </a:lnTo>
                <a:cubicBezTo>
                  <a:pt x="16616" y="21266"/>
                  <a:pt x="16978" y="21294"/>
                  <a:pt x="17216" y="21060"/>
                </a:cubicBezTo>
                <a:lnTo>
                  <a:pt x="18260" y="20075"/>
                </a:lnTo>
                <a:cubicBezTo>
                  <a:pt x="18500" y="19839"/>
                  <a:pt x="18524" y="19429"/>
                  <a:pt x="18317" y="19157"/>
                </a:cubicBezTo>
                <a:cubicBezTo>
                  <a:pt x="18317" y="19157"/>
                  <a:pt x="9478" y="7592"/>
                  <a:pt x="9478" y="7592"/>
                </a:cubicBezTo>
                <a:close/>
                <a:moveTo>
                  <a:pt x="3332" y="6966"/>
                </a:moveTo>
                <a:cubicBezTo>
                  <a:pt x="4336" y="6087"/>
                  <a:pt x="5170" y="6693"/>
                  <a:pt x="6282" y="8142"/>
                </a:cubicBezTo>
                <a:cubicBezTo>
                  <a:pt x="6407" y="8306"/>
                  <a:pt x="6575" y="8114"/>
                  <a:pt x="6671" y="8021"/>
                </a:cubicBezTo>
                <a:cubicBezTo>
                  <a:pt x="6765" y="7927"/>
                  <a:pt x="8233" y="6440"/>
                  <a:pt x="8305" y="6372"/>
                </a:cubicBezTo>
                <a:cubicBezTo>
                  <a:pt x="8376" y="6301"/>
                  <a:pt x="8462" y="6167"/>
                  <a:pt x="8349" y="6018"/>
                </a:cubicBezTo>
                <a:cubicBezTo>
                  <a:pt x="8234" y="5869"/>
                  <a:pt x="7817" y="5261"/>
                  <a:pt x="7549" y="4866"/>
                </a:cubicBezTo>
                <a:cubicBezTo>
                  <a:pt x="5603" y="2000"/>
                  <a:pt x="12875" y="57"/>
                  <a:pt x="11758" y="26"/>
                </a:cubicBezTo>
                <a:cubicBezTo>
                  <a:pt x="11190" y="9"/>
                  <a:pt x="8909" y="-21"/>
                  <a:pt x="8568" y="21"/>
                </a:cubicBezTo>
                <a:cubicBezTo>
                  <a:pt x="7186" y="185"/>
                  <a:pt x="5452" y="1638"/>
                  <a:pt x="4579" y="2315"/>
                </a:cubicBezTo>
                <a:cubicBezTo>
                  <a:pt x="3436" y="3195"/>
                  <a:pt x="3010" y="3711"/>
                  <a:pt x="2940" y="3783"/>
                </a:cubicBezTo>
                <a:cubicBezTo>
                  <a:pt x="2617" y="4100"/>
                  <a:pt x="2888" y="4833"/>
                  <a:pt x="2302" y="5411"/>
                </a:cubicBezTo>
                <a:cubicBezTo>
                  <a:pt x="1683" y="6021"/>
                  <a:pt x="1297" y="5559"/>
                  <a:pt x="938" y="5913"/>
                </a:cubicBezTo>
                <a:cubicBezTo>
                  <a:pt x="761" y="6090"/>
                  <a:pt x="263" y="6509"/>
                  <a:pt x="121" y="6648"/>
                </a:cubicBezTo>
                <a:cubicBezTo>
                  <a:pt x="-22" y="6790"/>
                  <a:pt x="-48" y="7029"/>
                  <a:pt x="98" y="7219"/>
                </a:cubicBezTo>
                <a:cubicBezTo>
                  <a:pt x="98" y="7219"/>
                  <a:pt x="1459" y="8911"/>
                  <a:pt x="1574" y="9061"/>
                </a:cubicBezTo>
                <a:cubicBezTo>
                  <a:pt x="1687" y="9209"/>
                  <a:pt x="1995" y="9337"/>
                  <a:pt x="2184" y="9147"/>
                </a:cubicBezTo>
                <a:cubicBezTo>
                  <a:pt x="2375" y="8958"/>
                  <a:pt x="2865" y="8477"/>
                  <a:pt x="2946" y="8392"/>
                </a:cubicBezTo>
                <a:cubicBezTo>
                  <a:pt x="3030" y="8312"/>
                  <a:pt x="2893" y="7349"/>
                  <a:pt x="3332" y="6966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60958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1378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Building Blocks for Electron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08375" y="4140200"/>
            <a:ext cx="1525296" cy="85344"/>
            <a:chOff x="2631281" y="3105150"/>
            <a:chExt cx="1143972" cy="64008"/>
          </a:xfrm>
        </p:grpSpPr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 flipH="1" flipV="1">
              <a:off x="2695289" y="3137154"/>
              <a:ext cx="1079964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 rot="10800000">
              <a:off x="2631281" y="3105150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127241" y="2465780"/>
            <a:ext cx="1957720" cy="3544096"/>
            <a:chOff x="4048125" y="660400"/>
            <a:chExt cx="1046163" cy="1893888"/>
          </a:xfrm>
        </p:grpSpPr>
        <p:sp>
          <p:nvSpPr>
            <p:cNvPr id="92" name="Freeform 8"/>
            <p:cNvSpPr>
              <a:spLocks/>
            </p:cNvSpPr>
            <p:nvPr/>
          </p:nvSpPr>
          <p:spPr bwMode="auto">
            <a:xfrm>
              <a:off x="4048125" y="1368425"/>
              <a:ext cx="201613" cy="447675"/>
            </a:xfrm>
            <a:custGeom>
              <a:avLst/>
              <a:gdLst>
                <a:gd name="T0" fmla="*/ 0 w 464"/>
                <a:gd name="T1" fmla="*/ 279 h 1029"/>
                <a:gd name="T2" fmla="*/ 464 w 464"/>
                <a:gd name="T3" fmla="*/ 0 h 1029"/>
                <a:gd name="T4" fmla="*/ 444 w 464"/>
                <a:gd name="T5" fmla="*/ 641 h 1029"/>
                <a:gd name="T6" fmla="*/ 319 w 464"/>
                <a:gd name="T7" fmla="*/ 802 h 1029"/>
                <a:gd name="T8" fmla="*/ 205 w 464"/>
                <a:gd name="T9" fmla="*/ 1029 h 1029"/>
                <a:gd name="T10" fmla="*/ 59 w 464"/>
                <a:gd name="T11" fmla="*/ 966 h 1029"/>
                <a:gd name="T12" fmla="*/ 0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0" y="279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444" y="641"/>
                    <a:pt x="444" y="641"/>
                    <a:pt x="444" y="641"/>
                  </a:cubicBezTo>
                  <a:cubicBezTo>
                    <a:pt x="444" y="641"/>
                    <a:pt x="379" y="713"/>
                    <a:pt x="319" y="802"/>
                  </a:cubicBezTo>
                  <a:cubicBezTo>
                    <a:pt x="266" y="881"/>
                    <a:pt x="205" y="1029"/>
                    <a:pt x="205" y="1029"/>
                  </a:cubicBezTo>
                  <a:cubicBezTo>
                    <a:pt x="59" y="966"/>
                    <a:pt x="59" y="966"/>
                    <a:pt x="59" y="966"/>
                  </a:cubicBezTo>
                  <a:lnTo>
                    <a:pt x="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3" name="Freeform 9"/>
            <p:cNvSpPr>
              <a:spLocks/>
            </p:cNvSpPr>
            <p:nvPr/>
          </p:nvSpPr>
          <p:spPr bwMode="auto">
            <a:xfrm>
              <a:off x="4892675" y="1368425"/>
              <a:ext cx="201613" cy="447675"/>
            </a:xfrm>
            <a:custGeom>
              <a:avLst/>
              <a:gdLst>
                <a:gd name="T0" fmla="*/ 464 w 464"/>
                <a:gd name="T1" fmla="*/ 279 h 1029"/>
                <a:gd name="T2" fmla="*/ 0 w 464"/>
                <a:gd name="T3" fmla="*/ 0 h 1029"/>
                <a:gd name="T4" fmla="*/ 20 w 464"/>
                <a:gd name="T5" fmla="*/ 641 h 1029"/>
                <a:gd name="T6" fmla="*/ 145 w 464"/>
                <a:gd name="T7" fmla="*/ 802 h 1029"/>
                <a:gd name="T8" fmla="*/ 259 w 464"/>
                <a:gd name="T9" fmla="*/ 1029 h 1029"/>
                <a:gd name="T10" fmla="*/ 405 w 464"/>
                <a:gd name="T11" fmla="*/ 966 h 1029"/>
                <a:gd name="T12" fmla="*/ 464 w 464"/>
                <a:gd name="T13" fmla="*/ 27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4" h="1029">
                  <a:moveTo>
                    <a:pt x="464" y="27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641"/>
                    <a:pt x="20" y="641"/>
                    <a:pt x="20" y="641"/>
                  </a:cubicBezTo>
                  <a:cubicBezTo>
                    <a:pt x="20" y="641"/>
                    <a:pt x="85" y="713"/>
                    <a:pt x="145" y="802"/>
                  </a:cubicBezTo>
                  <a:cubicBezTo>
                    <a:pt x="198" y="881"/>
                    <a:pt x="259" y="1029"/>
                    <a:pt x="259" y="1029"/>
                  </a:cubicBezTo>
                  <a:cubicBezTo>
                    <a:pt x="405" y="966"/>
                    <a:pt x="405" y="966"/>
                    <a:pt x="405" y="966"/>
                  </a:cubicBezTo>
                  <a:lnTo>
                    <a:pt x="464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4" name="Freeform 10"/>
            <p:cNvSpPr>
              <a:spLocks/>
            </p:cNvSpPr>
            <p:nvPr/>
          </p:nvSpPr>
          <p:spPr bwMode="auto">
            <a:xfrm>
              <a:off x="4249738" y="1679575"/>
              <a:ext cx="322263" cy="106363"/>
            </a:xfrm>
            <a:custGeom>
              <a:avLst/>
              <a:gdLst>
                <a:gd name="T0" fmla="*/ 209 w 738"/>
                <a:gd name="T1" fmla="*/ 185 h 246"/>
                <a:gd name="T2" fmla="*/ 738 w 738"/>
                <a:gd name="T3" fmla="*/ 213 h 246"/>
                <a:gd name="T4" fmla="*/ 738 w 738"/>
                <a:gd name="T5" fmla="*/ 102 h 246"/>
                <a:gd name="T6" fmla="*/ 323 w 738"/>
                <a:gd name="T7" fmla="*/ 74 h 246"/>
                <a:gd name="T8" fmla="*/ 21 w 738"/>
                <a:gd name="T9" fmla="*/ 0 h 246"/>
                <a:gd name="T10" fmla="*/ 20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209" y="185"/>
                  </a:moveTo>
                  <a:cubicBezTo>
                    <a:pt x="416" y="246"/>
                    <a:pt x="738" y="213"/>
                    <a:pt x="738" y="213"/>
                  </a:cubicBezTo>
                  <a:cubicBezTo>
                    <a:pt x="738" y="102"/>
                    <a:pt x="738" y="102"/>
                    <a:pt x="738" y="102"/>
                  </a:cubicBezTo>
                  <a:cubicBezTo>
                    <a:pt x="738" y="102"/>
                    <a:pt x="477" y="91"/>
                    <a:pt x="323" y="74"/>
                  </a:cubicBezTo>
                  <a:cubicBezTo>
                    <a:pt x="142" y="54"/>
                    <a:pt x="21" y="0"/>
                    <a:pt x="21" y="0"/>
                  </a:cubicBezTo>
                  <a:cubicBezTo>
                    <a:pt x="21" y="0"/>
                    <a:pt x="0" y="123"/>
                    <a:pt x="209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4572000" y="1679575"/>
              <a:ext cx="320675" cy="106363"/>
            </a:xfrm>
            <a:custGeom>
              <a:avLst/>
              <a:gdLst>
                <a:gd name="T0" fmla="*/ 529 w 738"/>
                <a:gd name="T1" fmla="*/ 185 h 246"/>
                <a:gd name="T2" fmla="*/ 0 w 738"/>
                <a:gd name="T3" fmla="*/ 213 h 246"/>
                <a:gd name="T4" fmla="*/ 0 w 738"/>
                <a:gd name="T5" fmla="*/ 102 h 246"/>
                <a:gd name="T6" fmla="*/ 415 w 738"/>
                <a:gd name="T7" fmla="*/ 74 h 246"/>
                <a:gd name="T8" fmla="*/ 717 w 738"/>
                <a:gd name="T9" fmla="*/ 0 h 246"/>
                <a:gd name="T10" fmla="*/ 529 w 738"/>
                <a:gd name="T11" fmla="*/ 18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246">
                  <a:moveTo>
                    <a:pt x="529" y="185"/>
                  </a:moveTo>
                  <a:cubicBezTo>
                    <a:pt x="322" y="246"/>
                    <a:pt x="0" y="213"/>
                    <a:pt x="0" y="21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61" y="91"/>
                    <a:pt x="415" y="74"/>
                  </a:cubicBezTo>
                  <a:cubicBezTo>
                    <a:pt x="596" y="54"/>
                    <a:pt x="717" y="0"/>
                    <a:pt x="717" y="0"/>
                  </a:cubicBezTo>
                  <a:cubicBezTo>
                    <a:pt x="717" y="0"/>
                    <a:pt x="738" y="123"/>
                    <a:pt x="529" y="1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6" name="Freeform 20"/>
            <p:cNvSpPr>
              <a:spLocks/>
            </p:cNvSpPr>
            <p:nvPr/>
          </p:nvSpPr>
          <p:spPr bwMode="auto">
            <a:xfrm>
              <a:off x="4572000" y="1787525"/>
              <a:ext cx="300038" cy="766763"/>
            </a:xfrm>
            <a:custGeom>
              <a:avLst/>
              <a:gdLst>
                <a:gd name="T0" fmla="*/ 603 w 690"/>
                <a:gd name="T1" fmla="*/ 908 h 1762"/>
                <a:gd name="T2" fmla="*/ 485 w 690"/>
                <a:gd name="T3" fmla="*/ 686 h 1762"/>
                <a:gd name="T4" fmla="*/ 434 w 690"/>
                <a:gd name="T5" fmla="*/ 1060 h 1762"/>
                <a:gd name="T6" fmla="*/ 0 w 690"/>
                <a:gd name="T7" fmla="*/ 1762 h 1762"/>
                <a:gd name="T8" fmla="*/ 0 w 690"/>
                <a:gd name="T9" fmla="*/ 0 h 1762"/>
                <a:gd name="T10" fmla="*/ 391 w 690"/>
                <a:gd name="T11" fmla="*/ 0 h 1762"/>
                <a:gd name="T12" fmla="*/ 608 w 690"/>
                <a:gd name="T13" fmla="*/ 416 h 1762"/>
                <a:gd name="T14" fmla="*/ 603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603" y="908"/>
                  </a:moveTo>
                  <a:cubicBezTo>
                    <a:pt x="485" y="686"/>
                    <a:pt x="485" y="686"/>
                    <a:pt x="485" y="686"/>
                  </a:cubicBezTo>
                  <a:cubicBezTo>
                    <a:pt x="485" y="686"/>
                    <a:pt x="506" y="858"/>
                    <a:pt x="434" y="1060"/>
                  </a:cubicBezTo>
                  <a:cubicBezTo>
                    <a:pt x="343" y="1316"/>
                    <a:pt x="0" y="1762"/>
                    <a:pt x="0" y="17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1" y="0"/>
                    <a:pt x="541" y="213"/>
                    <a:pt x="608" y="416"/>
                  </a:cubicBezTo>
                  <a:cubicBezTo>
                    <a:pt x="690" y="664"/>
                    <a:pt x="603" y="908"/>
                    <a:pt x="603" y="9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7" name="Freeform 21"/>
            <p:cNvSpPr>
              <a:spLocks/>
            </p:cNvSpPr>
            <p:nvPr/>
          </p:nvSpPr>
          <p:spPr bwMode="auto">
            <a:xfrm>
              <a:off x="4270375" y="1787525"/>
              <a:ext cx="301625" cy="766763"/>
            </a:xfrm>
            <a:custGeom>
              <a:avLst/>
              <a:gdLst>
                <a:gd name="T0" fmla="*/ 87 w 690"/>
                <a:gd name="T1" fmla="*/ 908 h 1762"/>
                <a:gd name="T2" fmla="*/ 205 w 690"/>
                <a:gd name="T3" fmla="*/ 686 h 1762"/>
                <a:gd name="T4" fmla="*/ 256 w 690"/>
                <a:gd name="T5" fmla="*/ 1060 h 1762"/>
                <a:gd name="T6" fmla="*/ 690 w 690"/>
                <a:gd name="T7" fmla="*/ 1762 h 1762"/>
                <a:gd name="T8" fmla="*/ 690 w 690"/>
                <a:gd name="T9" fmla="*/ 0 h 1762"/>
                <a:gd name="T10" fmla="*/ 299 w 690"/>
                <a:gd name="T11" fmla="*/ 0 h 1762"/>
                <a:gd name="T12" fmla="*/ 82 w 690"/>
                <a:gd name="T13" fmla="*/ 416 h 1762"/>
                <a:gd name="T14" fmla="*/ 87 w 690"/>
                <a:gd name="T15" fmla="*/ 908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0" h="1762">
                  <a:moveTo>
                    <a:pt x="87" y="908"/>
                  </a:moveTo>
                  <a:cubicBezTo>
                    <a:pt x="205" y="686"/>
                    <a:pt x="205" y="686"/>
                    <a:pt x="205" y="686"/>
                  </a:cubicBezTo>
                  <a:cubicBezTo>
                    <a:pt x="205" y="686"/>
                    <a:pt x="184" y="858"/>
                    <a:pt x="256" y="1060"/>
                  </a:cubicBezTo>
                  <a:cubicBezTo>
                    <a:pt x="347" y="1316"/>
                    <a:pt x="690" y="1762"/>
                    <a:pt x="690" y="1762"/>
                  </a:cubicBezTo>
                  <a:cubicBezTo>
                    <a:pt x="690" y="0"/>
                    <a:pt x="690" y="0"/>
                    <a:pt x="690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149" y="213"/>
                    <a:pt x="82" y="416"/>
                  </a:cubicBezTo>
                  <a:cubicBezTo>
                    <a:pt x="0" y="664"/>
                    <a:pt x="87" y="908"/>
                    <a:pt x="87" y="90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8" name="Freeform 22"/>
            <p:cNvSpPr>
              <a:spLocks/>
            </p:cNvSpPr>
            <p:nvPr/>
          </p:nvSpPr>
          <p:spPr bwMode="auto">
            <a:xfrm>
              <a:off x="4572000" y="1787525"/>
              <a:ext cx="200025" cy="520700"/>
            </a:xfrm>
            <a:custGeom>
              <a:avLst/>
              <a:gdLst>
                <a:gd name="T0" fmla="*/ 403 w 462"/>
                <a:gd name="T1" fmla="*/ 616 h 1196"/>
                <a:gd name="T2" fmla="*/ 325 w 462"/>
                <a:gd name="T3" fmla="*/ 465 h 1196"/>
                <a:gd name="T4" fmla="*/ 290 w 462"/>
                <a:gd name="T5" fmla="*/ 719 h 1196"/>
                <a:gd name="T6" fmla="*/ 0 w 462"/>
                <a:gd name="T7" fmla="*/ 1196 h 1196"/>
                <a:gd name="T8" fmla="*/ 0 w 462"/>
                <a:gd name="T9" fmla="*/ 0 h 1196"/>
                <a:gd name="T10" fmla="*/ 262 w 462"/>
                <a:gd name="T11" fmla="*/ 0 h 1196"/>
                <a:gd name="T12" fmla="*/ 407 w 462"/>
                <a:gd name="T13" fmla="*/ 282 h 1196"/>
                <a:gd name="T14" fmla="*/ 403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403" y="616"/>
                  </a:moveTo>
                  <a:cubicBezTo>
                    <a:pt x="325" y="465"/>
                    <a:pt x="325" y="465"/>
                    <a:pt x="325" y="465"/>
                  </a:cubicBezTo>
                  <a:cubicBezTo>
                    <a:pt x="325" y="465"/>
                    <a:pt x="339" y="582"/>
                    <a:pt x="290" y="719"/>
                  </a:cubicBezTo>
                  <a:cubicBezTo>
                    <a:pt x="230" y="893"/>
                    <a:pt x="0" y="1196"/>
                    <a:pt x="0" y="119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362" y="145"/>
                    <a:pt x="407" y="282"/>
                  </a:cubicBezTo>
                  <a:cubicBezTo>
                    <a:pt x="462" y="450"/>
                    <a:pt x="403" y="616"/>
                    <a:pt x="403" y="6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9" name="Freeform 23"/>
            <p:cNvSpPr>
              <a:spLocks/>
            </p:cNvSpPr>
            <p:nvPr/>
          </p:nvSpPr>
          <p:spPr bwMode="auto">
            <a:xfrm>
              <a:off x="4370388" y="1787525"/>
              <a:ext cx="201613" cy="520700"/>
            </a:xfrm>
            <a:custGeom>
              <a:avLst/>
              <a:gdLst>
                <a:gd name="T0" fmla="*/ 59 w 462"/>
                <a:gd name="T1" fmla="*/ 616 h 1196"/>
                <a:gd name="T2" fmla="*/ 137 w 462"/>
                <a:gd name="T3" fmla="*/ 465 h 1196"/>
                <a:gd name="T4" fmla="*/ 172 w 462"/>
                <a:gd name="T5" fmla="*/ 719 h 1196"/>
                <a:gd name="T6" fmla="*/ 462 w 462"/>
                <a:gd name="T7" fmla="*/ 1196 h 1196"/>
                <a:gd name="T8" fmla="*/ 462 w 462"/>
                <a:gd name="T9" fmla="*/ 0 h 1196"/>
                <a:gd name="T10" fmla="*/ 200 w 462"/>
                <a:gd name="T11" fmla="*/ 0 h 1196"/>
                <a:gd name="T12" fmla="*/ 55 w 462"/>
                <a:gd name="T13" fmla="*/ 282 h 1196"/>
                <a:gd name="T14" fmla="*/ 59 w 462"/>
                <a:gd name="T15" fmla="*/ 61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2" h="1196">
                  <a:moveTo>
                    <a:pt x="59" y="616"/>
                  </a:moveTo>
                  <a:cubicBezTo>
                    <a:pt x="137" y="465"/>
                    <a:pt x="137" y="465"/>
                    <a:pt x="137" y="465"/>
                  </a:cubicBezTo>
                  <a:cubicBezTo>
                    <a:pt x="137" y="465"/>
                    <a:pt x="123" y="582"/>
                    <a:pt x="172" y="719"/>
                  </a:cubicBezTo>
                  <a:cubicBezTo>
                    <a:pt x="232" y="893"/>
                    <a:pt x="462" y="1196"/>
                    <a:pt x="462" y="1196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00" y="145"/>
                    <a:pt x="55" y="282"/>
                  </a:cubicBezTo>
                  <a:cubicBezTo>
                    <a:pt x="0" y="450"/>
                    <a:pt x="59" y="616"/>
                    <a:pt x="59" y="6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0" name="Freeform 26"/>
            <p:cNvSpPr>
              <a:spLocks/>
            </p:cNvSpPr>
            <p:nvPr/>
          </p:nvSpPr>
          <p:spPr bwMode="auto">
            <a:xfrm>
              <a:off x="4278313" y="1725613"/>
              <a:ext cx="293688" cy="109538"/>
            </a:xfrm>
            <a:custGeom>
              <a:avLst/>
              <a:gdLst>
                <a:gd name="T0" fmla="*/ 207 w 674"/>
                <a:gd name="T1" fmla="*/ 200 h 253"/>
                <a:gd name="T2" fmla="*/ 674 w 674"/>
                <a:gd name="T3" fmla="*/ 245 h 253"/>
                <a:gd name="T4" fmla="*/ 674 w 674"/>
                <a:gd name="T5" fmla="*/ 102 h 253"/>
                <a:gd name="T6" fmla="*/ 280 w 674"/>
                <a:gd name="T7" fmla="*/ 83 h 253"/>
                <a:gd name="T8" fmla="*/ 0 w 674"/>
                <a:gd name="T9" fmla="*/ 0 h 253"/>
                <a:gd name="T10" fmla="*/ 20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207" y="200"/>
                  </a:moveTo>
                  <a:cubicBezTo>
                    <a:pt x="405" y="253"/>
                    <a:pt x="674" y="245"/>
                    <a:pt x="674" y="245"/>
                  </a:cubicBezTo>
                  <a:cubicBezTo>
                    <a:pt x="674" y="102"/>
                    <a:pt x="674" y="102"/>
                    <a:pt x="674" y="102"/>
                  </a:cubicBezTo>
                  <a:cubicBezTo>
                    <a:pt x="674" y="102"/>
                    <a:pt x="425" y="100"/>
                    <a:pt x="280" y="83"/>
                  </a:cubicBezTo>
                  <a:cubicBezTo>
                    <a:pt x="110" y="63"/>
                    <a:pt x="0" y="0"/>
                    <a:pt x="0" y="0"/>
                  </a:cubicBezTo>
                  <a:cubicBezTo>
                    <a:pt x="0" y="0"/>
                    <a:pt x="7" y="146"/>
                    <a:pt x="207" y="20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1" name="Freeform 27"/>
            <p:cNvSpPr>
              <a:spLocks/>
            </p:cNvSpPr>
            <p:nvPr/>
          </p:nvSpPr>
          <p:spPr bwMode="auto">
            <a:xfrm>
              <a:off x="4572000" y="1725613"/>
              <a:ext cx="292100" cy="109538"/>
            </a:xfrm>
            <a:custGeom>
              <a:avLst/>
              <a:gdLst>
                <a:gd name="T0" fmla="*/ 467 w 674"/>
                <a:gd name="T1" fmla="*/ 200 h 253"/>
                <a:gd name="T2" fmla="*/ 0 w 674"/>
                <a:gd name="T3" fmla="*/ 245 h 253"/>
                <a:gd name="T4" fmla="*/ 0 w 674"/>
                <a:gd name="T5" fmla="*/ 102 h 253"/>
                <a:gd name="T6" fmla="*/ 394 w 674"/>
                <a:gd name="T7" fmla="*/ 83 h 253"/>
                <a:gd name="T8" fmla="*/ 674 w 674"/>
                <a:gd name="T9" fmla="*/ 0 h 253"/>
                <a:gd name="T10" fmla="*/ 467 w 674"/>
                <a:gd name="T11" fmla="*/ 20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4" h="253">
                  <a:moveTo>
                    <a:pt x="467" y="200"/>
                  </a:moveTo>
                  <a:cubicBezTo>
                    <a:pt x="269" y="253"/>
                    <a:pt x="0" y="245"/>
                    <a:pt x="0" y="24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249" y="100"/>
                    <a:pt x="394" y="83"/>
                  </a:cubicBezTo>
                  <a:cubicBezTo>
                    <a:pt x="564" y="63"/>
                    <a:pt x="674" y="0"/>
                    <a:pt x="674" y="0"/>
                  </a:cubicBezTo>
                  <a:cubicBezTo>
                    <a:pt x="674" y="0"/>
                    <a:pt x="667" y="146"/>
                    <a:pt x="467" y="20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4235450" y="660400"/>
              <a:ext cx="336550" cy="1074738"/>
            </a:xfrm>
            <a:custGeom>
              <a:avLst/>
              <a:gdLst>
                <a:gd name="T0" fmla="*/ 23 w 773"/>
                <a:gd name="T1" fmla="*/ 1745 h 2468"/>
                <a:gd name="T2" fmla="*/ 6 w 773"/>
                <a:gd name="T3" fmla="*/ 1987 h 2468"/>
                <a:gd name="T4" fmla="*/ 0 w 773"/>
                <a:gd name="T5" fmla="*/ 2264 h 2468"/>
                <a:gd name="T6" fmla="*/ 773 w 773"/>
                <a:gd name="T7" fmla="*/ 2451 h 2468"/>
                <a:gd name="T8" fmla="*/ 773 w 773"/>
                <a:gd name="T9" fmla="*/ 0 h 2468"/>
                <a:gd name="T10" fmla="*/ 194 w 773"/>
                <a:gd name="T11" fmla="*/ 900 h 2468"/>
                <a:gd name="T12" fmla="*/ 23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23" y="1745"/>
                  </a:moveTo>
                  <a:cubicBezTo>
                    <a:pt x="21" y="1786"/>
                    <a:pt x="11" y="1882"/>
                    <a:pt x="6" y="1987"/>
                  </a:cubicBezTo>
                  <a:cubicBezTo>
                    <a:pt x="1" y="2093"/>
                    <a:pt x="0" y="2207"/>
                    <a:pt x="0" y="2264"/>
                  </a:cubicBezTo>
                  <a:cubicBezTo>
                    <a:pt x="0" y="2468"/>
                    <a:pt x="773" y="2451"/>
                    <a:pt x="773" y="2451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773" y="0"/>
                    <a:pt x="414" y="245"/>
                    <a:pt x="194" y="900"/>
                  </a:cubicBezTo>
                  <a:cubicBezTo>
                    <a:pt x="85" y="1222"/>
                    <a:pt x="33" y="1557"/>
                    <a:pt x="23" y="17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>
              <a:off x="4572000" y="660400"/>
              <a:ext cx="334963" cy="1074738"/>
            </a:xfrm>
            <a:custGeom>
              <a:avLst/>
              <a:gdLst>
                <a:gd name="T0" fmla="*/ 750 w 773"/>
                <a:gd name="T1" fmla="*/ 1745 h 2468"/>
                <a:gd name="T2" fmla="*/ 767 w 773"/>
                <a:gd name="T3" fmla="*/ 1987 h 2468"/>
                <a:gd name="T4" fmla="*/ 773 w 773"/>
                <a:gd name="T5" fmla="*/ 2264 h 2468"/>
                <a:gd name="T6" fmla="*/ 0 w 773"/>
                <a:gd name="T7" fmla="*/ 2451 h 2468"/>
                <a:gd name="T8" fmla="*/ 0 w 773"/>
                <a:gd name="T9" fmla="*/ 0 h 2468"/>
                <a:gd name="T10" fmla="*/ 579 w 773"/>
                <a:gd name="T11" fmla="*/ 900 h 2468"/>
                <a:gd name="T12" fmla="*/ 750 w 773"/>
                <a:gd name="T13" fmla="*/ 1745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3" h="2468">
                  <a:moveTo>
                    <a:pt x="750" y="1745"/>
                  </a:moveTo>
                  <a:cubicBezTo>
                    <a:pt x="752" y="1786"/>
                    <a:pt x="762" y="1882"/>
                    <a:pt x="767" y="1987"/>
                  </a:cubicBezTo>
                  <a:cubicBezTo>
                    <a:pt x="772" y="2093"/>
                    <a:pt x="773" y="2207"/>
                    <a:pt x="773" y="2264"/>
                  </a:cubicBezTo>
                  <a:cubicBezTo>
                    <a:pt x="773" y="2468"/>
                    <a:pt x="0" y="2451"/>
                    <a:pt x="0" y="24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59" y="245"/>
                    <a:pt x="579" y="900"/>
                  </a:cubicBezTo>
                  <a:cubicBezTo>
                    <a:pt x="688" y="1222"/>
                    <a:pt x="740" y="1557"/>
                    <a:pt x="750" y="17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4" name="Oval 17"/>
            <p:cNvSpPr>
              <a:spLocks noChangeArrowheads="1"/>
            </p:cNvSpPr>
            <p:nvPr/>
          </p:nvSpPr>
          <p:spPr bwMode="auto">
            <a:xfrm>
              <a:off x="4435475" y="1114425"/>
              <a:ext cx="271463" cy="27305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5" name="Freeform 24"/>
            <p:cNvSpPr>
              <a:spLocks/>
            </p:cNvSpPr>
            <p:nvPr/>
          </p:nvSpPr>
          <p:spPr bwMode="auto">
            <a:xfrm>
              <a:off x="4383088" y="855663"/>
              <a:ext cx="188913" cy="77788"/>
            </a:xfrm>
            <a:custGeom>
              <a:avLst/>
              <a:gdLst>
                <a:gd name="T0" fmla="*/ 56 w 431"/>
                <a:gd name="T1" fmla="*/ 0 h 178"/>
                <a:gd name="T2" fmla="*/ 0 w 431"/>
                <a:gd name="T3" fmla="*/ 101 h 178"/>
                <a:gd name="T4" fmla="*/ 431 w 431"/>
                <a:gd name="T5" fmla="*/ 178 h 178"/>
                <a:gd name="T6" fmla="*/ 431 w 431"/>
                <a:gd name="T7" fmla="*/ 178 h 178"/>
                <a:gd name="T8" fmla="*/ 431 w 431"/>
                <a:gd name="T9" fmla="*/ 56 h 178"/>
                <a:gd name="T10" fmla="*/ 431 w 431"/>
                <a:gd name="T11" fmla="*/ 56 h 178"/>
                <a:gd name="T12" fmla="*/ 56 w 431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" h="178">
                  <a:moveTo>
                    <a:pt x="56" y="0"/>
                  </a:moveTo>
                  <a:cubicBezTo>
                    <a:pt x="37" y="32"/>
                    <a:pt x="18" y="65"/>
                    <a:pt x="0" y="101"/>
                  </a:cubicBezTo>
                  <a:cubicBezTo>
                    <a:pt x="119" y="149"/>
                    <a:pt x="268" y="178"/>
                    <a:pt x="431" y="178"/>
                  </a:cubicBezTo>
                  <a:cubicBezTo>
                    <a:pt x="431" y="178"/>
                    <a:pt x="431" y="178"/>
                    <a:pt x="431" y="178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293" y="56"/>
                    <a:pt x="164" y="36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6" name="Freeform 25"/>
            <p:cNvSpPr>
              <a:spLocks/>
            </p:cNvSpPr>
            <p:nvPr/>
          </p:nvSpPr>
          <p:spPr bwMode="auto">
            <a:xfrm>
              <a:off x="4572000" y="855663"/>
              <a:ext cx="187325" cy="77788"/>
            </a:xfrm>
            <a:custGeom>
              <a:avLst/>
              <a:gdLst>
                <a:gd name="T0" fmla="*/ 0 w 431"/>
                <a:gd name="T1" fmla="*/ 56 h 178"/>
                <a:gd name="T2" fmla="*/ 0 w 431"/>
                <a:gd name="T3" fmla="*/ 178 h 178"/>
                <a:gd name="T4" fmla="*/ 431 w 431"/>
                <a:gd name="T5" fmla="*/ 101 h 178"/>
                <a:gd name="T6" fmla="*/ 375 w 431"/>
                <a:gd name="T7" fmla="*/ 0 h 178"/>
                <a:gd name="T8" fmla="*/ 0 w 431"/>
                <a:gd name="T9" fmla="*/ 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78">
                  <a:moveTo>
                    <a:pt x="0" y="56"/>
                  </a:moveTo>
                  <a:cubicBezTo>
                    <a:pt x="0" y="178"/>
                    <a:pt x="0" y="178"/>
                    <a:pt x="0" y="178"/>
                  </a:cubicBezTo>
                  <a:cubicBezTo>
                    <a:pt x="163" y="178"/>
                    <a:pt x="312" y="149"/>
                    <a:pt x="431" y="101"/>
                  </a:cubicBezTo>
                  <a:cubicBezTo>
                    <a:pt x="413" y="65"/>
                    <a:pt x="394" y="32"/>
                    <a:pt x="375" y="0"/>
                  </a:cubicBezTo>
                  <a:cubicBezTo>
                    <a:pt x="267" y="36"/>
                    <a:pt x="138" y="56"/>
                    <a:pt x="0" y="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7" name="Freeform 18"/>
            <p:cNvSpPr>
              <a:spLocks/>
            </p:cNvSpPr>
            <p:nvPr/>
          </p:nvSpPr>
          <p:spPr bwMode="auto">
            <a:xfrm>
              <a:off x="4572000" y="1093788"/>
              <a:ext cx="155575" cy="312738"/>
            </a:xfrm>
            <a:custGeom>
              <a:avLst/>
              <a:gdLst>
                <a:gd name="T0" fmla="*/ 0 w 359"/>
                <a:gd name="T1" fmla="*/ 0 h 717"/>
                <a:gd name="T2" fmla="*/ 0 w 359"/>
                <a:gd name="T3" fmla="*/ 0 h 717"/>
                <a:gd name="T4" fmla="*/ 0 w 359"/>
                <a:gd name="T5" fmla="*/ 62 h 717"/>
                <a:gd name="T6" fmla="*/ 0 w 359"/>
                <a:gd name="T7" fmla="*/ 62 h 717"/>
                <a:gd name="T8" fmla="*/ 296 w 359"/>
                <a:gd name="T9" fmla="*/ 359 h 717"/>
                <a:gd name="T10" fmla="*/ 0 w 359"/>
                <a:gd name="T11" fmla="*/ 655 h 717"/>
                <a:gd name="T12" fmla="*/ 0 w 359"/>
                <a:gd name="T13" fmla="*/ 655 h 717"/>
                <a:gd name="T14" fmla="*/ 0 w 359"/>
                <a:gd name="T15" fmla="*/ 717 h 717"/>
                <a:gd name="T16" fmla="*/ 0 w 359"/>
                <a:gd name="T17" fmla="*/ 717 h 717"/>
                <a:gd name="T18" fmla="*/ 359 w 359"/>
                <a:gd name="T19" fmla="*/ 359 h 717"/>
                <a:gd name="T20" fmla="*/ 0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64" y="62"/>
                    <a:pt x="296" y="195"/>
                    <a:pt x="296" y="359"/>
                  </a:cubicBezTo>
                  <a:cubicBezTo>
                    <a:pt x="296" y="522"/>
                    <a:pt x="164" y="655"/>
                    <a:pt x="0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0" y="717"/>
                    <a:pt x="0" y="717"/>
                    <a:pt x="0" y="717"/>
                  </a:cubicBezTo>
                  <a:cubicBezTo>
                    <a:pt x="198" y="717"/>
                    <a:pt x="359" y="557"/>
                    <a:pt x="359" y="359"/>
                  </a:cubicBezTo>
                  <a:cubicBezTo>
                    <a:pt x="359" y="161"/>
                    <a:pt x="198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8" name="Freeform 19"/>
            <p:cNvSpPr>
              <a:spLocks/>
            </p:cNvSpPr>
            <p:nvPr/>
          </p:nvSpPr>
          <p:spPr bwMode="auto">
            <a:xfrm>
              <a:off x="4414838" y="1093788"/>
              <a:ext cx="157163" cy="312738"/>
            </a:xfrm>
            <a:custGeom>
              <a:avLst/>
              <a:gdLst>
                <a:gd name="T0" fmla="*/ 359 w 359"/>
                <a:gd name="T1" fmla="*/ 0 h 717"/>
                <a:gd name="T2" fmla="*/ 359 w 359"/>
                <a:gd name="T3" fmla="*/ 0 h 717"/>
                <a:gd name="T4" fmla="*/ 359 w 359"/>
                <a:gd name="T5" fmla="*/ 62 h 717"/>
                <a:gd name="T6" fmla="*/ 359 w 359"/>
                <a:gd name="T7" fmla="*/ 62 h 717"/>
                <a:gd name="T8" fmla="*/ 63 w 359"/>
                <a:gd name="T9" fmla="*/ 359 h 717"/>
                <a:gd name="T10" fmla="*/ 359 w 359"/>
                <a:gd name="T11" fmla="*/ 655 h 717"/>
                <a:gd name="T12" fmla="*/ 359 w 359"/>
                <a:gd name="T13" fmla="*/ 655 h 717"/>
                <a:gd name="T14" fmla="*/ 359 w 359"/>
                <a:gd name="T15" fmla="*/ 717 h 717"/>
                <a:gd name="T16" fmla="*/ 359 w 359"/>
                <a:gd name="T17" fmla="*/ 717 h 717"/>
                <a:gd name="T18" fmla="*/ 0 w 359"/>
                <a:gd name="T19" fmla="*/ 359 h 717"/>
                <a:gd name="T20" fmla="*/ 359 w 359"/>
                <a:gd name="T21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717">
                  <a:moveTo>
                    <a:pt x="359" y="0"/>
                  </a:moveTo>
                  <a:cubicBezTo>
                    <a:pt x="359" y="0"/>
                    <a:pt x="359" y="0"/>
                    <a:pt x="359" y="0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359" y="62"/>
                    <a:pt x="359" y="62"/>
                    <a:pt x="359" y="62"/>
                  </a:cubicBezTo>
                  <a:cubicBezTo>
                    <a:pt x="195" y="62"/>
                    <a:pt x="63" y="195"/>
                    <a:pt x="63" y="359"/>
                  </a:cubicBezTo>
                  <a:cubicBezTo>
                    <a:pt x="63" y="522"/>
                    <a:pt x="195" y="655"/>
                    <a:pt x="359" y="655"/>
                  </a:cubicBezTo>
                  <a:cubicBezTo>
                    <a:pt x="359" y="655"/>
                    <a:pt x="359" y="655"/>
                    <a:pt x="359" y="655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359" y="717"/>
                    <a:pt x="359" y="717"/>
                    <a:pt x="359" y="717"/>
                  </a:cubicBezTo>
                  <a:cubicBezTo>
                    <a:pt x="161" y="717"/>
                    <a:pt x="0" y="557"/>
                    <a:pt x="0" y="359"/>
                  </a:cubicBezTo>
                  <a:cubicBezTo>
                    <a:pt x="0" y="161"/>
                    <a:pt x="161" y="0"/>
                    <a:pt x="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08375" y="2468043"/>
            <a:ext cx="2221928" cy="272924"/>
            <a:chOff x="2631281" y="1851032"/>
            <a:chExt cx="1666446" cy="204693"/>
          </a:xfrm>
        </p:grpSpPr>
        <p:sp>
          <p:nvSpPr>
            <p:cNvPr id="56" name="Oval 55"/>
            <p:cNvSpPr/>
            <p:nvPr/>
          </p:nvSpPr>
          <p:spPr>
            <a:xfrm rot="10800000">
              <a:off x="2631281" y="185103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57" name="Elbow Connector 56"/>
            <p:cNvCxnSpPr>
              <a:stCxn id="56" idx="2"/>
            </p:cNvCxnSpPr>
            <p:nvPr/>
          </p:nvCxnSpPr>
          <p:spPr>
            <a:xfrm>
              <a:off x="2695289" y="1883036"/>
              <a:ext cx="1602438" cy="172689"/>
            </a:xfrm>
            <a:prstGeom prst="bentConnector3">
              <a:avLst>
                <a:gd name="adj1" fmla="val 57727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762751" y="2470150"/>
            <a:ext cx="1923280" cy="1143001"/>
            <a:chOff x="5072063" y="1852612"/>
            <a:chExt cx="1442460" cy="857251"/>
          </a:xfrm>
        </p:grpSpPr>
        <p:sp>
          <p:nvSpPr>
            <p:cNvPr id="62" name="Oval 61"/>
            <p:cNvSpPr/>
            <p:nvPr/>
          </p:nvSpPr>
          <p:spPr>
            <a:xfrm>
              <a:off x="6450515" y="185261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63" name="Elbow Connector 62"/>
            <p:cNvCxnSpPr>
              <a:endCxn id="62" idx="2"/>
            </p:cNvCxnSpPr>
            <p:nvPr/>
          </p:nvCxnSpPr>
          <p:spPr>
            <a:xfrm flipV="1">
              <a:off x="5072063" y="1884616"/>
              <a:ext cx="1378452" cy="825247"/>
            </a:xfrm>
            <a:prstGeom prst="bentConnector3">
              <a:avLst>
                <a:gd name="adj1" fmla="val 41535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707675" y="4646176"/>
            <a:ext cx="1978356" cy="631965"/>
            <a:chOff x="5030756" y="3484632"/>
            <a:chExt cx="1483767" cy="473974"/>
          </a:xfrm>
        </p:grpSpPr>
        <p:sp>
          <p:nvSpPr>
            <p:cNvPr id="68" name="Oval 67"/>
            <p:cNvSpPr/>
            <p:nvPr/>
          </p:nvSpPr>
          <p:spPr>
            <a:xfrm>
              <a:off x="6450515" y="3484632"/>
              <a:ext cx="64008" cy="640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sz="1800"/>
            </a:p>
          </p:txBody>
        </p:sp>
        <p:cxnSp>
          <p:nvCxnSpPr>
            <p:cNvPr id="69" name="Elbow Connector 68"/>
            <p:cNvCxnSpPr>
              <a:endCxn id="68" idx="2"/>
            </p:cNvCxnSpPr>
            <p:nvPr/>
          </p:nvCxnSpPr>
          <p:spPr>
            <a:xfrm flipV="1">
              <a:off x="5030756" y="3516636"/>
              <a:ext cx="1419759" cy="441970"/>
            </a:xfrm>
            <a:prstGeom prst="bentConnector3">
              <a:avLst>
                <a:gd name="adj1" fmla="val 43962"/>
              </a:avLst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13" y="1653545"/>
            <a:ext cx="939458" cy="1714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971" y="1814217"/>
            <a:ext cx="889540" cy="1623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711" y="3397981"/>
            <a:ext cx="896033" cy="1623248"/>
          </a:xfrm>
          <a:prstGeom prst="rect">
            <a:avLst/>
          </a:prstGeom>
        </p:spPr>
      </p:pic>
      <p:pic>
        <p:nvPicPr>
          <p:cNvPr id="2052" name="Picture 4" descr="Image result for electron github logo transpera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973" y="4045680"/>
            <a:ext cx="1286335" cy="128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5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01-Boost Business Theme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237DB9"/>
      </a:accent1>
      <a:accent2>
        <a:srgbClr val="14AA96"/>
      </a:accent2>
      <a:accent3>
        <a:srgbClr val="9BB955"/>
      </a:accent3>
      <a:accent4>
        <a:srgbClr val="F09B14"/>
      </a:accent4>
      <a:accent5>
        <a:srgbClr val="BE392B"/>
      </a:accent5>
      <a:accent6>
        <a:srgbClr val="643246"/>
      </a:accent6>
      <a:hlink>
        <a:srgbClr val="0000FF"/>
      </a:hlink>
      <a:folHlink>
        <a:srgbClr val="800080"/>
      </a:folHlink>
    </a:clrScheme>
    <a:fontScheme name="Lato">
      <a:majorFont>
        <a:latin typeface="Lato Light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4409</TotalTime>
  <Words>697</Words>
  <Application>Microsoft Macintosh PowerPoint</Application>
  <PresentationFormat>Widescreen</PresentationFormat>
  <Paragraphs>190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Lato</vt:lpstr>
      <vt:lpstr>Lato Black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77</cp:revision>
  <dcterms:created xsi:type="dcterms:W3CDTF">2017-05-20T13:37:45Z</dcterms:created>
  <dcterms:modified xsi:type="dcterms:W3CDTF">2024-02-19T12:10:42Z</dcterms:modified>
</cp:coreProperties>
</file>