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52" r:id="rId2"/>
  </p:sldMasterIdLst>
  <p:notesMasterIdLst>
    <p:notesMasterId r:id="rId20"/>
  </p:notesMasterIdLst>
  <p:sldIdLst>
    <p:sldId id="256" r:id="rId3"/>
    <p:sldId id="259" r:id="rId4"/>
    <p:sldId id="278" r:id="rId5"/>
    <p:sldId id="279" r:id="rId6"/>
    <p:sldId id="280" r:id="rId7"/>
    <p:sldId id="263" r:id="rId8"/>
    <p:sldId id="281" r:id="rId9"/>
    <p:sldId id="261" r:id="rId10"/>
    <p:sldId id="285" r:id="rId11"/>
    <p:sldId id="262" r:id="rId12"/>
    <p:sldId id="282" r:id="rId13"/>
    <p:sldId id="288" r:id="rId14"/>
    <p:sldId id="289" r:id="rId15"/>
    <p:sldId id="290" r:id="rId16"/>
    <p:sldId id="286" r:id="rId17"/>
    <p:sldId id="287" r:id="rId18"/>
    <p:sldId id="277"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146D90-A985-45FA-91AC-B19C23C6E650}" v="130" dt="2023-02-20T20:16:07.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6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0A6310CB-48F4-471C-BD8E-ADD9ACF5F8F0}"/>
    <pc:docChg chg="undo custSel addSld modSld">
      <pc:chgData name="Chris Woodruff" userId="2dbf025665e4d94d" providerId="LiveId" clId="{0A6310CB-48F4-471C-BD8E-ADD9ACF5F8F0}" dt="2021-09-17T16:05:47.369" v="83" actId="403"/>
      <pc:docMkLst>
        <pc:docMk/>
      </pc:docMkLst>
      <pc:sldChg chg="add setBg">
        <pc:chgData name="Chris Woodruff" userId="2dbf025665e4d94d" providerId="LiveId" clId="{0A6310CB-48F4-471C-BD8E-ADD9ACF5F8F0}" dt="2021-09-17T14:12:18.069" v="0"/>
        <pc:sldMkLst>
          <pc:docMk/>
          <pc:sldMk cId="4043054023" sldId="257"/>
        </pc:sldMkLst>
      </pc:sldChg>
      <pc:sldChg chg="addSp delSp modSp mod delAnim modAnim">
        <pc:chgData name="Chris Woodruff" userId="2dbf025665e4d94d" providerId="LiveId" clId="{0A6310CB-48F4-471C-BD8E-ADD9ACF5F8F0}" dt="2021-09-17T15:03:12.255" v="68" actId="1076"/>
        <pc:sldMkLst>
          <pc:docMk/>
          <pc:sldMk cId="0" sldId="259"/>
        </pc:sldMkLst>
        <pc:spChg chg="add mod">
          <ac:chgData name="Chris Woodruff" userId="2dbf025665e4d94d" providerId="LiveId" clId="{0A6310CB-48F4-471C-BD8E-ADD9ACF5F8F0}" dt="2021-09-17T15:00:57.841" v="60" actId="1076"/>
          <ac:spMkLst>
            <pc:docMk/>
            <pc:sldMk cId="0" sldId="259"/>
            <ac:spMk id="6" creationId="{DA23F0BA-BB03-4B01-A3B1-AB52A5310E43}"/>
          </ac:spMkLst>
        </pc:spChg>
        <pc:spChg chg="add mod">
          <ac:chgData name="Chris Woodruff" userId="2dbf025665e4d94d" providerId="LiveId" clId="{0A6310CB-48F4-471C-BD8E-ADD9ACF5F8F0}" dt="2021-09-17T15:01:20.324" v="62" actId="1076"/>
          <ac:spMkLst>
            <pc:docMk/>
            <pc:sldMk cId="0" sldId="259"/>
            <ac:spMk id="7" creationId="{03547C8F-93CC-466D-BEEB-F78B315C44D6}"/>
          </ac:spMkLst>
        </pc:spChg>
        <pc:spChg chg="add del mod">
          <ac:chgData name="Chris Woodruff" userId="2dbf025665e4d94d" providerId="LiveId" clId="{0A6310CB-48F4-471C-BD8E-ADD9ACF5F8F0}" dt="2021-09-17T14:58:22.347" v="43"/>
          <ac:spMkLst>
            <pc:docMk/>
            <pc:sldMk cId="0" sldId="259"/>
            <ac:spMk id="8" creationId="{ECB681C7-7389-4264-8193-8E8E29F8AB70}"/>
          </ac:spMkLst>
        </pc:spChg>
        <pc:spChg chg="add del mod">
          <ac:chgData name="Chris Woodruff" userId="2dbf025665e4d94d" providerId="LiveId" clId="{0A6310CB-48F4-471C-BD8E-ADD9ACF5F8F0}" dt="2021-09-17T14:58:51.402" v="47" actId="478"/>
          <ac:spMkLst>
            <pc:docMk/>
            <pc:sldMk cId="0" sldId="259"/>
            <ac:spMk id="9" creationId="{2F55F98A-C547-460F-97E1-9A7A7F5AD37C}"/>
          </ac:spMkLst>
        </pc:spChg>
        <pc:spChg chg="mod">
          <ac:chgData name="Chris Woodruff" userId="2dbf025665e4d94d" providerId="LiveId" clId="{0A6310CB-48F4-471C-BD8E-ADD9ACF5F8F0}" dt="2021-09-17T15:00:17.865" v="51"/>
          <ac:spMkLst>
            <pc:docMk/>
            <pc:sldMk cId="0" sldId="259"/>
            <ac:spMk id="11" creationId="{ED5FEB4B-F5D3-48FF-B7CD-9A8FE40FF74C}"/>
          </ac:spMkLst>
        </pc:spChg>
        <pc:spChg chg="mod">
          <ac:chgData name="Chris Woodruff" userId="2dbf025665e4d94d" providerId="LiveId" clId="{0A6310CB-48F4-471C-BD8E-ADD9ACF5F8F0}" dt="2021-09-17T15:00:17.865" v="51"/>
          <ac:spMkLst>
            <pc:docMk/>
            <pc:sldMk cId="0" sldId="259"/>
            <ac:spMk id="12" creationId="{D6930C16-525D-495F-BDB7-F38AA517E04B}"/>
          </ac:spMkLst>
        </pc:spChg>
        <pc:spChg chg="mod">
          <ac:chgData name="Chris Woodruff" userId="2dbf025665e4d94d" providerId="LiveId" clId="{0A6310CB-48F4-471C-BD8E-ADD9ACF5F8F0}" dt="2021-09-17T15:01:10.906" v="61" actId="207"/>
          <ac:spMkLst>
            <pc:docMk/>
            <pc:sldMk cId="0" sldId="259"/>
            <ac:spMk id="14" creationId="{69F4C768-C60E-4A39-8D42-80D3F4E97674}"/>
          </ac:spMkLst>
        </pc:spChg>
        <pc:spChg chg="mod">
          <ac:chgData name="Chris Woodruff" userId="2dbf025665e4d94d" providerId="LiveId" clId="{0A6310CB-48F4-471C-BD8E-ADD9ACF5F8F0}" dt="2021-09-17T15:01:10.906" v="61" actId="207"/>
          <ac:spMkLst>
            <pc:docMk/>
            <pc:sldMk cId="0" sldId="259"/>
            <ac:spMk id="15" creationId="{D3535622-834E-4673-8217-4CE4F1C501EC}"/>
          </ac:spMkLst>
        </pc:spChg>
        <pc:spChg chg="mod">
          <ac:chgData name="Chris Woodruff" userId="2dbf025665e4d94d" providerId="LiveId" clId="{0A6310CB-48F4-471C-BD8E-ADD9ACF5F8F0}" dt="2021-09-17T15:03:05.054" v="67" actId="207"/>
          <ac:spMkLst>
            <pc:docMk/>
            <pc:sldMk cId="0" sldId="259"/>
            <ac:spMk id="17" creationId="{3A8A6B09-39FB-4CE5-965D-708A97946C74}"/>
          </ac:spMkLst>
        </pc:spChg>
        <pc:spChg chg="mod">
          <ac:chgData name="Chris Woodruff" userId="2dbf025665e4d94d" providerId="LiveId" clId="{0A6310CB-48F4-471C-BD8E-ADD9ACF5F8F0}" dt="2021-09-17T15:03:05.054" v="67" actId="207"/>
          <ac:spMkLst>
            <pc:docMk/>
            <pc:sldMk cId="0" sldId="259"/>
            <ac:spMk id="18" creationId="{C74BA0D6-5D2C-4942-9B8C-E543AD11DE47}"/>
          </ac:spMkLst>
        </pc:spChg>
        <pc:spChg chg="mod">
          <ac:chgData name="Chris Woodruff" userId="2dbf025665e4d94d" providerId="LiveId" clId="{0A6310CB-48F4-471C-BD8E-ADD9ACF5F8F0}" dt="2021-09-17T15:03:05.054" v="67" actId="207"/>
          <ac:spMkLst>
            <pc:docMk/>
            <pc:sldMk cId="0" sldId="259"/>
            <ac:spMk id="19" creationId="{7E5D390D-C8E7-4BB3-9CDC-2A6C4A6BAEEC}"/>
          </ac:spMkLst>
        </pc:spChg>
        <pc:spChg chg="mod">
          <ac:chgData name="Chris Woodruff" userId="2dbf025665e4d94d" providerId="LiveId" clId="{0A6310CB-48F4-471C-BD8E-ADD9ACF5F8F0}" dt="2021-09-17T15:03:05.054" v="67" actId="207"/>
          <ac:spMkLst>
            <pc:docMk/>
            <pc:sldMk cId="0" sldId="259"/>
            <ac:spMk id="20" creationId="{B6B4CB4E-51D6-4721-B79D-F95BFB12F71A}"/>
          </ac:spMkLst>
        </pc:spChg>
        <pc:spChg chg="mod">
          <ac:chgData name="Chris Woodruff" userId="2dbf025665e4d94d" providerId="LiveId" clId="{0A6310CB-48F4-471C-BD8E-ADD9ACF5F8F0}" dt="2021-09-17T15:03:05.054" v="67" actId="207"/>
          <ac:spMkLst>
            <pc:docMk/>
            <pc:sldMk cId="0" sldId="259"/>
            <ac:spMk id="21" creationId="{ACC7F548-48A2-448E-A59A-16DF674B878C}"/>
          </ac:spMkLst>
        </pc:spChg>
        <pc:spChg chg="mod">
          <ac:chgData name="Chris Woodruff" userId="2dbf025665e4d94d" providerId="LiveId" clId="{0A6310CB-48F4-471C-BD8E-ADD9ACF5F8F0}" dt="2021-09-17T15:03:05.054" v="67" actId="207"/>
          <ac:spMkLst>
            <pc:docMk/>
            <pc:sldMk cId="0" sldId="259"/>
            <ac:spMk id="22" creationId="{EC57C3AC-2400-48A6-B8C7-52F78A0A446D}"/>
          </ac:spMkLst>
        </pc:spChg>
        <pc:spChg chg="mod">
          <ac:chgData name="Chris Woodruff" userId="2dbf025665e4d94d" providerId="LiveId" clId="{0A6310CB-48F4-471C-BD8E-ADD9ACF5F8F0}" dt="2021-09-17T15:03:05.054" v="67" actId="207"/>
          <ac:spMkLst>
            <pc:docMk/>
            <pc:sldMk cId="0" sldId="259"/>
            <ac:spMk id="23" creationId="{0B56FAB1-DC0A-4B36-935A-44802D20250E}"/>
          </ac:spMkLst>
        </pc:spChg>
        <pc:grpChg chg="add del mod">
          <ac:chgData name="Chris Woodruff" userId="2dbf025665e4d94d" providerId="LiveId" clId="{0A6310CB-48F4-471C-BD8E-ADD9ACF5F8F0}" dt="2021-09-17T15:00:26.280" v="54"/>
          <ac:grpSpMkLst>
            <pc:docMk/>
            <pc:sldMk cId="0" sldId="259"/>
            <ac:grpSpMk id="10" creationId="{1088B5A9-8B3F-4FF1-8EB0-4930FF0C5C75}"/>
          </ac:grpSpMkLst>
        </pc:grpChg>
        <pc:grpChg chg="add mod">
          <ac:chgData name="Chris Woodruff" userId="2dbf025665e4d94d" providerId="LiveId" clId="{0A6310CB-48F4-471C-BD8E-ADD9ACF5F8F0}" dt="2021-09-17T15:01:10.906" v="61" actId="207"/>
          <ac:grpSpMkLst>
            <pc:docMk/>
            <pc:sldMk cId="0" sldId="259"/>
            <ac:grpSpMk id="13" creationId="{C9990881-E9C8-442A-A3EC-3525938D00B3}"/>
          </ac:grpSpMkLst>
        </pc:grpChg>
        <pc:grpChg chg="add mod">
          <ac:chgData name="Chris Woodruff" userId="2dbf025665e4d94d" providerId="LiveId" clId="{0A6310CB-48F4-471C-BD8E-ADD9ACF5F8F0}" dt="2021-09-17T15:03:12.255" v="68" actId="1076"/>
          <ac:grpSpMkLst>
            <pc:docMk/>
            <pc:sldMk cId="0" sldId="259"/>
            <ac:grpSpMk id="16" creationId="{A4F6A74B-27B1-4F49-86CC-3DF6458E7129}"/>
          </ac:grpSpMkLst>
        </pc:grpChg>
        <pc:picChg chg="mod">
          <ac:chgData name="Chris Woodruff" userId="2dbf025665e4d94d" providerId="LiveId" clId="{0A6310CB-48F4-471C-BD8E-ADD9ACF5F8F0}" dt="2021-09-17T15:00:24.529" v="53" actId="1076"/>
          <ac:picMkLst>
            <pc:docMk/>
            <pc:sldMk cId="0" sldId="259"/>
            <ac:picMk id="237" creationId="{00000000-0000-0000-0000-000000000000}"/>
          </ac:picMkLst>
        </pc:picChg>
      </pc:sldChg>
      <pc:sldChg chg="modSp mod">
        <pc:chgData name="Chris Woodruff" userId="2dbf025665e4d94d" providerId="LiveId" clId="{0A6310CB-48F4-471C-BD8E-ADD9ACF5F8F0}" dt="2021-09-17T15:05:25.234" v="73" actId="14100"/>
        <pc:sldMkLst>
          <pc:docMk/>
          <pc:sldMk cId="0" sldId="277"/>
        </pc:sldMkLst>
        <pc:spChg chg="mod">
          <ac:chgData name="Chris Woodruff" userId="2dbf025665e4d94d" providerId="LiveId" clId="{0A6310CB-48F4-471C-BD8E-ADD9ACF5F8F0}" dt="2021-09-17T15:05:25.234" v="73" actId="14100"/>
          <ac:spMkLst>
            <pc:docMk/>
            <pc:sldMk cId="0" sldId="277"/>
            <ac:spMk id="4799" creationId="{00000000-0000-0000-0000-000000000000}"/>
          </ac:spMkLst>
        </pc:spChg>
      </pc:sldChg>
      <pc:sldChg chg="addSp delSp modSp new mod">
        <pc:chgData name="Chris Woodruff" userId="2dbf025665e4d94d" providerId="LiveId" clId="{0A6310CB-48F4-471C-BD8E-ADD9ACF5F8F0}" dt="2021-09-17T16:05:47.369" v="83" actId="403"/>
        <pc:sldMkLst>
          <pc:docMk/>
          <pc:sldMk cId="306731255" sldId="288"/>
        </pc:sldMkLst>
        <pc:spChg chg="del">
          <ac:chgData name="Chris Woodruff" userId="2dbf025665e4d94d" providerId="LiveId" clId="{0A6310CB-48F4-471C-BD8E-ADD9ACF5F8F0}" dt="2021-09-17T16:03:18.976" v="75" actId="478"/>
          <ac:spMkLst>
            <pc:docMk/>
            <pc:sldMk cId="306731255" sldId="288"/>
            <ac:spMk id="2" creationId="{DD89E160-2EEE-4F6F-852F-74387D53B107}"/>
          </ac:spMkLst>
        </pc:spChg>
        <pc:spChg chg="mod">
          <ac:chgData name="Chris Woodruff" userId="2dbf025665e4d94d" providerId="LiveId" clId="{0A6310CB-48F4-471C-BD8E-ADD9ACF5F8F0}" dt="2021-09-17T16:05:47.369" v="83" actId="403"/>
          <ac:spMkLst>
            <pc:docMk/>
            <pc:sldMk cId="306731255" sldId="288"/>
            <ac:spMk id="3" creationId="{5CA1C85E-5DC9-4854-929B-AEF6C5D71780}"/>
          </ac:spMkLst>
        </pc:spChg>
        <pc:picChg chg="add mod">
          <ac:chgData name="Chris Woodruff" userId="2dbf025665e4d94d" providerId="LiveId" clId="{0A6310CB-48F4-471C-BD8E-ADD9ACF5F8F0}" dt="2021-09-17T16:05:16.483" v="77" actId="1076"/>
          <ac:picMkLst>
            <pc:docMk/>
            <pc:sldMk cId="306731255" sldId="288"/>
            <ac:picMk id="6146" creationId="{5CB9AB8B-33B8-4E25-88FA-A40A59D57368}"/>
          </ac:picMkLst>
        </pc:picChg>
      </pc:sldChg>
    </pc:docChg>
  </pc:docChgLst>
  <pc:docChgLst>
    <pc:chgData name="Chris Woodruff" userId="2dbf025665e4d94d" providerId="LiveId" clId="{CD146D90-A985-45FA-91AC-B19C23C6E650}"/>
    <pc:docChg chg="undo custSel addSld delSld modSld">
      <pc:chgData name="Chris Woodruff" userId="2dbf025665e4d94d" providerId="LiveId" clId="{CD146D90-A985-45FA-91AC-B19C23C6E650}" dt="2023-02-20T20:16:15.895" v="285" actId="1076"/>
      <pc:docMkLst>
        <pc:docMk/>
      </pc:docMkLst>
      <pc:sldChg chg="del">
        <pc:chgData name="Chris Woodruff" userId="2dbf025665e4d94d" providerId="LiveId" clId="{CD146D90-A985-45FA-91AC-B19C23C6E650}" dt="2023-02-18T16:27:31.739" v="0" actId="47"/>
        <pc:sldMkLst>
          <pc:docMk/>
          <pc:sldMk cId="4043054023" sldId="257"/>
        </pc:sldMkLst>
      </pc:sldChg>
      <pc:sldChg chg="delSp">
        <pc:chgData name="Chris Woodruff" userId="2dbf025665e4d94d" providerId="LiveId" clId="{CD146D90-A985-45FA-91AC-B19C23C6E650}" dt="2023-02-18T16:47:39.092" v="183" actId="478"/>
        <pc:sldMkLst>
          <pc:docMk/>
          <pc:sldMk cId="0" sldId="259"/>
        </pc:sldMkLst>
        <pc:picChg chg="del">
          <ac:chgData name="Chris Woodruff" userId="2dbf025665e4d94d" providerId="LiveId" clId="{CD146D90-A985-45FA-91AC-B19C23C6E650}" dt="2023-02-18T16:47:39.092" v="183" actId="478"/>
          <ac:picMkLst>
            <pc:docMk/>
            <pc:sldMk cId="0" sldId="259"/>
            <ac:picMk id="3074" creationId="{64408158-A713-43B5-ADBB-60BE8F00599F}"/>
          </ac:picMkLst>
        </pc:picChg>
      </pc:sldChg>
      <pc:sldChg chg="modSp mod">
        <pc:chgData name="Chris Woodruff" userId="2dbf025665e4d94d" providerId="LiveId" clId="{CD146D90-A985-45FA-91AC-B19C23C6E650}" dt="2023-02-18T16:29:37.094" v="41" actId="113"/>
        <pc:sldMkLst>
          <pc:docMk/>
          <pc:sldMk cId="0" sldId="261"/>
        </pc:sldMkLst>
        <pc:spChg chg="mod">
          <ac:chgData name="Chris Woodruff" userId="2dbf025665e4d94d" providerId="LiveId" clId="{CD146D90-A985-45FA-91AC-B19C23C6E650}" dt="2023-02-18T16:28:52.177" v="14" actId="113"/>
          <ac:spMkLst>
            <pc:docMk/>
            <pc:sldMk cId="0" sldId="261"/>
            <ac:spMk id="64" creationId="{986828B0-A43F-47CA-BADA-812FE44D3012}"/>
          </ac:spMkLst>
        </pc:spChg>
        <pc:spChg chg="mod">
          <ac:chgData name="Chris Woodruff" userId="2dbf025665e4d94d" providerId="LiveId" clId="{CD146D90-A985-45FA-91AC-B19C23C6E650}" dt="2023-02-18T16:29:37.094" v="41" actId="113"/>
          <ac:spMkLst>
            <pc:docMk/>
            <pc:sldMk cId="0" sldId="261"/>
            <ac:spMk id="66" creationId="{F597DE4B-4D4A-4A32-93D0-00688E235599}"/>
          </ac:spMkLst>
        </pc:spChg>
        <pc:spChg chg="mod">
          <ac:chgData name="Chris Woodruff" userId="2dbf025665e4d94d" providerId="LiveId" clId="{CD146D90-A985-45FA-91AC-B19C23C6E650}" dt="2023-02-18T16:28:43.826" v="11" actId="113"/>
          <ac:spMkLst>
            <pc:docMk/>
            <pc:sldMk cId="0" sldId="261"/>
            <ac:spMk id="251" creationId="{00000000-0000-0000-0000-000000000000}"/>
          </ac:spMkLst>
        </pc:spChg>
        <pc:spChg chg="mod">
          <ac:chgData name="Chris Woodruff" userId="2dbf025665e4d94d" providerId="LiveId" clId="{CD146D90-A985-45FA-91AC-B19C23C6E650}" dt="2023-02-18T16:28:46.423" v="12" actId="113"/>
          <ac:spMkLst>
            <pc:docMk/>
            <pc:sldMk cId="0" sldId="261"/>
            <ac:spMk id="253" creationId="{00000000-0000-0000-0000-000000000000}"/>
          </ac:spMkLst>
        </pc:spChg>
        <pc:spChg chg="mod">
          <ac:chgData name="Chris Woodruff" userId="2dbf025665e4d94d" providerId="LiveId" clId="{CD146D90-A985-45FA-91AC-B19C23C6E650}" dt="2023-02-18T16:28:48.987" v="13" actId="113"/>
          <ac:spMkLst>
            <pc:docMk/>
            <pc:sldMk cId="0" sldId="261"/>
            <ac:spMk id="255" creationId="{00000000-0000-0000-0000-000000000000}"/>
          </ac:spMkLst>
        </pc:spChg>
        <pc:spChg chg="mod">
          <ac:chgData name="Chris Woodruff" userId="2dbf025665e4d94d" providerId="LiveId" clId="{CD146D90-A985-45FA-91AC-B19C23C6E650}" dt="2023-02-18T16:29:17.462" v="37" actId="14100"/>
          <ac:spMkLst>
            <pc:docMk/>
            <pc:sldMk cId="0" sldId="261"/>
            <ac:spMk id="257" creationId="{00000000-0000-0000-0000-000000000000}"/>
          </ac:spMkLst>
        </pc:spChg>
        <pc:spChg chg="mod">
          <ac:chgData name="Chris Woodruff" userId="2dbf025665e4d94d" providerId="LiveId" clId="{CD146D90-A985-45FA-91AC-B19C23C6E650}" dt="2023-02-18T16:29:25.099" v="38" actId="1076"/>
          <ac:spMkLst>
            <pc:docMk/>
            <pc:sldMk cId="0" sldId="261"/>
            <ac:spMk id="258" creationId="{00000000-0000-0000-0000-000000000000}"/>
          </ac:spMkLst>
        </pc:spChg>
        <pc:spChg chg="mod">
          <ac:chgData name="Chris Woodruff" userId="2dbf025665e4d94d" providerId="LiveId" clId="{CD146D90-A985-45FA-91AC-B19C23C6E650}" dt="2023-02-18T16:29:30.175" v="39" actId="113"/>
          <ac:spMkLst>
            <pc:docMk/>
            <pc:sldMk cId="0" sldId="261"/>
            <ac:spMk id="259" creationId="{00000000-0000-0000-0000-000000000000}"/>
          </ac:spMkLst>
        </pc:spChg>
        <pc:spChg chg="mod">
          <ac:chgData name="Chris Woodruff" userId="2dbf025665e4d94d" providerId="LiveId" clId="{CD146D90-A985-45FA-91AC-B19C23C6E650}" dt="2023-02-18T16:29:33.567" v="40" actId="113"/>
          <ac:spMkLst>
            <pc:docMk/>
            <pc:sldMk cId="0" sldId="261"/>
            <ac:spMk id="261" creationId="{00000000-0000-0000-0000-000000000000}"/>
          </ac:spMkLst>
        </pc:spChg>
      </pc:sldChg>
      <pc:sldChg chg="modSp">
        <pc:chgData name="Chris Woodruff" userId="2dbf025665e4d94d" providerId="LiveId" clId="{CD146D90-A985-45FA-91AC-B19C23C6E650}" dt="2023-02-19T02:19:49.050" v="280" actId="20577"/>
        <pc:sldMkLst>
          <pc:docMk/>
          <pc:sldMk cId="0" sldId="262"/>
        </pc:sldMkLst>
        <pc:spChg chg="mod">
          <ac:chgData name="Chris Woodruff" userId="2dbf025665e4d94d" providerId="LiveId" clId="{CD146D90-A985-45FA-91AC-B19C23C6E650}" dt="2023-02-18T16:29:50.776" v="42" actId="113"/>
          <ac:spMkLst>
            <pc:docMk/>
            <pc:sldMk cId="0" sldId="262"/>
            <ac:spMk id="317" creationId="{00000000-0000-0000-0000-000000000000}"/>
          </ac:spMkLst>
        </pc:spChg>
        <pc:spChg chg="mod">
          <ac:chgData name="Chris Woodruff" userId="2dbf025665e4d94d" providerId="LiveId" clId="{CD146D90-A985-45FA-91AC-B19C23C6E650}" dt="2023-02-18T16:29:53.765" v="43" actId="113"/>
          <ac:spMkLst>
            <pc:docMk/>
            <pc:sldMk cId="0" sldId="262"/>
            <ac:spMk id="319" creationId="{00000000-0000-0000-0000-000000000000}"/>
          </ac:spMkLst>
        </pc:spChg>
        <pc:spChg chg="mod">
          <ac:chgData name="Chris Woodruff" userId="2dbf025665e4d94d" providerId="LiveId" clId="{CD146D90-A985-45FA-91AC-B19C23C6E650}" dt="2023-02-19T02:19:49.050" v="280" actId="20577"/>
          <ac:spMkLst>
            <pc:docMk/>
            <pc:sldMk cId="0" sldId="262"/>
            <ac:spMk id="320" creationId="{00000000-0000-0000-0000-000000000000}"/>
          </ac:spMkLst>
        </pc:spChg>
        <pc:spChg chg="mod">
          <ac:chgData name="Chris Woodruff" userId="2dbf025665e4d94d" providerId="LiveId" clId="{CD146D90-A985-45FA-91AC-B19C23C6E650}" dt="2023-02-18T16:29:56.524" v="44" actId="113"/>
          <ac:spMkLst>
            <pc:docMk/>
            <pc:sldMk cId="0" sldId="262"/>
            <ac:spMk id="321" creationId="{00000000-0000-0000-0000-000000000000}"/>
          </ac:spMkLst>
        </pc:spChg>
      </pc:sldChg>
      <pc:sldChg chg="addSp delSp modSp mod">
        <pc:chgData name="Chris Woodruff" userId="2dbf025665e4d94d" providerId="LiveId" clId="{CD146D90-A985-45FA-91AC-B19C23C6E650}" dt="2023-02-20T20:16:15.895" v="285" actId="1076"/>
        <pc:sldMkLst>
          <pc:docMk/>
          <pc:sldMk cId="0" sldId="277"/>
        </pc:sldMkLst>
        <pc:spChg chg="mod">
          <ac:chgData name="Chris Woodruff" userId="2dbf025665e4d94d" providerId="LiveId" clId="{CD146D90-A985-45FA-91AC-B19C23C6E650}" dt="2023-02-18T16:48:37.920" v="216" actId="20577"/>
          <ac:spMkLst>
            <pc:docMk/>
            <pc:sldMk cId="0" sldId="277"/>
            <ac:spMk id="4799" creationId="{00000000-0000-0000-0000-000000000000}"/>
          </ac:spMkLst>
        </pc:spChg>
        <pc:spChg chg="del">
          <ac:chgData name="Chris Woodruff" userId="2dbf025665e4d94d" providerId="LiveId" clId="{CD146D90-A985-45FA-91AC-B19C23C6E650}" dt="2023-02-18T16:48:01.154" v="184" actId="478"/>
          <ac:spMkLst>
            <pc:docMk/>
            <pc:sldMk cId="0" sldId="277"/>
            <ac:spMk id="4802" creationId="{00000000-0000-0000-0000-000000000000}"/>
          </ac:spMkLst>
        </pc:spChg>
        <pc:grpChg chg="del">
          <ac:chgData name="Chris Woodruff" userId="2dbf025665e4d94d" providerId="LiveId" clId="{CD146D90-A985-45FA-91AC-B19C23C6E650}" dt="2023-02-18T16:48:12.400" v="186" actId="478"/>
          <ac:grpSpMkLst>
            <pc:docMk/>
            <pc:sldMk cId="0" sldId="277"/>
            <ac:grpSpMk id="4803" creationId="{00000000-0000-0000-0000-000000000000}"/>
          </ac:grpSpMkLst>
        </pc:grpChg>
        <pc:grpChg chg="del">
          <ac:chgData name="Chris Woodruff" userId="2dbf025665e4d94d" providerId="LiveId" clId="{CD146D90-A985-45FA-91AC-B19C23C6E650}" dt="2023-02-18T16:48:11.260" v="185" actId="478"/>
          <ac:grpSpMkLst>
            <pc:docMk/>
            <pc:sldMk cId="0" sldId="277"/>
            <ac:grpSpMk id="4808" creationId="{00000000-0000-0000-0000-000000000000}"/>
          </ac:grpSpMkLst>
        </pc:grpChg>
        <pc:picChg chg="add mod">
          <ac:chgData name="Chris Woodruff" userId="2dbf025665e4d94d" providerId="LiveId" clId="{CD146D90-A985-45FA-91AC-B19C23C6E650}" dt="2023-02-20T20:16:15.895" v="285" actId="1076"/>
          <ac:picMkLst>
            <pc:docMk/>
            <pc:sldMk cId="0" sldId="277"/>
            <ac:picMk id="3" creationId="{D0F7C516-3032-752E-4413-83FD2F922245}"/>
          </ac:picMkLst>
        </pc:picChg>
      </pc:sldChg>
      <pc:sldChg chg="modSp mod">
        <pc:chgData name="Chris Woodruff" userId="2dbf025665e4d94d" providerId="LiveId" clId="{CD146D90-A985-45FA-91AC-B19C23C6E650}" dt="2023-02-18T16:48:57.102" v="217" actId="20577"/>
        <pc:sldMkLst>
          <pc:docMk/>
          <pc:sldMk cId="3443277693" sldId="280"/>
        </pc:sldMkLst>
        <pc:spChg chg="mod">
          <ac:chgData name="Chris Woodruff" userId="2dbf025665e4d94d" providerId="LiveId" clId="{CD146D90-A985-45FA-91AC-B19C23C6E650}" dt="2023-02-18T16:48:57.102" v="217" actId="20577"/>
          <ac:spMkLst>
            <pc:docMk/>
            <pc:sldMk cId="3443277693" sldId="280"/>
            <ac:spMk id="3" creationId="{12625616-C6B7-4359-82D4-E087B58A7FEF}"/>
          </ac:spMkLst>
        </pc:spChg>
      </pc:sldChg>
      <pc:sldChg chg="modSp mod">
        <pc:chgData name="Chris Woodruff" userId="2dbf025665e4d94d" providerId="LiveId" clId="{CD146D90-A985-45FA-91AC-B19C23C6E650}" dt="2023-02-18T16:28:32.479" v="10" actId="20577"/>
        <pc:sldMkLst>
          <pc:docMk/>
          <pc:sldMk cId="1843481826" sldId="281"/>
        </pc:sldMkLst>
        <pc:spChg chg="mod">
          <ac:chgData name="Chris Woodruff" userId="2dbf025665e4d94d" providerId="LiveId" clId="{CD146D90-A985-45FA-91AC-B19C23C6E650}" dt="2023-02-18T16:28:32.479" v="10" actId="20577"/>
          <ac:spMkLst>
            <pc:docMk/>
            <pc:sldMk cId="1843481826" sldId="281"/>
            <ac:spMk id="348" creationId="{00000000-0000-0000-0000-000000000000}"/>
          </ac:spMkLst>
        </pc:spChg>
        <pc:spChg chg="mod">
          <ac:chgData name="Chris Woodruff" userId="2dbf025665e4d94d" providerId="LiveId" clId="{CD146D90-A985-45FA-91AC-B19C23C6E650}" dt="2023-02-18T16:28:00.970" v="5" actId="113"/>
          <ac:spMkLst>
            <pc:docMk/>
            <pc:sldMk cId="1843481826" sldId="281"/>
            <ac:spMk id="397" creationId="{00000000-0000-0000-0000-000000000000}"/>
          </ac:spMkLst>
        </pc:spChg>
        <pc:spChg chg="mod">
          <ac:chgData name="Chris Woodruff" userId="2dbf025665e4d94d" providerId="LiveId" clId="{CD146D90-A985-45FA-91AC-B19C23C6E650}" dt="2023-02-18T16:28:14.641" v="6" actId="1076"/>
          <ac:spMkLst>
            <pc:docMk/>
            <pc:sldMk cId="1843481826" sldId="281"/>
            <ac:spMk id="398" creationId="{00000000-0000-0000-0000-000000000000}"/>
          </ac:spMkLst>
        </pc:spChg>
        <pc:spChg chg="mod">
          <ac:chgData name="Chris Woodruff" userId="2dbf025665e4d94d" providerId="LiveId" clId="{CD146D90-A985-45FA-91AC-B19C23C6E650}" dt="2023-02-18T16:28:19.494" v="7" actId="113"/>
          <ac:spMkLst>
            <pc:docMk/>
            <pc:sldMk cId="1843481826" sldId="281"/>
            <ac:spMk id="399" creationId="{00000000-0000-0000-0000-000000000000}"/>
          </ac:spMkLst>
        </pc:spChg>
        <pc:spChg chg="mod">
          <ac:chgData name="Chris Woodruff" userId="2dbf025665e4d94d" providerId="LiveId" clId="{CD146D90-A985-45FA-91AC-B19C23C6E650}" dt="2023-02-18T16:27:52.941" v="3" actId="113"/>
          <ac:spMkLst>
            <pc:docMk/>
            <pc:sldMk cId="1843481826" sldId="281"/>
            <ac:spMk id="401" creationId="{00000000-0000-0000-0000-000000000000}"/>
          </ac:spMkLst>
        </pc:spChg>
        <pc:spChg chg="mod">
          <ac:chgData name="Chris Woodruff" userId="2dbf025665e4d94d" providerId="LiveId" clId="{CD146D90-A985-45FA-91AC-B19C23C6E650}" dt="2023-02-18T16:28:22.700" v="8" actId="113"/>
          <ac:spMkLst>
            <pc:docMk/>
            <pc:sldMk cId="1843481826" sldId="281"/>
            <ac:spMk id="403" creationId="{00000000-0000-0000-0000-000000000000}"/>
          </ac:spMkLst>
        </pc:spChg>
        <pc:cxnChg chg="mod">
          <ac:chgData name="Chris Woodruff" userId="2dbf025665e4d94d" providerId="LiveId" clId="{CD146D90-A985-45FA-91AC-B19C23C6E650}" dt="2023-02-18T16:27:57.850" v="4" actId="14100"/>
          <ac:cxnSpMkLst>
            <pc:docMk/>
            <pc:sldMk cId="1843481826" sldId="281"/>
            <ac:cxnSpMk id="407" creationId="{00000000-0000-0000-0000-000000000000}"/>
          </ac:cxnSpMkLst>
        </pc:cxnChg>
      </pc:sldChg>
      <pc:sldChg chg="del">
        <pc:chgData name="Chris Woodruff" userId="2dbf025665e4d94d" providerId="LiveId" clId="{CD146D90-A985-45FA-91AC-B19C23C6E650}" dt="2023-02-19T02:12:02.742" v="247" actId="47"/>
        <pc:sldMkLst>
          <pc:docMk/>
          <pc:sldMk cId="4034933524" sldId="283"/>
        </pc:sldMkLst>
      </pc:sldChg>
      <pc:sldChg chg="del">
        <pc:chgData name="Chris Woodruff" userId="2dbf025665e4d94d" providerId="LiveId" clId="{CD146D90-A985-45FA-91AC-B19C23C6E650}" dt="2023-02-19T02:18:39.148" v="273" actId="47"/>
        <pc:sldMkLst>
          <pc:docMk/>
          <pc:sldMk cId="3582716969" sldId="284"/>
        </pc:sldMkLst>
      </pc:sldChg>
      <pc:sldChg chg="addSp delSp mod">
        <pc:chgData name="Chris Woodruff" userId="2dbf025665e4d94d" providerId="LiveId" clId="{CD146D90-A985-45FA-91AC-B19C23C6E650}" dt="2023-02-18T16:50:14.012" v="219" actId="22"/>
        <pc:sldMkLst>
          <pc:docMk/>
          <pc:sldMk cId="2165264515" sldId="285"/>
        </pc:sldMkLst>
        <pc:picChg chg="add del">
          <ac:chgData name="Chris Woodruff" userId="2dbf025665e4d94d" providerId="LiveId" clId="{CD146D90-A985-45FA-91AC-B19C23C6E650}" dt="2023-02-18T16:50:14.012" v="219" actId="22"/>
          <ac:picMkLst>
            <pc:docMk/>
            <pc:sldMk cId="2165264515" sldId="285"/>
            <ac:picMk id="3" creationId="{5FAF5757-6E2F-4AAE-468B-0AC826E82C34}"/>
          </ac:picMkLst>
        </pc:picChg>
      </pc:sldChg>
      <pc:sldChg chg="addSp delSp modSp">
        <pc:chgData name="Chris Woodruff" userId="2dbf025665e4d94d" providerId="LiveId" clId="{CD146D90-A985-45FA-91AC-B19C23C6E650}" dt="2023-02-18T16:52:24.884" v="224" actId="1076"/>
        <pc:sldMkLst>
          <pc:docMk/>
          <pc:sldMk cId="845077062" sldId="286"/>
        </pc:sldMkLst>
        <pc:picChg chg="add mod">
          <ac:chgData name="Chris Woodruff" userId="2dbf025665e4d94d" providerId="LiveId" clId="{CD146D90-A985-45FA-91AC-B19C23C6E650}" dt="2023-02-18T16:52:24.884" v="224" actId="1076"/>
          <ac:picMkLst>
            <pc:docMk/>
            <pc:sldMk cId="845077062" sldId="286"/>
            <ac:picMk id="1026" creationId="{8B77714F-390A-CE5B-2C98-C449433DA29E}"/>
          </ac:picMkLst>
        </pc:picChg>
        <pc:picChg chg="del">
          <ac:chgData name="Chris Woodruff" userId="2dbf025665e4d94d" providerId="LiveId" clId="{CD146D90-A985-45FA-91AC-B19C23C6E650}" dt="2023-02-18T16:50:26.199" v="220" actId="478"/>
          <ac:picMkLst>
            <pc:docMk/>
            <pc:sldMk cId="845077062" sldId="286"/>
            <ac:picMk id="4098" creationId="{6264A471-ECEC-4D71-9473-22D4B8543068}"/>
          </ac:picMkLst>
        </pc:picChg>
      </pc:sldChg>
      <pc:sldChg chg="addSp delSp modSp mod">
        <pc:chgData name="Chris Woodruff" userId="2dbf025665e4d94d" providerId="LiveId" clId="{CD146D90-A985-45FA-91AC-B19C23C6E650}" dt="2023-02-18T16:47:11.340" v="181" actId="1076"/>
        <pc:sldMkLst>
          <pc:docMk/>
          <pc:sldMk cId="306731255" sldId="288"/>
        </pc:sldMkLst>
        <pc:picChg chg="add mod">
          <ac:chgData name="Chris Woodruff" userId="2dbf025665e4d94d" providerId="LiveId" clId="{CD146D90-A985-45FA-91AC-B19C23C6E650}" dt="2023-02-18T16:47:11.340" v="181" actId="1076"/>
          <ac:picMkLst>
            <pc:docMk/>
            <pc:sldMk cId="306731255" sldId="288"/>
            <ac:picMk id="4" creationId="{AEDC3E42-BF31-F1EA-48EF-6F74810CA976}"/>
          </ac:picMkLst>
        </pc:picChg>
        <pc:picChg chg="del">
          <ac:chgData name="Chris Woodruff" userId="2dbf025665e4d94d" providerId="LiveId" clId="{CD146D90-A985-45FA-91AC-B19C23C6E650}" dt="2023-02-18T16:47:01.974" v="178" actId="478"/>
          <ac:picMkLst>
            <pc:docMk/>
            <pc:sldMk cId="306731255" sldId="288"/>
            <ac:picMk id="6146" creationId="{5CB9AB8B-33B8-4E25-88FA-A40A59D57368}"/>
          </ac:picMkLst>
        </pc:picChg>
      </pc:sldChg>
      <pc:sldChg chg="addSp delSp modSp new del mod">
        <pc:chgData name="Chris Woodruff" userId="2dbf025665e4d94d" providerId="LiveId" clId="{CD146D90-A985-45FA-91AC-B19C23C6E650}" dt="2023-02-18T16:47:15.060" v="182" actId="47"/>
        <pc:sldMkLst>
          <pc:docMk/>
          <pc:sldMk cId="1913999267" sldId="289"/>
        </pc:sldMkLst>
        <pc:spChg chg="del">
          <ac:chgData name="Chris Woodruff" userId="2dbf025665e4d94d" providerId="LiveId" clId="{CD146D90-A985-45FA-91AC-B19C23C6E650}" dt="2023-02-18T16:30:34.867" v="47" actId="478"/>
          <ac:spMkLst>
            <pc:docMk/>
            <pc:sldMk cId="1913999267" sldId="289"/>
            <ac:spMk id="2" creationId="{AC09569C-F5DB-3179-9A21-0AE97E4F565C}"/>
          </ac:spMkLst>
        </pc:spChg>
        <pc:spChg chg="mod">
          <ac:chgData name="Chris Woodruff" userId="2dbf025665e4d94d" providerId="LiveId" clId="{CD146D90-A985-45FA-91AC-B19C23C6E650}" dt="2023-02-18T16:30:29.132" v="46"/>
          <ac:spMkLst>
            <pc:docMk/>
            <pc:sldMk cId="1913999267" sldId="289"/>
            <ac:spMk id="3" creationId="{F5E6BAAC-CFC7-D746-CA1C-0BEAF7B06C87}"/>
          </ac:spMkLst>
        </pc:spChg>
        <pc:graphicFrameChg chg="add del mod modGraphic">
          <ac:chgData name="Chris Woodruff" userId="2dbf025665e4d94d" providerId="LiveId" clId="{CD146D90-A985-45FA-91AC-B19C23C6E650}" dt="2023-02-18T16:34:32.958" v="79" actId="1032"/>
          <ac:graphicFrameMkLst>
            <pc:docMk/>
            <pc:sldMk cId="1913999267" sldId="289"/>
            <ac:graphicFrameMk id="4" creationId="{46C245CD-ACE1-6BCF-267A-21B8F4F17433}"/>
          </ac:graphicFrameMkLst>
        </pc:graphicFrameChg>
        <pc:graphicFrameChg chg="add mod">
          <ac:chgData name="Chris Woodruff" userId="2dbf025665e4d94d" providerId="LiveId" clId="{CD146D90-A985-45FA-91AC-B19C23C6E650}" dt="2023-02-18T16:46:03.071" v="177" actId="2085"/>
          <ac:graphicFrameMkLst>
            <pc:docMk/>
            <pc:sldMk cId="1913999267" sldId="289"/>
            <ac:graphicFrameMk id="7" creationId="{9AC19F1A-0F75-776E-26D3-C6A45583E4BE}"/>
          </ac:graphicFrameMkLst>
        </pc:graphicFrameChg>
      </pc:sldChg>
      <pc:sldChg chg="addSp delSp modSp new mod">
        <pc:chgData name="Chris Woodruff" userId="2dbf025665e4d94d" providerId="LiveId" clId="{CD146D90-A985-45FA-91AC-B19C23C6E650}" dt="2023-02-19T02:17:58.622" v="268" actId="1076"/>
        <pc:sldMkLst>
          <pc:docMk/>
          <pc:sldMk cId="4269816369" sldId="289"/>
        </pc:sldMkLst>
        <pc:spChg chg="del">
          <ac:chgData name="Chris Woodruff" userId="2dbf025665e4d94d" providerId="LiveId" clId="{CD146D90-A985-45FA-91AC-B19C23C6E650}" dt="2023-02-19T02:10:53.662" v="227" actId="478"/>
          <ac:spMkLst>
            <pc:docMk/>
            <pc:sldMk cId="4269816369" sldId="289"/>
            <ac:spMk id="2" creationId="{4F61B363-3C0E-58B5-3B63-2FC0C8973904}"/>
          </ac:spMkLst>
        </pc:spChg>
        <pc:spChg chg="mod">
          <ac:chgData name="Chris Woodruff" userId="2dbf025665e4d94d" providerId="LiveId" clId="{CD146D90-A985-45FA-91AC-B19C23C6E650}" dt="2023-02-19T02:11:52.389" v="246" actId="1076"/>
          <ac:spMkLst>
            <pc:docMk/>
            <pc:sldMk cId="4269816369" sldId="289"/>
            <ac:spMk id="3" creationId="{0390D983-9E85-F928-CAF5-7CD7FF99739E}"/>
          </ac:spMkLst>
        </pc:spChg>
        <pc:picChg chg="add del mod">
          <ac:chgData name="Chris Woodruff" userId="2dbf025665e4d94d" providerId="LiveId" clId="{CD146D90-A985-45FA-91AC-B19C23C6E650}" dt="2023-02-19T02:17:36.645" v="263" actId="478"/>
          <ac:picMkLst>
            <pc:docMk/>
            <pc:sldMk cId="4269816369" sldId="289"/>
            <ac:picMk id="5" creationId="{78354546-B9E8-B7BF-AE8E-50B3862AE678}"/>
          </ac:picMkLst>
        </pc:picChg>
        <pc:picChg chg="add mod">
          <ac:chgData name="Chris Woodruff" userId="2dbf025665e4d94d" providerId="LiveId" clId="{CD146D90-A985-45FA-91AC-B19C23C6E650}" dt="2023-02-19T02:17:58.622" v="268" actId="1076"/>
          <ac:picMkLst>
            <pc:docMk/>
            <pc:sldMk cId="4269816369" sldId="289"/>
            <ac:picMk id="7" creationId="{98A289E3-606C-E24F-D283-44BED11E29E4}"/>
          </ac:picMkLst>
        </pc:picChg>
      </pc:sldChg>
      <pc:sldChg chg="addSp delSp modSp new del mod">
        <pc:chgData name="Chris Woodruff" userId="2dbf025665e4d94d" providerId="LiveId" clId="{CD146D90-A985-45FA-91AC-B19C23C6E650}" dt="2023-02-18T16:39:33.503" v="124" actId="47"/>
        <pc:sldMkLst>
          <pc:docMk/>
          <pc:sldMk cId="1631238767" sldId="290"/>
        </pc:sldMkLst>
        <pc:spChg chg="del">
          <ac:chgData name="Chris Woodruff" userId="2dbf025665e4d94d" providerId="LiveId" clId="{CD146D90-A985-45FA-91AC-B19C23C6E650}" dt="2023-02-18T16:37:56.376" v="100" actId="478"/>
          <ac:spMkLst>
            <pc:docMk/>
            <pc:sldMk cId="1631238767" sldId="290"/>
            <ac:spMk id="2" creationId="{091A9E8C-CE86-55A1-D9B3-5342E967A131}"/>
          </ac:spMkLst>
        </pc:spChg>
        <pc:graphicFrameChg chg="add mod modGraphic">
          <ac:chgData name="Chris Woodruff" userId="2dbf025665e4d94d" providerId="LiveId" clId="{CD146D90-A985-45FA-91AC-B19C23C6E650}" dt="2023-02-18T16:39:29.543" v="123" actId="20577"/>
          <ac:graphicFrameMkLst>
            <pc:docMk/>
            <pc:sldMk cId="1631238767" sldId="290"/>
            <ac:graphicFrameMk id="4" creationId="{C9AC71AD-99D1-3D64-283C-3356584F0096}"/>
          </ac:graphicFrameMkLst>
        </pc:graphicFrameChg>
      </pc:sldChg>
      <pc:sldChg chg="addSp delSp modSp new mod">
        <pc:chgData name="Chris Woodruff" userId="2dbf025665e4d94d" providerId="LiveId" clId="{CD146D90-A985-45FA-91AC-B19C23C6E650}" dt="2023-02-19T02:18:27.251" v="272" actId="14100"/>
        <pc:sldMkLst>
          <pc:docMk/>
          <pc:sldMk cId="3190604788" sldId="290"/>
        </pc:sldMkLst>
        <pc:spChg chg="del">
          <ac:chgData name="Chris Woodruff" userId="2dbf025665e4d94d" providerId="LiveId" clId="{CD146D90-A985-45FA-91AC-B19C23C6E650}" dt="2023-02-19T02:15:43.371" v="248" actId="478"/>
          <ac:spMkLst>
            <pc:docMk/>
            <pc:sldMk cId="3190604788" sldId="290"/>
            <ac:spMk id="2" creationId="{D1AA6121-20BE-C145-5FD0-8DD2EE2D75CD}"/>
          </ac:spMkLst>
        </pc:spChg>
        <pc:spChg chg="mod">
          <ac:chgData name="Chris Woodruff" userId="2dbf025665e4d94d" providerId="LiveId" clId="{CD146D90-A985-45FA-91AC-B19C23C6E650}" dt="2023-02-19T02:16:38.560" v="262" actId="403"/>
          <ac:spMkLst>
            <pc:docMk/>
            <pc:sldMk cId="3190604788" sldId="290"/>
            <ac:spMk id="3" creationId="{89D6E843-A6C6-C83C-37D0-DE807657A6CB}"/>
          </ac:spMkLst>
        </pc:spChg>
        <pc:picChg chg="add del mod">
          <ac:chgData name="Chris Woodruff" userId="2dbf025665e4d94d" providerId="LiveId" clId="{CD146D90-A985-45FA-91AC-B19C23C6E650}" dt="2023-02-19T02:18:13.374" v="269" actId="478"/>
          <ac:picMkLst>
            <pc:docMk/>
            <pc:sldMk cId="3190604788" sldId="290"/>
            <ac:picMk id="5" creationId="{8720882B-D658-7BF8-A1A0-E229C2BCCF49}"/>
          </ac:picMkLst>
        </pc:picChg>
        <pc:picChg chg="add mod">
          <ac:chgData name="Chris Woodruff" userId="2dbf025665e4d94d" providerId="LiveId" clId="{CD146D90-A985-45FA-91AC-B19C23C6E650}" dt="2023-02-19T02:18:27.251" v="272" actId="14100"/>
          <ac:picMkLst>
            <pc:docMk/>
            <pc:sldMk cId="3190604788" sldId="290"/>
            <ac:picMk id="7" creationId="{8F71F52B-6EF4-B69E-C891-FAA0AD00CC9D}"/>
          </ac:picMkLst>
        </pc:picChg>
      </pc:sldChg>
      <pc:sldMasterChg chg="delSldLayout">
        <pc:chgData name="Chris Woodruff" userId="2dbf025665e4d94d" providerId="LiveId" clId="{CD146D90-A985-45FA-91AC-B19C23C6E650}" dt="2023-02-18T16:27:31.739" v="0" actId="47"/>
        <pc:sldMasterMkLst>
          <pc:docMk/>
          <pc:sldMasterMk cId="3807387694" sldId="2147483725"/>
        </pc:sldMasterMkLst>
        <pc:sldLayoutChg chg="del">
          <pc:chgData name="Chris Woodruff" userId="2dbf025665e4d94d" providerId="LiveId" clId="{CD146D90-A985-45FA-91AC-B19C23C6E650}" dt="2023-02-18T16:27:31.739" v="0" actId="47"/>
          <pc:sldLayoutMkLst>
            <pc:docMk/>
            <pc:sldMasterMk cId="3807387694" sldId="2147483725"/>
            <pc:sldLayoutMk cId="2035438173" sldId="21474837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989A5-66D3-413A-AF0E-8EF3AB32FA8C}" type="datetimeFigureOut">
              <a:rPr lang="en-US" smtClean="0"/>
              <a:t>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08E4C-21A3-4E12-86AE-70BC04EB4DC3}" type="slidenum">
              <a:rPr lang="en-US" smtClean="0"/>
              <a:t>‹#›</a:t>
            </a:fld>
            <a:endParaRPr lang="en-US"/>
          </a:p>
        </p:txBody>
      </p:sp>
    </p:spTree>
    <p:extLst>
      <p:ext uri="{BB962C8B-B14F-4D97-AF65-F5344CB8AC3E}">
        <p14:creationId xmlns:p14="http://schemas.microsoft.com/office/powerpoint/2010/main" val="387774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cee40deb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cee40deb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29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012be5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012be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cee40deb4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cee40deb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5"/>
        <p:cNvGrpSpPr/>
        <p:nvPr/>
      </p:nvGrpSpPr>
      <p:grpSpPr>
        <a:xfrm>
          <a:off x="0" y="0"/>
          <a:ext cx="0" cy="0"/>
          <a:chOff x="0" y="0"/>
          <a:chExt cx="0" cy="0"/>
        </a:xfrm>
      </p:grpSpPr>
      <p:sp>
        <p:nvSpPr>
          <p:cNvPr id="4796" name="Google Shape;4796;g6d012be5c8_0_25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7" name="Google Shape;4797;g6d012be5c8_0_25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1077D2"/>
            </a:gs>
            <a:gs pos="100000">
              <a:srgbClr val="093153"/>
            </a:gs>
          </a:gsLst>
          <a:lin ang="5400012"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2000"/>
          </a:blip>
          <a:stretch>
            <a:fillRect/>
          </a:stretch>
        </p:blipFill>
        <p:spPr>
          <a:xfrm>
            <a:off x="-1298814" y="-832267"/>
            <a:ext cx="7562228" cy="6858000"/>
          </a:xfrm>
          <a:prstGeom prst="rect">
            <a:avLst/>
          </a:prstGeom>
          <a:noFill/>
          <a:ln>
            <a:noFill/>
          </a:ln>
        </p:spPr>
      </p:pic>
      <p:pic>
        <p:nvPicPr>
          <p:cNvPr id="10" name="Google Shape;10;p2"/>
          <p:cNvPicPr preferRelativeResize="0"/>
          <p:nvPr/>
        </p:nvPicPr>
        <p:blipFill>
          <a:blip r:embed="rId3">
            <a:alphaModFix/>
          </a:blip>
          <a:stretch>
            <a:fillRect/>
          </a:stretch>
        </p:blipFill>
        <p:spPr>
          <a:xfrm>
            <a:off x="3017269" y="-445666"/>
            <a:ext cx="9610639" cy="8635975"/>
          </a:xfrm>
          <a:prstGeom prst="rect">
            <a:avLst/>
          </a:prstGeom>
          <a:noFill/>
          <a:ln>
            <a:noFill/>
          </a:ln>
        </p:spPr>
      </p:pic>
      <p:pic>
        <p:nvPicPr>
          <p:cNvPr id="11" name="Google Shape;11;p2"/>
          <p:cNvPicPr preferRelativeResize="0"/>
          <p:nvPr/>
        </p:nvPicPr>
        <p:blipFill>
          <a:blip r:embed="rId2">
            <a:alphaModFix amt="32000"/>
          </a:blip>
          <a:stretch>
            <a:fillRect/>
          </a:stretch>
        </p:blipFill>
        <p:spPr>
          <a:xfrm>
            <a:off x="6095986" y="1498833"/>
            <a:ext cx="7562228" cy="6858000"/>
          </a:xfrm>
          <a:prstGeom prst="rect">
            <a:avLst/>
          </a:prstGeom>
          <a:noFill/>
          <a:ln>
            <a:noFill/>
          </a:ln>
        </p:spPr>
      </p:pic>
      <p:sp>
        <p:nvSpPr>
          <p:cNvPr id="12" name="Google Shape;12;p2"/>
          <p:cNvSpPr txBox="1">
            <a:spLocks noGrp="1"/>
          </p:cNvSpPr>
          <p:nvPr>
            <p:ph type="ctrTitle"/>
          </p:nvPr>
        </p:nvSpPr>
        <p:spPr>
          <a:xfrm>
            <a:off x="415611" y="576500"/>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Font typeface="Bungee"/>
              <a:buNone/>
              <a:defRPr sz="6933">
                <a:solidFill>
                  <a:schemeClr val="lt1"/>
                </a:solidFill>
                <a:latin typeface="Bungee"/>
                <a:ea typeface="Bungee"/>
                <a:cs typeface="Bungee"/>
                <a:sym typeface="Bungee"/>
              </a:defRPr>
            </a:lvl1pPr>
            <a:lvl2pPr lvl="1" algn="ctr">
              <a:spcBef>
                <a:spcPts val="0"/>
              </a:spcBef>
              <a:spcAft>
                <a:spcPts val="0"/>
              </a:spcAft>
              <a:buClr>
                <a:schemeClr val="lt1"/>
              </a:buClr>
              <a:buSzPts val="5200"/>
              <a:buNone/>
              <a:defRPr sz="6933">
                <a:solidFill>
                  <a:schemeClr val="lt1"/>
                </a:solidFill>
              </a:defRPr>
            </a:lvl2pPr>
            <a:lvl3pPr lvl="2" algn="ctr">
              <a:spcBef>
                <a:spcPts val="0"/>
              </a:spcBef>
              <a:spcAft>
                <a:spcPts val="0"/>
              </a:spcAft>
              <a:buClr>
                <a:schemeClr val="lt1"/>
              </a:buClr>
              <a:buSzPts val="5200"/>
              <a:buNone/>
              <a:defRPr sz="6933">
                <a:solidFill>
                  <a:schemeClr val="lt1"/>
                </a:solidFill>
              </a:defRPr>
            </a:lvl3pPr>
            <a:lvl4pPr lvl="3" algn="ctr">
              <a:spcBef>
                <a:spcPts val="0"/>
              </a:spcBef>
              <a:spcAft>
                <a:spcPts val="0"/>
              </a:spcAft>
              <a:buClr>
                <a:schemeClr val="lt1"/>
              </a:buClr>
              <a:buSzPts val="5200"/>
              <a:buNone/>
              <a:defRPr sz="6933">
                <a:solidFill>
                  <a:schemeClr val="lt1"/>
                </a:solidFill>
              </a:defRPr>
            </a:lvl4pPr>
            <a:lvl5pPr lvl="4" algn="ctr">
              <a:spcBef>
                <a:spcPts val="0"/>
              </a:spcBef>
              <a:spcAft>
                <a:spcPts val="0"/>
              </a:spcAft>
              <a:buClr>
                <a:schemeClr val="lt1"/>
              </a:buClr>
              <a:buSzPts val="5200"/>
              <a:buNone/>
              <a:defRPr sz="6933">
                <a:solidFill>
                  <a:schemeClr val="lt1"/>
                </a:solidFill>
              </a:defRPr>
            </a:lvl5pPr>
            <a:lvl6pPr lvl="5" algn="ctr">
              <a:spcBef>
                <a:spcPts val="0"/>
              </a:spcBef>
              <a:spcAft>
                <a:spcPts val="0"/>
              </a:spcAft>
              <a:buClr>
                <a:schemeClr val="lt1"/>
              </a:buClr>
              <a:buSzPts val="5200"/>
              <a:buNone/>
              <a:defRPr sz="6933">
                <a:solidFill>
                  <a:schemeClr val="lt1"/>
                </a:solidFill>
              </a:defRPr>
            </a:lvl6pPr>
            <a:lvl7pPr lvl="6" algn="ctr">
              <a:spcBef>
                <a:spcPts val="0"/>
              </a:spcBef>
              <a:spcAft>
                <a:spcPts val="0"/>
              </a:spcAft>
              <a:buClr>
                <a:schemeClr val="lt1"/>
              </a:buClr>
              <a:buSzPts val="5200"/>
              <a:buNone/>
              <a:defRPr sz="6933">
                <a:solidFill>
                  <a:schemeClr val="lt1"/>
                </a:solidFill>
              </a:defRPr>
            </a:lvl7pPr>
            <a:lvl8pPr lvl="7" algn="ctr">
              <a:spcBef>
                <a:spcPts val="0"/>
              </a:spcBef>
              <a:spcAft>
                <a:spcPts val="0"/>
              </a:spcAft>
              <a:buClr>
                <a:schemeClr val="lt1"/>
              </a:buClr>
              <a:buSzPts val="5200"/>
              <a:buNone/>
              <a:defRPr sz="6933">
                <a:solidFill>
                  <a:schemeClr val="lt1"/>
                </a:solidFill>
              </a:defRPr>
            </a:lvl8pPr>
            <a:lvl9pPr lvl="8" algn="ctr">
              <a:spcBef>
                <a:spcPts val="0"/>
              </a:spcBef>
              <a:spcAft>
                <a:spcPts val="0"/>
              </a:spcAft>
              <a:buClr>
                <a:schemeClr val="lt1"/>
              </a:buClr>
              <a:buSzPts val="5200"/>
              <a:buNone/>
              <a:defRPr sz="6933">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4614400" y="3648717"/>
            <a:ext cx="2963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2800"/>
              <a:buNone/>
              <a:defRPr sz="3733">
                <a:solidFill>
                  <a:schemeClr val="lt1"/>
                </a:solidFill>
              </a:defRPr>
            </a:lvl2pPr>
            <a:lvl3pPr lvl="2" algn="ctr">
              <a:lnSpc>
                <a:spcPct val="100000"/>
              </a:lnSpc>
              <a:spcBef>
                <a:spcPts val="0"/>
              </a:spcBef>
              <a:spcAft>
                <a:spcPts val="0"/>
              </a:spcAft>
              <a:buClr>
                <a:schemeClr val="lt1"/>
              </a:buClr>
              <a:buSzPts val="2800"/>
              <a:buNone/>
              <a:defRPr sz="3733">
                <a:solidFill>
                  <a:schemeClr val="lt1"/>
                </a:solidFill>
              </a:defRPr>
            </a:lvl3pPr>
            <a:lvl4pPr lvl="3" algn="ctr">
              <a:lnSpc>
                <a:spcPct val="100000"/>
              </a:lnSpc>
              <a:spcBef>
                <a:spcPts val="0"/>
              </a:spcBef>
              <a:spcAft>
                <a:spcPts val="0"/>
              </a:spcAft>
              <a:buClr>
                <a:schemeClr val="lt1"/>
              </a:buClr>
              <a:buSzPts val="2800"/>
              <a:buNone/>
              <a:defRPr sz="3733">
                <a:solidFill>
                  <a:schemeClr val="lt1"/>
                </a:solidFill>
              </a:defRPr>
            </a:lvl4pPr>
            <a:lvl5pPr lvl="4" algn="ctr">
              <a:lnSpc>
                <a:spcPct val="100000"/>
              </a:lnSpc>
              <a:spcBef>
                <a:spcPts val="0"/>
              </a:spcBef>
              <a:spcAft>
                <a:spcPts val="0"/>
              </a:spcAft>
              <a:buClr>
                <a:schemeClr val="lt1"/>
              </a:buClr>
              <a:buSzPts val="2800"/>
              <a:buNone/>
              <a:defRPr sz="3733">
                <a:solidFill>
                  <a:schemeClr val="lt1"/>
                </a:solidFill>
              </a:defRPr>
            </a:lvl5pPr>
            <a:lvl6pPr lvl="5" algn="ctr">
              <a:lnSpc>
                <a:spcPct val="100000"/>
              </a:lnSpc>
              <a:spcBef>
                <a:spcPts val="0"/>
              </a:spcBef>
              <a:spcAft>
                <a:spcPts val="0"/>
              </a:spcAft>
              <a:buClr>
                <a:schemeClr val="lt1"/>
              </a:buClr>
              <a:buSzPts val="2800"/>
              <a:buNone/>
              <a:defRPr sz="3733">
                <a:solidFill>
                  <a:schemeClr val="lt1"/>
                </a:solidFill>
              </a:defRPr>
            </a:lvl6pPr>
            <a:lvl7pPr lvl="6" algn="ctr">
              <a:lnSpc>
                <a:spcPct val="100000"/>
              </a:lnSpc>
              <a:spcBef>
                <a:spcPts val="0"/>
              </a:spcBef>
              <a:spcAft>
                <a:spcPts val="0"/>
              </a:spcAft>
              <a:buClr>
                <a:schemeClr val="lt1"/>
              </a:buClr>
              <a:buSzPts val="2800"/>
              <a:buNone/>
              <a:defRPr sz="3733">
                <a:solidFill>
                  <a:schemeClr val="lt1"/>
                </a:solidFill>
              </a:defRPr>
            </a:lvl7pPr>
            <a:lvl8pPr lvl="7" algn="ctr">
              <a:lnSpc>
                <a:spcPct val="100000"/>
              </a:lnSpc>
              <a:spcBef>
                <a:spcPts val="0"/>
              </a:spcBef>
              <a:spcAft>
                <a:spcPts val="0"/>
              </a:spcAft>
              <a:buClr>
                <a:schemeClr val="lt1"/>
              </a:buClr>
              <a:buSzPts val="2800"/>
              <a:buNone/>
              <a:defRPr sz="3733">
                <a:solidFill>
                  <a:schemeClr val="lt1"/>
                </a:solidFill>
              </a:defRPr>
            </a:lvl8pPr>
            <a:lvl9pPr lvl="8" algn="ctr">
              <a:lnSpc>
                <a:spcPct val="100000"/>
              </a:lnSpc>
              <a:spcBef>
                <a:spcPts val="0"/>
              </a:spcBef>
              <a:spcAft>
                <a:spcPts val="0"/>
              </a:spcAft>
              <a:buClr>
                <a:schemeClr val="lt1"/>
              </a:buClr>
              <a:buSzPts val="2800"/>
              <a:buNone/>
              <a:defRPr sz="37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40777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75"/>
        <p:cNvGrpSpPr/>
        <p:nvPr/>
      </p:nvGrpSpPr>
      <p:grpSpPr>
        <a:xfrm>
          <a:off x="0" y="0"/>
          <a:ext cx="0" cy="0"/>
          <a:chOff x="0" y="0"/>
          <a:chExt cx="0" cy="0"/>
        </a:xfrm>
      </p:grpSpPr>
      <p:sp>
        <p:nvSpPr>
          <p:cNvPr id="76" name="Google Shape;76;p13"/>
          <p:cNvSpPr txBox="1">
            <a:spLocks noGrp="1"/>
          </p:cNvSpPr>
          <p:nvPr>
            <p:ph type="body" idx="1"/>
          </p:nvPr>
        </p:nvSpPr>
        <p:spPr>
          <a:xfrm>
            <a:off x="1109167" y="1503000"/>
            <a:ext cx="9694400" cy="40552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pPr lvl="0"/>
            <a:r>
              <a:rPr lang="en-US"/>
              <a:t>Click to edit Master text styles</a:t>
            </a:r>
          </a:p>
        </p:txBody>
      </p:sp>
      <p:pic>
        <p:nvPicPr>
          <p:cNvPr id="77" name="Google Shape;77;p13"/>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78" name="Google Shape;78;p13"/>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79" name="Google Shape;79;p13"/>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3"/>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400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00"/>
        <p:cNvGrpSpPr/>
        <p:nvPr/>
      </p:nvGrpSpPr>
      <p:grpSpPr>
        <a:xfrm>
          <a:off x="0" y="0"/>
          <a:ext cx="0" cy="0"/>
          <a:chOff x="0" y="0"/>
          <a:chExt cx="0" cy="0"/>
        </a:xfrm>
      </p:grpSpPr>
      <p:pic>
        <p:nvPicPr>
          <p:cNvPr id="101" name="Google Shape;101;p15"/>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02" name="Google Shape;102;p15"/>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
        <p:nvSpPr>
          <p:cNvPr id="103" name="Google Shape;103;p1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04" name="Google Shape;104;p15"/>
          <p:cNvSpPr txBox="1">
            <a:spLocks noGrp="1"/>
          </p:cNvSpPr>
          <p:nvPr>
            <p:ph type="title" idx="2"/>
          </p:nvPr>
        </p:nvSpPr>
        <p:spPr>
          <a:xfrm>
            <a:off x="1496451"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5" name="Google Shape;105;p15"/>
          <p:cNvSpPr txBox="1">
            <a:spLocks noGrp="1"/>
          </p:cNvSpPr>
          <p:nvPr>
            <p:ph type="subTitle" idx="1"/>
          </p:nvPr>
        </p:nvSpPr>
        <p:spPr>
          <a:xfrm>
            <a:off x="1496451"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6" name="Google Shape;106;p15"/>
          <p:cNvSpPr txBox="1">
            <a:spLocks noGrp="1"/>
          </p:cNvSpPr>
          <p:nvPr>
            <p:ph type="title" idx="3"/>
          </p:nvPr>
        </p:nvSpPr>
        <p:spPr>
          <a:xfrm>
            <a:off x="4821596"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7" name="Google Shape;107;p15"/>
          <p:cNvSpPr txBox="1">
            <a:spLocks noGrp="1"/>
          </p:cNvSpPr>
          <p:nvPr>
            <p:ph type="subTitle" idx="4"/>
          </p:nvPr>
        </p:nvSpPr>
        <p:spPr>
          <a:xfrm>
            <a:off x="4821596"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8" name="Google Shape;108;p15"/>
          <p:cNvSpPr txBox="1">
            <a:spLocks noGrp="1"/>
          </p:cNvSpPr>
          <p:nvPr>
            <p:ph type="title" idx="5"/>
          </p:nvPr>
        </p:nvSpPr>
        <p:spPr>
          <a:xfrm>
            <a:off x="8146741" y="1996433"/>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pic>
        <p:nvPicPr>
          <p:cNvPr id="109" name="Google Shape;109;p15"/>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sp>
        <p:nvSpPr>
          <p:cNvPr id="110" name="Google Shape;110;p15"/>
          <p:cNvSpPr txBox="1">
            <a:spLocks noGrp="1"/>
          </p:cNvSpPr>
          <p:nvPr>
            <p:ph type="subTitle" idx="6"/>
          </p:nvPr>
        </p:nvSpPr>
        <p:spPr>
          <a:xfrm>
            <a:off x="8146741" y="4647377"/>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1" name="Google Shape;111;p1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473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
  <p:cSld name="Title + six columns ">
    <p:spTree>
      <p:nvGrpSpPr>
        <p:cNvPr id="1" name="Shape 114"/>
        <p:cNvGrpSpPr/>
        <p:nvPr/>
      </p:nvGrpSpPr>
      <p:grpSpPr>
        <a:xfrm>
          <a:off x="0" y="0"/>
          <a:ext cx="0" cy="0"/>
          <a:chOff x="0" y="0"/>
          <a:chExt cx="0" cy="0"/>
        </a:xfrm>
      </p:grpSpPr>
      <p:pic>
        <p:nvPicPr>
          <p:cNvPr id="115" name="Google Shape;115;p16"/>
          <p:cNvPicPr preferRelativeResize="0"/>
          <p:nvPr/>
        </p:nvPicPr>
        <p:blipFill>
          <a:blip r:embed="rId2">
            <a:alphaModFix amt="17000"/>
          </a:blip>
          <a:stretch>
            <a:fillRect/>
          </a:stretch>
        </p:blipFill>
        <p:spPr>
          <a:xfrm rot="-1989921">
            <a:off x="7392086" y="-137832"/>
            <a:ext cx="7562221" cy="6857995"/>
          </a:xfrm>
          <a:prstGeom prst="rect">
            <a:avLst/>
          </a:prstGeom>
          <a:noFill/>
          <a:ln>
            <a:noFill/>
          </a:ln>
        </p:spPr>
      </p:pic>
      <p:sp>
        <p:nvSpPr>
          <p:cNvPr id="116" name="Google Shape;116;p1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17" name="Google Shape;117;p16"/>
          <p:cNvSpPr txBox="1">
            <a:spLocks noGrp="1"/>
          </p:cNvSpPr>
          <p:nvPr>
            <p:ph type="title" idx="2"/>
          </p:nvPr>
        </p:nvSpPr>
        <p:spPr>
          <a:xfrm>
            <a:off x="1820551"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18" name="Google Shape;118;p16"/>
          <p:cNvSpPr txBox="1">
            <a:spLocks noGrp="1"/>
          </p:cNvSpPr>
          <p:nvPr>
            <p:ph type="subTitle" idx="1"/>
          </p:nvPr>
        </p:nvSpPr>
        <p:spPr>
          <a:xfrm>
            <a:off x="1820551"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9" name="Google Shape;119;p1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6"/>
          <p:cNvSpPr txBox="1">
            <a:spLocks noGrp="1"/>
          </p:cNvSpPr>
          <p:nvPr>
            <p:ph type="title" idx="3"/>
          </p:nvPr>
        </p:nvSpPr>
        <p:spPr>
          <a:xfrm>
            <a:off x="4821584"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3" name="Google Shape;123;p16"/>
          <p:cNvSpPr txBox="1">
            <a:spLocks noGrp="1"/>
          </p:cNvSpPr>
          <p:nvPr>
            <p:ph type="subTitle" idx="4"/>
          </p:nvPr>
        </p:nvSpPr>
        <p:spPr>
          <a:xfrm>
            <a:off x="4821584"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4" name="Google Shape;124;p16"/>
          <p:cNvSpPr txBox="1">
            <a:spLocks noGrp="1"/>
          </p:cNvSpPr>
          <p:nvPr>
            <p:ph type="title" idx="5"/>
          </p:nvPr>
        </p:nvSpPr>
        <p:spPr>
          <a:xfrm>
            <a:off x="7822617"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5" name="Google Shape;125;p16"/>
          <p:cNvSpPr txBox="1">
            <a:spLocks noGrp="1"/>
          </p:cNvSpPr>
          <p:nvPr>
            <p:ph type="subTitle" idx="6"/>
          </p:nvPr>
        </p:nvSpPr>
        <p:spPr>
          <a:xfrm>
            <a:off x="7822617"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6" name="Google Shape;126;p16"/>
          <p:cNvSpPr txBox="1">
            <a:spLocks noGrp="1"/>
          </p:cNvSpPr>
          <p:nvPr>
            <p:ph type="title" idx="7"/>
          </p:nvPr>
        </p:nvSpPr>
        <p:spPr>
          <a:xfrm>
            <a:off x="1820551"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7" name="Google Shape;127;p16"/>
          <p:cNvSpPr txBox="1">
            <a:spLocks noGrp="1"/>
          </p:cNvSpPr>
          <p:nvPr>
            <p:ph type="subTitle" idx="8"/>
          </p:nvPr>
        </p:nvSpPr>
        <p:spPr>
          <a:xfrm>
            <a:off x="1820551"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8" name="Google Shape;128;p16"/>
          <p:cNvSpPr txBox="1">
            <a:spLocks noGrp="1"/>
          </p:cNvSpPr>
          <p:nvPr>
            <p:ph type="title" idx="9"/>
          </p:nvPr>
        </p:nvSpPr>
        <p:spPr>
          <a:xfrm>
            <a:off x="4821584"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9" name="Google Shape;129;p16"/>
          <p:cNvSpPr txBox="1">
            <a:spLocks noGrp="1"/>
          </p:cNvSpPr>
          <p:nvPr>
            <p:ph type="subTitle" idx="13"/>
          </p:nvPr>
        </p:nvSpPr>
        <p:spPr>
          <a:xfrm>
            <a:off x="4821584"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30" name="Google Shape;130;p16"/>
          <p:cNvSpPr txBox="1">
            <a:spLocks noGrp="1"/>
          </p:cNvSpPr>
          <p:nvPr>
            <p:ph type="title" idx="14"/>
          </p:nvPr>
        </p:nvSpPr>
        <p:spPr>
          <a:xfrm>
            <a:off x="7822617"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1" name="Google Shape;131;p16"/>
          <p:cNvSpPr txBox="1">
            <a:spLocks noGrp="1"/>
          </p:cNvSpPr>
          <p:nvPr>
            <p:ph type="subTitle" idx="15"/>
          </p:nvPr>
        </p:nvSpPr>
        <p:spPr>
          <a:xfrm>
            <a:off x="7822617"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69939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34" name="Google Shape;134;p17"/>
          <p:cNvSpPr txBox="1">
            <a:spLocks noGrp="1"/>
          </p:cNvSpPr>
          <p:nvPr>
            <p:ph type="title" idx="2"/>
          </p:nvPr>
        </p:nvSpPr>
        <p:spPr>
          <a:xfrm>
            <a:off x="2147567"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5" name="Google Shape;135;p17"/>
          <p:cNvSpPr txBox="1">
            <a:spLocks noGrp="1"/>
          </p:cNvSpPr>
          <p:nvPr>
            <p:ph type="subTitle" idx="1"/>
          </p:nvPr>
        </p:nvSpPr>
        <p:spPr>
          <a:xfrm>
            <a:off x="2147567"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6" name="Google Shape;136;p17"/>
          <p:cNvSpPr txBox="1">
            <a:spLocks noGrp="1"/>
          </p:cNvSpPr>
          <p:nvPr>
            <p:ph type="title" idx="3"/>
          </p:nvPr>
        </p:nvSpPr>
        <p:spPr>
          <a:xfrm>
            <a:off x="6804049"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7" name="Google Shape;137;p17"/>
          <p:cNvSpPr txBox="1">
            <a:spLocks noGrp="1"/>
          </p:cNvSpPr>
          <p:nvPr>
            <p:ph type="subTitle" idx="4"/>
          </p:nvPr>
        </p:nvSpPr>
        <p:spPr>
          <a:xfrm>
            <a:off x="6804049"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8" name="Google Shape;138;p1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1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1" name="Google Shape;141;p17"/>
          <p:cNvPicPr preferRelativeResize="0"/>
          <p:nvPr/>
        </p:nvPicPr>
        <p:blipFill>
          <a:blip r:embed="rId2">
            <a:alphaModFix/>
          </a:blip>
          <a:stretch>
            <a:fillRect/>
          </a:stretch>
        </p:blipFill>
        <p:spPr>
          <a:xfrm rot="-5867454">
            <a:off x="8294749" y="-849877"/>
            <a:ext cx="5330529" cy="4912992"/>
          </a:xfrm>
          <a:prstGeom prst="rect">
            <a:avLst/>
          </a:prstGeom>
          <a:noFill/>
          <a:ln>
            <a:noFill/>
          </a:ln>
        </p:spPr>
      </p:pic>
      <p:pic>
        <p:nvPicPr>
          <p:cNvPr id="142" name="Google Shape;142;p17"/>
          <p:cNvPicPr preferRelativeResize="0"/>
          <p:nvPr/>
        </p:nvPicPr>
        <p:blipFill>
          <a:blip r:embed="rId2">
            <a:alphaModFix/>
          </a:blip>
          <a:stretch>
            <a:fillRect/>
          </a:stretch>
        </p:blipFill>
        <p:spPr>
          <a:xfrm rot="5975364">
            <a:off x="-854329" y="4084632"/>
            <a:ext cx="2946389" cy="2715600"/>
          </a:xfrm>
          <a:prstGeom prst="rect">
            <a:avLst/>
          </a:prstGeom>
          <a:noFill/>
          <a:ln>
            <a:noFill/>
          </a:ln>
        </p:spPr>
      </p:pic>
    </p:spTree>
    <p:extLst>
      <p:ext uri="{BB962C8B-B14F-4D97-AF65-F5344CB8AC3E}">
        <p14:creationId xmlns:p14="http://schemas.microsoft.com/office/powerpoint/2010/main" val="44632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43"/>
        <p:cNvGrpSpPr/>
        <p:nvPr/>
      </p:nvGrpSpPr>
      <p:grpSpPr>
        <a:xfrm>
          <a:off x="0" y="0"/>
          <a:ext cx="0" cy="0"/>
          <a:chOff x="0" y="0"/>
          <a:chExt cx="0" cy="0"/>
        </a:xfrm>
      </p:grpSpPr>
      <p:pic>
        <p:nvPicPr>
          <p:cNvPr id="144" name="Google Shape;144;p18"/>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145" name="Google Shape;145;p18"/>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46" name="Google Shape;146;p18"/>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8"/>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8"/>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9" name="Google Shape;149;p18"/>
          <p:cNvPicPr preferRelativeResize="0"/>
          <p:nvPr/>
        </p:nvPicPr>
        <p:blipFill>
          <a:blip r:embed="rId3">
            <a:alphaModFix/>
          </a:blip>
          <a:stretch>
            <a:fillRect/>
          </a:stretch>
        </p:blipFill>
        <p:spPr>
          <a:xfrm rot="-785382">
            <a:off x="8168931" y="2161100"/>
            <a:ext cx="5627797" cy="5057067"/>
          </a:xfrm>
          <a:prstGeom prst="rect">
            <a:avLst/>
          </a:prstGeom>
          <a:noFill/>
          <a:ln>
            <a:noFill/>
          </a:ln>
        </p:spPr>
      </p:pic>
    </p:spTree>
    <p:extLst>
      <p:ext uri="{BB962C8B-B14F-4D97-AF65-F5344CB8AC3E}">
        <p14:creationId xmlns:p14="http://schemas.microsoft.com/office/powerpoint/2010/main" val="141062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150"/>
        <p:cNvGrpSpPr/>
        <p:nvPr/>
      </p:nvGrpSpPr>
      <p:grpSpPr>
        <a:xfrm>
          <a:off x="0" y="0"/>
          <a:ext cx="0" cy="0"/>
          <a:chOff x="0" y="0"/>
          <a:chExt cx="0" cy="0"/>
        </a:xfrm>
      </p:grpSpPr>
      <p:pic>
        <p:nvPicPr>
          <p:cNvPr id="151" name="Google Shape;151;p19"/>
          <p:cNvPicPr preferRelativeResize="0"/>
          <p:nvPr/>
        </p:nvPicPr>
        <p:blipFill>
          <a:blip r:embed="rId2">
            <a:alphaModFix amt="20000"/>
          </a:blip>
          <a:stretch>
            <a:fillRect/>
          </a:stretch>
        </p:blipFill>
        <p:spPr>
          <a:xfrm rot="-5003059">
            <a:off x="5273467" y="-2679434"/>
            <a:ext cx="10353364" cy="9389233"/>
          </a:xfrm>
          <a:prstGeom prst="rect">
            <a:avLst/>
          </a:prstGeom>
          <a:noFill/>
          <a:ln>
            <a:noFill/>
          </a:ln>
        </p:spPr>
      </p:pic>
      <p:sp>
        <p:nvSpPr>
          <p:cNvPr id="152" name="Google Shape;152;p1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53" name="Google Shape;153;p1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9"/>
          <p:cNvSpPr txBox="1">
            <a:spLocks noGrp="1"/>
          </p:cNvSpPr>
          <p:nvPr>
            <p:ph type="body" idx="1"/>
          </p:nvPr>
        </p:nvSpPr>
        <p:spPr>
          <a:xfrm>
            <a:off x="8149733" y="2596700"/>
            <a:ext cx="2741600" cy="29428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337568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157"/>
        <p:cNvGrpSpPr/>
        <p:nvPr/>
      </p:nvGrpSpPr>
      <p:grpSpPr>
        <a:xfrm>
          <a:off x="0" y="0"/>
          <a:ext cx="0" cy="0"/>
          <a:chOff x="0" y="0"/>
          <a:chExt cx="0" cy="0"/>
        </a:xfrm>
      </p:grpSpPr>
      <p:pic>
        <p:nvPicPr>
          <p:cNvPr id="158" name="Google Shape;158;p20"/>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sp>
        <p:nvSpPr>
          <p:cNvPr id="159" name="Google Shape;159;p20"/>
          <p:cNvSpPr txBox="1">
            <a:spLocks noGrp="1"/>
          </p:cNvSpPr>
          <p:nvPr>
            <p:ph type="body" idx="1"/>
          </p:nvPr>
        </p:nvSpPr>
        <p:spPr>
          <a:xfrm>
            <a:off x="3823600" y="3021033"/>
            <a:ext cx="4544800" cy="26828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60" name="Google Shape;160;p20"/>
          <p:cNvSpPr txBox="1">
            <a:spLocks noGrp="1"/>
          </p:cNvSpPr>
          <p:nvPr>
            <p:ph type="title"/>
          </p:nvPr>
        </p:nvSpPr>
        <p:spPr>
          <a:xfrm>
            <a:off x="711600" y="2198633"/>
            <a:ext cx="1076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1" name="Google Shape;161;p20"/>
          <p:cNvSpPr/>
          <p:nvPr/>
        </p:nvSpPr>
        <p:spPr>
          <a:xfrm>
            <a:off x="6314633"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20"/>
          <p:cNvSpPr/>
          <p:nvPr/>
        </p:nvSpPr>
        <p:spPr>
          <a:xfrm>
            <a:off x="5981600"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0"/>
          <p:cNvSpPr/>
          <p:nvPr/>
        </p:nvSpPr>
        <p:spPr>
          <a:xfrm>
            <a:off x="5648567"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64" name="Google Shape;164;p20"/>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457272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165"/>
        <p:cNvGrpSpPr/>
        <p:nvPr/>
      </p:nvGrpSpPr>
      <p:grpSpPr>
        <a:xfrm>
          <a:off x="0" y="0"/>
          <a:ext cx="0" cy="0"/>
          <a:chOff x="0" y="0"/>
          <a:chExt cx="0" cy="0"/>
        </a:xfrm>
      </p:grpSpPr>
      <p:pic>
        <p:nvPicPr>
          <p:cNvPr id="166" name="Google Shape;166;p21"/>
          <p:cNvPicPr preferRelativeResize="0"/>
          <p:nvPr/>
        </p:nvPicPr>
        <p:blipFill>
          <a:blip r:embed="rId2">
            <a:alphaModFix amt="20000"/>
          </a:blip>
          <a:stretch>
            <a:fillRect/>
          </a:stretch>
        </p:blipFill>
        <p:spPr>
          <a:xfrm rot="4900217">
            <a:off x="-3395898" y="-554105"/>
            <a:ext cx="10842811" cy="9833073"/>
          </a:xfrm>
          <a:prstGeom prst="rect">
            <a:avLst/>
          </a:prstGeom>
          <a:noFill/>
          <a:ln>
            <a:noFill/>
          </a:ln>
        </p:spPr>
      </p:pic>
      <p:sp>
        <p:nvSpPr>
          <p:cNvPr id="167" name="Google Shape;167;p21"/>
          <p:cNvSpPr txBox="1">
            <a:spLocks noGrp="1"/>
          </p:cNvSpPr>
          <p:nvPr>
            <p:ph type="body" idx="1"/>
          </p:nvPr>
        </p:nvSpPr>
        <p:spPr>
          <a:xfrm>
            <a:off x="5590067" y="2199533"/>
            <a:ext cx="5096000" cy="24404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168" name="Google Shape;168;p21"/>
          <p:cNvSpPr txBox="1">
            <a:spLocks noGrp="1"/>
          </p:cNvSpPr>
          <p:nvPr>
            <p:ph type="title"/>
          </p:nvPr>
        </p:nvSpPr>
        <p:spPr>
          <a:xfrm>
            <a:off x="5590067" y="728600"/>
            <a:ext cx="9484000" cy="1294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9" name="Google Shape;169;p21"/>
          <p:cNvSpPr txBox="1"/>
          <p:nvPr/>
        </p:nvSpPr>
        <p:spPr>
          <a:xfrm>
            <a:off x="5590067" y="4964933"/>
            <a:ext cx="4712400" cy="107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600">
                <a:solidFill>
                  <a:schemeClr val="lt1"/>
                </a:solidFill>
                <a:latin typeface="Lato"/>
                <a:ea typeface="Lato"/>
                <a:cs typeface="Lato"/>
                <a:sym typeface="Lato"/>
              </a:rPr>
              <a:t>CREDITS: This presentation template was created by </a:t>
            </a:r>
            <a:r>
              <a:rPr lang="en" sz="1600">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600">
                <a:solidFill>
                  <a:schemeClr val="lt1"/>
                </a:solidFill>
                <a:latin typeface="Lato"/>
                <a:ea typeface="Lato"/>
                <a:cs typeface="Lato"/>
                <a:sym typeface="Lato"/>
              </a:rPr>
              <a:t>, including icons by </a:t>
            </a:r>
            <a:r>
              <a:rPr lang="en" sz="1600">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600">
                <a:solidFill>
                  <a:schemeClr val="lt1"/>
                </a:solidFill>
                <a:latin typeface="Lato"/>
                <a:ea typeface="Lato"/>
                <a:cs typeface="Lato"/>
                <a:sym typeface="Lato"/>
              </a:rPr>
              <a:t>, and infographics &amp; images by </a:t>
            </a:r>
            <a:r>
              <a:rPr lang="en" sz="1600">
                <a:solidFill>
                  <a:schemeClr val="lt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a:p>
            <a:pPr marL="0" lvl="0" indent="0" algn="l" rtl="0">
              <a:lnSpc>
                <a:spcPct val="115000"/>
              </a:lnSpc>
              <a:spcBef>
                <a:spcPts val="400"/>
              </a:spcBef>
              <a:spcAft>
                <a:spcPts val="0"/>
              </a:spcAft>
              <a:buNone/>
            </a:pPr>
            <a:endParaRPr sz="1600">
              <a:solidFill>
                <a:schemeClr val="lt1"/>
              </a:solidFill>
              <a:latin typeface="Lato"/>
              <a:ea typeface="Lato"/>
              <a:cs typeface="Lato"/>
              <a:sym typeface="Lato"/>
            </a:endParaRPr>
          </a:p>
          <a:p>
            <a:pPr marL="0" lvl="0" indent="0" algn="l" rtl="0">
              <a:spcBef>
                <a:spcPts val="0"/>
              </a:spcBef>
              <a:spcAft>
                <a:spcPts val="0"/>
              </a:spcAft>
              <a:buNone/>
            </a:pPr>
            <a:endParaRPr sz="1600">
              <a:solidFill>
                <a:schemeClr val="lt1"/>
              </a:solidFill>
              <a:latin typeface="Lato"/>
              <a:ea typeface="Lato"/>
              <a:cs typeface="Lato"/>
              <a:sym typeface="Lato"/>
            </a:endParaRPr>
          </a:p>
        </p:txBody>
      </p:sp>
    </p:spTree>
    <p:extLst>
      <p:ext uri="{BB962C8B-B14F-4D97-AF65-F5344CB8AC3E}">
        <p14:creationId xmlns:p14="http://schemas.microsoft.com/office/powerpoint/2010/main" val="3276223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72" name="Google Shape;172;p22"/>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2"/>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2"/>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9201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5"/>
        <p:cNvGrpSpPr/>
        <p:nvPr/>
      </p:nvGrpSpPr>
      <p:grpSpPr>
        <a:xfrm>
          <a:off x="0" y="0"/>
          <a:ext cx="0" cy="0"/>
          <a:chOff x="0" y="0"/>
          <a:chExt cx="0" cy="0"/>
        </a:xfrm>
      </p:grpSpPr>
    </p:spTree>
    <p:extLst>
      <p:ext uri="{BB962C8B-B14F-4D97-AF65-F5344CB8AC3E}">
        <p14:creationId xmlns:p14="http://schemas.microsoft.com/office/powerpoint/2010/main" val="31709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09167" y="2036800"/>
            <a:ext cx="6561200" cy="40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23" name="Google Shape;23;p4"/>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24" name="Google Shape;24;p4"/>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25" name="Google Shape;25;p4"/>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77980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6"/>
        <p:cNvGrpSpPr/>
        <p:nvPr/>
      </p:nvGrpSpPr>
      <p:grpSpPr>
        <a:xfrm>
          <a:off x="0" y="0"/>
          <a:ext cx="0" cy="0"/>
          <a:chOff x="0" y="0"/>
          <a:chExt cx="0" cy="0"/>
        </a:xfrm>
      </p:grpSpPr>
      <p:pic>
        <p:nvPicPr>
          <p:cNvPr id="177" name="Google Shape;177;p24"/>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178" name="Google Shape;178;p24"/>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179" name="Google Shape;179;p24"/>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Tree>
    <p:extLst>
      <p:ext uri="{BB962C8B-B14F-4D97-AF65-F5344CB8AC3E}">
        <p14:creationId xmlns:p14="http://schemas.microsoft.com/office/powerpoint/2010/main" val="1114867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80"/>
        <p:cNvGrpSpPr/>
        <p:nvPr/>
      </p:nvGrpSpPr>
      <p:grpSpPr>
        <a:xfrm>
          <a:off x="0" y="0"/>
          <a:ext cx="0" cy="0"/>
          <a:chOff x="0" y="0"/>
          <a:chExt cx="0" cy="0"/>
        </a:xfrm>
      </p:grpSpPr>
      <p:pic>
        <p:nvPicPr>
          <p:cNvPr id="181" name="Google Shape;181;p25"/>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pic>
        <p:nvPicPr>
          <p:cNvPr id="182" name="Google Shape;182;p2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2390558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83"/>
        <p:cNvGrpSpPr/>
        <p:nvPr/>
      </p:nvGrpSpPr>
      <p:grpSpPr>
        <a:xfrm>
          <a:off x="0" y="0"/>
          <a:ext cx="0" cy="0"/>
          <a:chOff x="0" y="0"/>
          <a:chExt cx="0" cy="0"/>
        </a:xfrm>
      </p:grpSpPr>
      <p:pic>
        <p:nvPicPr>
          <p:cNvPr id="184" name="Google Shape;184;p26"/>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85" name="Google Shape;185;p26"/>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pic>
        <p:nvPicPr>
          <p:cNvPr id="186" name="Google Shape;186;p26"/>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Tree>
    <p:extLst>
      <p:ext uri="{BB962C8B-B14F-4D97-AF65-F5344CB8AC3E}">
        <p14:creationId xmlns:p14="http://schemas.microsoft.com/office/powerpoint/2010/main" val="4088003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87"/>
        <p:cNvGrpSpPr/>
        <p:nvPr/>
      </p:nvGrpSpPr>
      <p:grpSpPr>
        <a:xfrm>
          <a:off x="0" y="0"/>
          <a:ext cx="0" cy="0"/>
          <a:chOff x="0" y="0"/>
          <a:chExt cx="0" cy="0"/>
        </a:xfrm>
      </p:grpSpPr>
      <p:pic>
        <p:nvPicPr>
          <p:cNvPr id="188" name="Google Shape;188;p27"/>
          <p:cNvPicPr preferRelativeResize="0"/>
          <p:nvPr/>
        </p:nvPicPr>
        <p:blipFill>
          <a:blip r:embed="rId2">
            <a:alphaModFix/>
          </a:blip>
          <a:stretch>
            <a:fillRect/>
          </a:stretch>
        </p:blipFill>
        <p:spPr>
          <a:xfrm rot="4440845">
            <a:off x="7064662" y="-682313"/>
            <a:ext cx="6519857" cy="4792004"/>
          </a:xfrm>
          <a:prstGeom prst="rect">
            <a:avLst/>
          </a:prstGeom>
          <a:noFill/>
          <a:ln>
            <a:noFill/>
          </a:ln>
        </p:spPr>
      </p:pic>
      <p:pic>
        <p:nvPicPr>
          <p:cNvPr id="189" name="Google Shape;189;p27"/>
          <p:cNvPicPr preferRelativeResize="0"/>
          <p:nvPr/>
        </p:nvPicPr>
        <p:blipFill>
          <a:blip r:embed="rId3">
            <a:alphaModFix amt="20000"/>
          </a:blip>
          <a:stretch>
            <a:fillRect/>
          </a:stretch>
        </p:blipFill>
        <p:spPr>
          <a:xfrm rot="-5003059">
            <a:off x="-3181599" y="-354301"/>
            <a:ext cx="10353364" cy="9389233"/>
          </a:xfrm>
          <a:prstGeom prst="rect">
            <a:avLst/>
          </a:prstGeom>
          <a:noFill/>
          <a:ln>
            <a:noFill/>
          </a:ln>
        </p:spPr>
      </p:pic>
      <p:pic>
        <p:nvPicPr>
          <p:cNvPr id="190" name="Google Shape;190;p27"/>
          <p:cNvPicPr preferRelativeResize="0"/>
          <p:nvPr/>
        </p:nvPicPr>
        <p:blipFill>
          <a:blip r:embed="rId4">
            <a:alphaModFix/>
          </a:blip>
          <a:stretch>
            <a:fillRect/>
          </a:stretch>
        </p:blipFill>
        <p:spPr>
          <a:xfrm rot="9820398">
            <a:off x="-1050683" y="-573420"/>
            <a:ext cx="4895699" cy="4512237"/>
          </a:xfrm>
          <a:prstGeom prst="rect">
            <a:avLst/>
          </a:prstGeom>
          <a:noFill/>
          <a:ln>
            <a:noFill/>
          </a:ln>
        </p:spPr>
      </p:pic>
    </p:spTree>
    <p:extLst>
      <p:ext uri="{BB962C8B-B14F-4D97-AF65-F5344CB8AC3E}">
        <p14:creationId xmlns:p14="http://schemas.microsoft.com/office/powerpoint/2010/main" val="716728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95383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pic>
        <p:nvPicPr>
          <p:cNvPr id="29" name="Google Shape;29;p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30" name="Google Shape;30;p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 name="Google Shape;31;p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txBox="1">
            <a:spLocks noGrp="1"/>
          </p:cNvSpPr>
          <p:nvPr>
            <p:ph type="body" idx="1"/>
          </p:nvPr>
        </p:nvSpPr>
        <p:spPr>
          <a:xfrm>
            <a:off x="1123733"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35" name="Google Shape;35;p5"/>
          <p:cNvSpPr txBox="1">
            <a:spLocks noGrp="1"/>
          </p:cNvSpPr>
          <p:nvPr>
            <p:ph type="body" idx="2"/>
          </p:nvPr>
        </p:nvSpPr>
        <p:spPr>
          <a:xfrm>
            <a:off x="6399881"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140860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pic>
        <p:nvPicPr>
          <p:cNvPr id="38" name="Google Shape;38;p6"/>
          <p:cNvPicPr preferRelativeResize="0"/>
          <p:nvPr/>
        </p:nvPicPr>
        <p:blipFill>
          <a:blip r:embed="rId2">
            <a:alphaModFix amt="30000"/>
          </a:blip>
          <a:stretch>
            <a:fillRect/>
          </a:stretch>
        </p:blipFill>
        <p:spPr>
          <a:xfrm rot="-5003059">
            <a:off x="6179101" y="-2672801"/>
            <a:ext cx="10353364" cy="9389233"/>
          </a:xfrm>
          <a:prstGeom prst="rect">
            <a:avLst/>
          </a:prstGeom>
          <a:noFill/>
          <a:ln>
            <a:noFill/>
          </a:ln>
        </p:spPr>
      </p:pic>
      <p:sp>
        <p:nvSpPr>
          <p:cNvPr id="39" name="Google Shape;39;p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0" name="Google Shape;40;p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559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3"/>
        <p:cNvGrpSpPr/>
        <p:nvPr/>
      </p:nvGrpSpPr>
      <p:grpSpPr>
        <a:xfrm>
          <a:off x="0" y="0"/>
          <a:ext cx="0" cy="0"/>
          <a:chOff x="0" y="0"/>
          <a:chExt cx="0" cy="0"/>
        </a:xfrm>
      </p:grpSpPr>
      <p:pic>
        <p:nvPicPr>
          <p:cNvPr id="44" name="Google Shape;44;p7"/>
          <p:cNvPicPr preferRelativeResize="0"/>
          <p:nvPr/>
        </p:nvPicPr>
        <p:blipFill>
          <a:blip r:embed="rId2">
            <a:alphaModFix amt="32000"/>
          </a:blip>
          <a:stretch>
            <a:fillRect/>
          </a:stretch>
        </p:blipFill>
        <p:spPr>
          <a:xfrm>
            <a:off x="-1298814" y="-832267"/>
            <a:ext cx="7562228" cy="6858000"/>
          </a:xfrm>
          <a:prstGeom prst="rect">
            <a:avLst/>
          </a:prstGeom>
          <a:noFill/>
          <a:ln>
            <a:noFill/>
          </a:ln>
        </p:spPr>
      </p:pic>
      <p:sp>
        <p:nvSpPr>
          <p:cNvPr id="45" name="Google Shape;45;p7"/>
          <p:cNvSpPr txBox="1">
            <a:spLocks noGrp="1"/>
          </p:cNvSpPr>
          <p:nvPr>
            <p:ph type="body" idx="1"/>
          </p:nvPr>
        </p:nvSpPr>
        <p:spPr>
          <a:xfrm>
            <a:off x="1765967" y="2412133"/>
            <a:ext cx="3716000" cy="30720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46" name="Google Shape;46;p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 name="Google Shape;47;p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990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FFFFFF"/>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mt="14000"/>
          </a:blip>
          <a:stretch>
            <a:fillRect/>
          </a:stretch>
        </p:blipFill>
        <p:spPr>
          <a:xfrm rot="-5003059">
            <a:off x="-3509333" y="988466"/>
            <a:ext cx="10353364" cy="9389233"/>
          </a:xfrm>
          <a:prstGeom prst="rect">
            <a:avLst/>
          </a:prstGeom>
          <a:noFill/>
          <a:ln>
            <a:noFill/>
          </a:ln>
        </p:spPr>
      </p:pic>
      <p:sp>
        <p:nvSpPr>
          <p:cNvPr id="52" name="Google Shape;52;p8"/>
          <p:cNvSpPr txBox="1">
            <a:spLocks noGrp="1"/>
          </p:cNvSpPr>
          <p:nvPr>
            <p:ph type="title"/>
          </p:nvPr>
        </p:nvSpPr>
        <p:spPr>
          <a:xfrm>
            <a:off x="1148467" y="701800"/>
            <a:ext cx="5834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lgn="ctr">
              <a:spcBef>
                <a:spcPts val="0"/>
              </a:spcBef>
              <a:spcAft>
                <a:spcPts val="0"/>
              </a:spcAft>
              <a:buClr>
                <a:schemeClr val="accent2"/>
              </a:buClr>
              <a:buSzPts val="2400"/>
              <a:buNone/>
              <a:defRPr sz="3200">
                <a:solidFill>
                  <a:schemeClr val="accent2"/>
                </a:solidFill>
              </a:defRPr>
            </a:lvl2pPr>
            <a:lvl3pPr lvl="2" algn="ctr">
              <a:spcBef>
                <a:spcPts val="0"/>
              </a:spcBef>
              <a:spcAft>
                <a:spcPts val="0"/>
              </a:spcAft>
              <a:buClr>
                <a:schemeClr val="accent2"/>
              </a:buClr>
              <a:buSzPts val="2400"/>
              <a:buNone/>
              <a:defRPr sz="3200">
                <a:solidFill>
                  <a:schemeClr val="accent2"/>
                </a:solidFill>
              </a:defRPr>
            </a:lvl3pPr>
            <a:lvl4pPr lvl="3" algn="ctr">
              <a:spcBef>
                <a:spcPts val="0"/>
              </a:spcBef>
              <a:spcAft>
                <a:spcPts val="0"/>
              </a:spcAft>
              <a:buClr>
                <a:schemeClr val="accent2"/>
              </a:buClr>
              <a:buSzPts val="2400"/>
              <a:buNone/>
              <a:defRPr sz="3200">
                <a:solidFill>
                  <a:schemeClr val="accent2"/>
                </a:solidFill>
              </a:defRPr>
            </a:lvl4pPr>
            <a:lvl5pPr lvl="4" algn="ctr">
              <a:spcBef>
                <a:spcPts val="0"/>
              </a:spcBef>
              <a:spcAft>
                <a:spcPts val="0"/>
              </a:spcAft>
              <a:buClr>
                <a:schemeClr val="accent2"/>
              </a:buClr>
              <a:buSzPts val="2400"/>
              <a:buNone/>
              <a:defRPr sz="3200">
                <a:solidFill>
                  <a:schemeClr val="accent2"/>
                </a:solidFill>
              </a:defRPr>
            </a:lvl5pPr>
            <a:lvl6pPr lvl="5" algn="ctr">
              <a:spcBef>
                <a:spcPts val="0"/>
              </a:spcBef>
              <a:spcAft>
                <a:spcPts val="0"/>
              </a:spcAft>
              <a:buClr>
                <a:schemeClr val="accent2"/>
              </a:buClr>
              <a:buSzPts val="2400"/>
              <a:buNone/>
              <a:defRPr sz="3200">
                <a:solidFill>
                  <a:schemeClr val="accent2"/>
                </a:solidFill>
              </a:defRPr>
            </a:lvl6pPr>
            <a:lvl7pPr lvl="6" algn="ctr">
              <a:spcBef>
                <a:spcPts val="0"/>
              </a:spcBef>
              <a:spcAft>
                <a:spcPts val="0"/>
              </a:spcAft>
              <a:buClr>
                <a:schemeClr val="accent2"/>
              </a:buClr>
              <a:buSzPts val="2400"/>
              <a:buNone/>
              <a:defRPr sz="3200">
                <a:solidFill>
                  <a:schemeClr val="accent2"/>
                </a:solidFill>
              </a:defRPr>
            </a:lvl7pPr>
            <a:lvl8pPr lvl="7" algn="ctr">
              <a:spcBef>
                <a:spcPts val="0"/>
              </a:spcBef>
              <a:spcAft>
                <a:spcPts val="0"/>
              </a:spcAft>
              <a:buClr>
                <a:schemeClr val="accent2"/>
              </a:buClr>
              <a:buSzPts val="2400"/>
              <a:buNone/>
              <a:defRPr sz="3200">
                <a:solidFill>
                  <a:schemeClr val="accent2"/>
                </a:solidFill>
              </a:defRPr>
            </a:lvl8pPr>
            <a:lvl9pPr lvl="8" algn="ctr">
              <a:spcBef>
                <a:spcPts val="0"/>
              </a:spcBef>
              <a:spcAft>
                <a:spcPts val="0"/>
              </a:spcAft>
              <a:buClr>
                <a:schemeClr val="accent2"/>
              </a:buClr>
              <a:buSzPts val="2400"/>
              <a:buNone/>
              <a:defRPr sz="32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399769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
        <p:cNvGrpSpPr/>
        <p:nvPr/>
      </p:nvGrpSpPr>
      <p:grpSpPr>
        <a:xfrm>
          <a:off x="0" y="0"/>
          <a:ext cx="0" cy="0"/>
          <a:chOff x="0" y="0"/>
          <a:chExt cx="0" cy="0"/>
        </a:xfrm>
      </p:grpSpPr>
      <p:sp>
        <p:nvSpPr>
          <p:cNvPr id="54" name="Google Shape;54;p9"/>
          <p:cNvSpPr txBox="1">
            <a:spLocks noGrp="1"/>
          </p:cNvSpPr>
          <p:nvPr>
            <p:ph type="subTitle" idx="1"/>
          </p:nvPr>
        </p:nvSpPr>
        <p:spPr>
          <a:xfrm>
            <a:off x="1109167" y="1743967"/>
            <a:ext cx="3766400" cy="76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Bungee"/>
              <a:buNone/>
              <a:defRPr sz="1867">
                <a:latin typeface="Bungee"/>
                <a:ea typeface="Bungee"/>
                <a:cs typeface="Bungee"/>
                <a:sym typeface="Bungee"/>
              </a:defRPr>
            </a:lvl1pPr>
            <a:lvl2pPr lvl="1" algn="ctr">
              <a:lnSpc>
                <a:spcPct val="100000"/>
              </a:lnSpc>
              <a:spcBef>
                <a:spcPts val="0"/>
              </a:spcBef>
              <a:spcAft>
                <a:spcPts val="0"/>
              </a:spcAft>
              <a:buSzPts val="1400"/>
              <a:buFont typeface="Bungee"/>
              <a:buNone/>
              <a:defRPr>
                <a:latin typeface="Bungee"/>
                <a:ea typeface="Bungee"/>
                <a:cs typeface="Bungee"/>
                <a:sym typeface="Bungee"/>
              </a:defRPr>
            </a:lvl2pPr>
            <a:lvl3pPr lvl="2" algn="ctr">
              <a:lnSpc>
                <a:spcPct val="100000"/>
              </a:lnSpc>
              <a:spcBef>
                <a:spcPts val="0"/>
              </a:spcBef>
              <a:spcAft>
                <a:spcPts val="0"/>
              </a:spcAft>
              <a:buSzPts val="1400"/>
              <a:buFont typeface="Bungee"/>
              <a:buNone/>
              <a:defRPr>
                <a:latin typeface="Bungee"/>
                <a:ea typeface="Bungee"/>
                <a:cs typeface="Bungee"/>
                <a:sym typeface="Bungee"/>
              </a:defRPr>
            </a:lvl3pPr>
            <a:lvl4pPr lvl="3" algn="ctr">
              <a:lnSpc>
                <a:spcPct val="100000"/>
              </a:lnSpc>
              <a:spcBef>
                <a:spcPts val="0"/>
              </a:spcBef>
              <a:spcAft>
                <a:spcPts val="0"/>
              </a:spcAft>
              <a:buSzPts val="1400"/>
              <a:buFont typeface="Bungee"/>
              <a:buNone/>
              <a:defRPr>
                <a:latin typeface="Bungee"/>
                <a:ea typeface="Bungee"/>
                <a:cs typeface="Bungee"/>
                <a:sym typeface="Bungee"/>
              </a:defRPr>
            </a:lvl4pPr>
            <a:lvl5pPr lvl="4" algn="ctr">
              <a:lnSpc>
                <a:spcPct val="100000"/>
              </a:lnSpc>
              <a:spcBef>
                <a:spcPts val="0"/>
              </a:spcBef>
              <a:spcAft>
                <a:spcPts val="0"/>
              </a:spcAft>
              <a:buSzPts val="1400"/>
              <a:buFont typeface="Bungee"/>
              <a:buNone/>
              <a:defRPr>
                <a:latin typeface="Bungee"/>
                <a:ea typeface="Bungee"/>
                <a:cs typeface="Bungee"/>
                <a:sym typeface="Bungee"/>
              </a:defRPr>
            </a:lvl5pPr>
            <a:lvl6pPr lvl="5" algn="ctr">
              <a:lnSpc>
                <a:spcPct val="100000"/>
              </a:lnSpc>
              <a:spcBef>
                <a:spcPts val="0"/>
              </a:spcBef>
              <a:spcAft>
                <a:spcPts val="0"/>
              </a:spcAft>
              <a:buSzPts val="1400"/>
              <a:buFont typeface="Bungee"/>
              <a:buNone/>
              <a:defRPr>
                <a:latin typeface="Bungee"/>
                <a:ea typeface="Bungee"/>
                <a:cs typeface="Bungee"/>
                <a:sym typeface="Bungee"/>
              </a:defRPr>
            </a:lvl6pPr>
            <a:lvl7pPr lvl="6" algn="ctr">
              <a:lnSpc>
                <a:spcPct val="100000"/>
              </a:lnSpc>
              <a:spcBef>
                <a:spcPts val="0"/>
              </a:spcBef>
              <a:spcAft>
                <a:spcPts val="0"/>
              </a:spcAft>
              <a:buSzPts val="1400"/>
              <a:buFont typeface="Bungee"/>
              <a:buNone/>
              <a:defRPr>
                <a:latin typeface="Bungee"/>
                <a:ea typeface="Bungee"/>
                <a:cs typeface="Bungee"/>
                <a:sym typeface="Bungee"/>
              </a:defRPr>
            </a:lvl7pPr>
            <a:lvl8pPr lvl="7" algn="ctr">
              <a:lnSpc>
                <a:spcPct val="100000"/>
              </a:lnSpc>
              <a:spcBef>
                <a:spcPts val="0"/>
              </a:spcBef>
              <a:spcAft>
                <a:spcPts val="0"/>
              </a:spcAft>
              <a:buSzPts val="1400"/>
              <a:buFont typeface="Bungee"/>
              <a:buNone/>
              <a:defRPr>
                <a:latin typeface="Bungee"/>
                <a:ea typeface="Bungee"/>
                <a:cs typeface="Bungee"/>
                <a:sym typeface="Bungee"/>
              </a:defRPr>
            </a:lvl8pPr>
            <a:lvl9pPr lvl="8" algn="ctr">
              <a:lnSpc>
                <a:spcPct val="100000"/>
              </a:lnSpc>
              <a:spcBef>
                <a:spcPts val="0"/>
              </a:spcBef>
              <a:spcAft>
                <a:spcPts val="0"/>
              </a:spcAft>
              <a:buSzPts val="1400"/>
              <a:buFont typeface="Bungee"/>
              <a:buNone/>
              <a:defRPr>
                <a:latin typeface="Bungee"/>
                <a:ea typeface="Bungee"/>
                <a:cs typeface="Bungee"/>
                <a:sym typeface="Bungee"/>
              </a:defRPr>
            </a:lvl9pPr>
          </a:lstStyle>
          <a:p>
            <a:r>
              <a:rPr lang="en-US"/>
              <a:t>Click to edit Master subtitle style</a:t>
            </a:r>
            <a:endParaRPr/>
          </a:p>
        </p:txBody>
      </p:sp>
      <p:sp>
        <p:nvSpPr>
          <p:cNvPr id="55" name="Google Shape;55;p9"/>
          <p:cNvSpPr txBox="1">
            <a:spLocks noGrp="1"/>
          </p:cNvSpPr>
          <p:nvPr>
            <p:ph type="body" idx="2"/>
          </p:nvPr>
        </p:nvSpPr>
        <p:spPr>
          <a:xfrm>
            <a:off x="1007567" y="2824933"/>
            <a:ext cx="5044400" cy="29376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56" name="Google Shape;56;p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57" name="Google Shape;57;p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56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pic>
        <p:nvPicPr>
          <p:cNvPr id="61" name="Google Shape;61;p10"/>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sp>
        <p:nvSpPr>
          <p:cNvPr id="62" name="Google Shape;62;p10"/>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63" name="Google Shape;63;p10"/>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0"/>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0"/>
          <p:cNvSpPr txBox="1">
            <a:spLocks noGrp="1"/>
          </p:cNvSpPr>
          <p:nvPr>
            <p:ph type="body" idx="1"/>
          </p:nvPr>
        </p:nvSpPr>
        <p:spPr>
          <a:xfrm>
            <a:off x="6764067" y="4609900"/>
            <a:ext cx="4116000" cy="1203600"/>
          </a:xfrm>
          <a:prstGeom prst="rect">
            <a:avLst/>
          </a:prstGeom>
        </p:spPr>
        <p:txBody>
          <a:bodyPr spcFirstLastPara="1" wrap="square" lIns="91425" tIns="91425" rIns="91425" bIns="91425" anchor="b"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pPr lvl="0"/>
            <a:r>
              <a:rPr lang="en-US"/>
              <a:t>Click to edit Master text styles</a:t>
            </a:r>
          </a:p>
        </p:txBody>
      </p:sp>
      <p:pic>
        <p:nvPicPr>
          <p:cNvPr id="67" name="Google Shape;67;p10"/>
          <p:cNvPicPr preferRelativeResize="0"/>
          <p:nvPr/>
        </p:nvPicPr>
        <p:blipFill>
          <a:blip r:embed="rId3">
            <a:alphaModFix/>
          </a:blip>
          <a:stretch>
            <a:fillRect/>
          </a:stretch>
        </p:blipFill>
        <p:spPr>
          <a:xfrm rot="4440845">
            <a:off x="7064662" y="-682313"/>
            <a:ext cx="6519857" cy="4792004"/>
          </a:xfrm>
          <a:prstGeom prst="rect">
            <a:avLst/>
          </a:prstGeom>
          <a:noFill/>
          <a:ln>
            <a:noFill/>
          </a:ln>
        </p:spPr>
      </p:pic>
    </p:spTree>
    <p:extLst>
      <p:ext uri="{BB962C8B-B14F-4D97-AF65-F5344CB8AC3E}">
        <p14:creationId xmlns:p14="http://schemas.microsoft.com/office/powerpoint/2010/main" val="86042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pic>
        <p:nvPicPr>
          <p:cNvPr id="69" name="Google Shape;69;p11"/>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70" name="Google Shape;70;p11"/>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71" name="Google Shape;71;p11"/>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
        <p:nvSpPr>
          <p:cNvPr id="72" name="Google Shape;7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3" name="Google Shape;73;p11"/>
          <p:cNvSpPr txBox="1">
            <a:spLocks noGrp="1"/>
          </p:cNvSpPr>
          <p:nvPr>
            <p:ph type="body" idx="1"/>
          </p:nvPr>
        </p:nvSpPr>
        <p:spPr>
          <a:xfrm>
            <a:off x="3014400" y="4003333"/>
            <a:ext cx="61632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57189" algn="ctr">
              <a:spcBef>
                <a:spcPts val="2133"/>
              </a:spcBef>
              <a:spcAft>
                <a:spcPts val="0"/>
              </a:spcAft>
              <a:buSzPts val="1800"/>
              <a:buChar char="○"/>
              <a:defRPr sz="2400"/>
            </a:lvl2pPr>
            <a:lvl3pPr marL="1828754" lvl="2" indent="-457189" algn="ctr">
              <a:spcBef>
                <a:spcPts val="2133"/>
              </a:spcBef>
              <a:spcAft>
                <a:spcPts val="0"/>
              </a:spcAft>
              <a:buSzPts val="1800"/>
              <a:buChar char="■"/>
              <a:defRPr sz="2400"/>
            </a:lvl3pPr>
            <a:lvl4pPr marL="2438339" lvl="3" indent="-457189" algn="ctr">
              <a:spcBef>
                <a:spcPts val="2133"/>
              </a:spcBef>
              <a:spcAft>
                <a:spcPts val="0"/>
              </a:spcAft>
              <a:buSzPts val="1800"/>
              <a:buChar char="●"/>
              <a:defRPr sz="2400"/>
            </a:lvl4pPr>
            <a:lvl5pPr marL="3047924" lvl="4" indent="-457189" algn="ctr">
              <a:spcBef>
                <a:spcPts val="2133"/>
              </a:spcBef>
              <a:spcAft>
                <a:spcPts val="0"/>
              </a:spcAft>
              <a:buSzPts val="1800"/>
              <a:buChar char="○"/>
              <a:defRPr sz="2400"/>
            </a:lvl5pPr>
            <a:lvl6pPr marL="3657509" lvl="5" indent="-457189" algn="ctr">
              <a:spcBef>
                <a:spcPts val="2133"/>
              </a:spcBef>
              <a:spcAft>
                <a:spcPts val="0"/>
              </a:spcAft>
              <a:buSzPts val="1800"/>
              <a:buChar char="■"/>
              <a:defRPr sz="2400"/>
            </a:lvl6pPr>
            <a:lvl7pPr marL="4267093" lvl="6" indent="-457189" algn="ctr">
              <a:spcBef>
                <a:spcPts val="2133"/>
              </a:spcBef>
              <a:spcAft>
                <a:spcPts val="0"/>
              </a:spcAft>
              <a:buSzPts val="1800"/>
              <a:buChar char="●"/>
              <a:defRPr sz="2400"/>
            </a:lvl7pPr>
            <a:lvl8pPr marL="4876678" lvl="7" indent="-457189" algn="ctr">
              <a:spcBef>
                <a:spcPts val="2133"/>
              </a:spcBef>
              <a:spcAft>
                <a:spcPts val="0"/>
              </a:spcAft>
              <a:buSzPts val="1800"/>
              <a:buChar char="○"/>
              <a:defRPr sz="2400"/>
            </a:lvl8pPr>
            <a:lvl9pPr marL="5486263" lvl="8" indent="-457189" algn="ctr">
              <a:spcBef>
                <a:spcPts val="2133"/>
              </a:spcBef>
              <a:spcAft>
                <a:spcPts val="2133"/>
              </a:spcAft>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302579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1077D2"/>
            </a:gs>
            <a:gs pos="100000">
              <a:srgbClr val="09315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ungee"/>
              <a:buNone/>
              <a:defRPr sz="2800">
                <a:solidFill>
                  <a:schemeClr val="lt1"/>
                </a:solidFill>
                <a:latin typeface="Bungee"/>
                <a:ea typeface="Bungee"/>
                <a:cs typeface="Bungee"/>
                <a:sym typeface="Bung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3807387694"/>
      </p:ext>
    </p:extLst>
  </p:cSld>
  <p:clrMap bg1="lt1" tx1="dk1" bg2="dk2" tx2="lt2" accent1="accent1" accent2="accent2" accent3="accent3" accent4="accent4" accent5="accent5" accent6="accent6" hlink="hlink" folHlink="folHlink"/>
  <p:sldLayoutIdLst>
    <p:sldLayoutId id="2147483726"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7"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Lst>
  <mc:AlternateContent xmlns:mc="http://schemas.openxmlformats.org/markup-compatibility/2006" xmlns:p14="http://schemas.microsoft.com/office/powerpoint/2010/main">
    <mc:Choice Requires="p14">
      <p:transition spd="med" p14:dur="700">
        <p:fade/>
      </p:transition>
    </mc:Choice>
    <mc:Fallback xmlns="">
      <p:transition spd="med" advClick="0" advTm="1000">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3" name="Google Shape;193;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62563264"/>
      </p:ext>
    </p:extLst>
  </p:cSld>
  <p:clrMap bg1="lt1" tx1="dk1" bg2="dk2" tx2="lt2" accent1="accent1" accent2="accent2" accent3="accent3" accent4="accent4" accent5="accent5" accent6="accent6" hlink="hlink" folHlink="folHlink"/>
  <p:sldLayoutIdLst>
    <p:sldLayoutId id="214748375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hyperlink" Target="mailto:cwoodruff@live.com"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p:nvPr/>
        </p:nvSpPr>
        <p:spPr>
          <a:xfrm>
            <a:off x="4118800" y="1343887"/>
            <a:ext cx="3954400" cy="39544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00" name="Google Shape;200;p30"/>
          <p:cNvSpPr txBox="1">
            <a:spLocks noGrp="1"/>
          </p:cNvSpPr>
          <p:nvPr>
            <p:ph type="ctrTitle"/>
          </p:nvPr>
        </p:nvSpPr>
        <p:spPr>
          <a:xfrm>
            <a:off x="415611" y="576500"/>
            <a:ext cx="11360800" cy="2736800"/>
          </a:xfrm>
          <a:prstGeom prst="rect">
            <a:avLst/>
          </a:prstGeom>
        </p:spPr>
        <p:txBody>
          <a:bodyPr spcFirstLastPara="1" wrap="square" lIns="121900" tIns="121900" rIns="121900" bIns="121900" anchor="b" anchorCtr="0">
            <a:noAutofit/>
          </a:bodyPr>
          <a:lstStyle/>
          <a:p>
            <a:r>
              <a:rPr lang="en" sz="4000" dirty="0">
                <a:solidFill>
                  <a:schemeClr val="accent2"/>
                </a:solidFill>
              </a:rPr>
              <a:t>Genetic</a:t>
            </a:r>
            <a:br>
              <a:rPr lang="en" sz="4000" dirty="0">
                <a:solidFill>
                  <a:schemeClr val="accent2"/>
                </a:solidFill>
              </a:rPr>
            </a:br>
            <a:r>
              <a:rPr lang="en" sz="4000" dirty="0">
                <a:solidFill>
                  <a:schemeClr val="accent2"/>
                </a:solidFill>
              </a:rPr>
              <a:t>Algorithms</a:t>
            </a:r>
            <a:endParaRPr sz="4000" dirty="0">
              <a:solidFill>
                <a:schemeClr val="accent2"/>
              </a:solidFill>
            </a:endParaRPr>
          </a:p>
        </p:txBody>
      </p:sp>
      <p:sp>
        <p:nvSpPr>
          <p:cNvPr id="201" name="Google Shape;201;p30"/>
          <p:cNvSpPr txBox="1">
            <a:spLocks noGrp="1"/>
          </p:cNvSpPr>
          <p:nvPr>
            <p:ph type="subTitle" idx="1"/>
          </p:nvPr>
        </p:nvSpPr>
        <p:spPr>
          <a:xfrm>
            <a:off x="4614400" y="3648717"/>
            <a:ext cx="2963200" cy="1056800"/>
          </a:xfrm>
          <a:prstGeom prst="rect">
            <a:avLst/>
          </a:prstGeom>
        </p:spPr>
        <p:txBody>
          <a:bodyPr spcFirstLastPara="1" wrap="square" lIns="121900" tIns="121900" rIns="121900" bIns="121900" anchor="t" anchorCtr="0">
            <a:noAutofit/>
          </a:bodyPr>
          <a:lstStyle/>
          <a:p>
            <a:pPr marL="0" indent="0"/>
            <a:r>
              <a:rPr lang="en" dirty="0">
                <a:solidFill>
                  <a:schemeClr val="accent2"/>
                </a:solidFill>
              </a:rPr>
              <a:t>Chris Woodruff</a:t>
            </a:r>
            <a:endParaRPr dirty="0">
              <a:solidFill>
                <a:schemeClr val="accent2"/>
              </a:solidFill>
            </a:endParaRPr>
          </a:p>
        </p:txBody>
      </p:sp>
      <p:sp>
        <p:nvSpPr>
          <p:cNvPr id="202" name="Google Shape;202;p30"/>
          <p:cNvSpPr txBox="1">
            <a:spLocks noGrp="1"/>
          </p:cNvSpPr>
          <p:nvPr>
            <p:ph type="ctrTitle"/>
          </p:nvPr>
        </p:nvSpPr>
        <p:spPr>
          <a:xfrm>
            <a:off x="2619800" y="3131200"/>
            <a:ext cx="6952400" cy="595600"/>
          </a:xfrm>
          <a:prstGeom prst="rect">
            <a:avLst/>
          </a:prstGeom>
        </p:spPr>
        <p:txBody>
          <a:bodyPr spcFirstLastPara="1" wrap="square" lIns="121900" tIns="121900" rIns="121900" bIns="121900" anchor="b" anchorCtr="0">
            <a:noAutofit/>
          </a:bodyPr>
          <a:lstStyle/>
          <a:p>
            <a:r>
              <a:rPr lang="en" sz="2667" dirty="0">
                <a:solidFill>
                  <a:schemeClr val="accent3"/>
                </a:solidFill>
              </a:rPr>
              <a:t>Another AI Path</a:t>
            </a:r>
            <a:endParaRPr sz="2667"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Limitations</a:t>
            </a:r>
            <a:endParaRPr dirty="0"/>
          </a:p>
        </p:txBody>
      </p:sp>
      <p:sp>
        <p:nvSpPr>
          <p:cNvPr id="317" name="Google Shape;317;p36"/>
          <p:cNvSpPr txBox="1">
            <a:spLocks noGrp="1"/>
          </p:cNvSpPr>
          <p:nvPr>
            <p:ph type="title" idx="2"/>
          </p:nvPr>
        </p:nvSpPr>
        <p:spPr>
          <a:xfrm>
            <a:off x="1496451" y="2039217"/>
            <a:ext cx="2548800" cy="763600"/>
          </a:xfrm>
          <a:prstGeom prst="rect">
            <a:avLst/>
          </a:prstGeom>
        </p:spPr>
        <p:txBody>
          <a:bodyPr spcFirstLastPara="1" wrap="square" lIns="121900" tIns="121900" rIns="121900" bIns="121900" anchor="b" anchorCtr="0">
            <a:noAutofit/>
          </a:bodyPr>
          <a:lstStyle/>
          <a:p>
            <a:r>
              <a:rPr lang="en" b="1" dirty="0"/>
              <a:t>Complexity</a:t>
            </a:r>
            <a:endParaRPr b="1" dirty="0"/>
          </a:p>
        </p:txBody>
      </p:sp>
      <p:sp>
        <p:nvSpPr>
          <p:cNvPr id="318" name="Google Shape;318;p36"/>
          <p:cNvSpPr txBox="1">
            <a:spLocks noGrp="1"/>
          </p:cNvSpPr>
          <p:nvPr>
            <p:ph type="subTitle" idx="1"/>
          </p:nvPr>
        </p:nvSpPr>
        <p:spPr>
          <a:xfrm>
            <a:off x="1496451" y="4690161"/>
            <a:ext cx="2548800" cy="1057200"/>
          </a:xfrm>
          <a:prstGeom prst="rect">
            <a:avLst/>
          </a:prstGeom>
        </p:spPr>
        <p:txBody>
          <a:bodyPr spcFirstLastPara="1" wrap="square" lIns="121900" tIns="121900" rIns="121900" bIns="121900" anchor="t" anchorCtr="0">
            <a:noAutofit/>
          </a:bodyPr>
          <a:lstStyle/>
          <a:p>
            <a:pPr marL="0" indent="0"/>
            <a:r>
              <a:rPr lang="en-US" dirty="0"/>
              <a:t>Genetic algorithms do not scale well with complexity.</a:t>
            </a:r>
            <a:endParaRPr dirty="0"/>
          </a:p>
        </p:txBody>
      </p:sp>
      <p:sp>
        <p:nvSpPr>
          <p:cNvPr id="319" name="Google Shape;319;p36"/>
          <p:cNvSpPr txBox="1">
            <a:spLocks noGrp="1"/>
          </p:cNvSpPr>
          <p:nvPr>
            <p:ph type="title" idx="3"/>
          </p:nvPr>
        </p:nvSpPr>
        <p:spPr>
          <a:xfrm>
            <a:off x="4821596" y="2039217"/>
            <a:ext cx="2548800" cy="763600"/>
          </a:xfrm>
          <a:prstGeom prst="rect">
            <a:avLst/>
          </a:prstGeom>
        </p:spPr>
        <p:txBody>
          <a:bodyPr spcFirstLastPara="1" wrap="square" lIns="121900" tIns="121900" rIns="121900" bIns="121900" anchor="b" anchorCtr="0">
            <a:noAutofit/>
          </a:bodyPr>
          <a:lstStyle/>
          <a:p>
            <a:r>
              <a:rPr lang="en" b="1" dirty="0"/>
              <a:t>Complexity</a:t>
            </a:r>
            <a:endParaRPr b="1" dirty="0"/>
          </a:p>
        </p:txBody>
      </p:sp>
      <p:sp>
        <p:nvSpPr>
          <p:cNvPr id="320" name="Google Shape;320;p36"/>
          <p:cNvSpPr txBox="1">
            <a:spLocks noGrp="1"/>
          </p:cNvSpPr>
          <p:nvPr>
            <p:ph type="subTitle" idx="4"/>
          </p:nvPr>
        </p:nvSpPr>
        <p:spPr>
          <a:xfrm>
            <a:off x="4821596" y="4690161"/>
            <a:ext cx="2548800" cy="1057200"/>
          </a:xfrm>
          <a:prstGeom prst="rect">
            <a:avLst/>
          </a:prstGeom>
        </p:spPr>
        <p:txBody>
          <a:bodyPr spcFirstLastPara="1" wrap="square" lIns="121900" tIns="121900" rIns="121900" bIns="121900" anchor="t" anchorCtr="0">
            <a:noAutofit/>
          </a:bodyPr>
          <a:lstStyle/>
          <a:p>
            <a:pPr marL="0" indent="0"/>
            <a:r>
              <a:rPr lang="en-US" dirty="0"/>
              <a:t>Finding the </a:t>
            </a:r>
            <a:r>
              <a:rPr lang="en-US"/>
              <a:t>optimal fitness </a:t>
            </a:r>
            <a:r>
              <a:rPr lang="en-US" dirty="0"/>
              <a:t>function can be expensive </a:t>
            </a:r>
            <a:endParaRPr dirty="0"/>
          </a:p>
        </p:txBody>
      </p:sp>
      <p:sp>
        <p:nvSpPr>
          <p:cNvPr id="321" name="Google Shape;321;p36"/>
          <p:cNvSpPr txBox="1">
            <a:spLocks noGrp="1"/>
          </p:cNvSpPr>
          <p:nvPr>
            <p:ph type="title" idx="5"/>
          </p:nvPr>
        </p:nvSpPr>
        <p:spPr>
          <a:xfrm>
            <a:off x="8146741" y="1996433"/>
            <a:ext cx="2548800" cy="763600"/>
          </a:xfrm>
          <a:prstGeom prst="rect">
            <a:avLst/>
          </a:prstGeom>
        </p:spPr>
        <p:txBody>
          <a:bodyPr spcFirstLastPara="1" wrap="square" lIns="121900" tIns="121900" rIns="121900" bIns="121900" anchor="b" anchorCtr="0">
            <a:noAutofit/>
          </a:bodyPr>
          <a:lstStyle/>
          <a:p>
            <a:r>
              <a:rPr lang="en" b="1" dirty="0"/>
              <a:t>Solution</a:t>
            </a:r>
            <a:endParaRPr b="1" dirty="0"/>
          </a:p>
        </p:txBody>
      </p:sp>
      <p:sp>
        <p:nvSpPr>
          <p:cNvPr id="322" name="Google Shape;322;p36"/>
          <p:cNvSpPr txBox="1">
            <a:spLocks noGrp="1"/>
          </p:cNvSpPr>
          <p:nvPr>
            <p:ph type="subTitle" idx="6"/>
          </p:nvPr>
        </p:nvSpPr>
        <p:spPr>
          <a:xfrm>
            <a:off x="8146741" y="4647377"/>
            <a:ext cx="2548800" cy="1057200"/>
          </a:xfrm>
          <a:prstGeom prst="rect">
            <a:avLst/>
          </a:prstGeom>
        </p:spPr>
        <p:txBody>
          <a:bodyPr spcFirstLastPara="1" wrap="square" lIns="121900" tIns="121900" rIns="121900" bIns="121900" anchor="t" anchorCtr="0">
            <a:noAutofit/>
          </a:bodyPr>
          <a:lstStyle/>
          <a:p>
            <a:pPr marL="0" indent="0"/>
            <a:r>
              <a:rPr lang="en-US" dirty="0"/>
              <a:t>the stop criterion is not clear in every problem</a:t>
            </a:r>
          </a:p>
        </p:txBody>
      </p:sp>
      <p:sp>
        <p:nvSpPr>
          <p:cNvPr id="323" name="Google Shape;323;p36"/>
          <p:cNvSpPr/>
          <p:nvPr/>
        </p:nvSpPr>
        <p:spPr>
          <a:xfrm>
            <a:off x="2242267"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4" name="Google Shape;324;p36"/>
          <p:cNvSpPr/>
          <p:nvPr/>
        </p:nvSpPr>
        <p:spPr>
          <a:xfrm>
            <a:off x="5567400"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5" name="Google Shape;325;p36"/>
          <p:cNvSpPr/>
          <p:nvPr/>
        </p:nvSpPr>
        <p:spPr>
          <a:xfrm>
            <a:off x="8892533"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cxnSp>
        <p:nvCxnSpPr>
          <p:cNvPr id="326" name="Google Shape;326;p36"/>
          <p:cNvCxnSpPr>
            <a:stCxn id="323" idx="0"/>
            <a:endCxn id="317" idx="2"/>
          </p:cNvCxnSpPr>
          <p:nvPr/>
        </p:nvCxnSpPr>
        <p:spPr>
          <a:xfrm rot="10800000">
            <a:off x="2770867"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7" name="Google Shape;327;p36"/>
          <p:cNvCxnSpPr>
            <a:stCxn id="324" idx="0"/>
            <a:endCxn id="319" idx="2"/>
          </p:cNvCxnSpPr>
          <p:nvPr/>
        </p:nvCxnSpPr>
        <p:spPr>
          <a:xfrm rot="10800000">
            <a:off x="6096000"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8" name="Google Shape;328;p36"/>
          <p:cNvCxnSpPr>
            <a:stCxn id="325" idx="0"/>
            <a:endCxn id="321" idx="2"/>
          </p:cNvCxnSpPr>
          <p:nvPr/>
        </p:nvCxnSpPr>
        <p:spPr>
          <a:xfrm rot="10800000">
            <a:off x="9421133" y="27600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29" name="Google Shape;329;p36"/>
          <p:cNvCxnSpPr>
            <a:stCxn id="323" idx="4"/>
            <a:endCxn id="318" idx="0"/>
          </p:cNvCxnSpPr>
          <p:nvPr/>
        </p:nvCxnSpPr>
        <p:spPr>
          <a:xfrm>
            <a:off x="2770867"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0" name="Google Shape;330;p36"/>
          <p:cNvCxnSpPr>
            <a:stCxn id="324" idx="4"/>
            <a:endCxn id="320" idx="0"/>
          </p:cNvCxnSpPr>
          <p:nvPr/>
        </p:nvCxnSpPr>
        <p:spPr>
          <a:xfrm>
            <a:off x="6096000"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1" name="Google Shape;331;p36"/>
          <p:cNvCxnSpPr>
            <a:stCxn id="325" idx="4"/>
            <a:endCxn id="322" idx="0"/>
          </p:cNvCxnSpPr>
          <p:nvPr/>
        </p:nvCxnSpPr>
        <p:spPr>
          <a:xfrm>
            <a:off x="9421133" y="4253699"/>
            <a:ext cx="0" cy="393600"/>
          </a:xfrm>
          <a:prstGeom prst="straightConnector1">
            <a:avLst/>
          </a:prstGeom>
          <a:noFill/>
          <a:ln w="19050" cap="flat" cmpd="sng">
            <a:solidFill>
              <a:schemeClr val="lt1"/>
            </a:solidFill>
            <a:prstDash val="solid"/>
            <a:round/>
            <a:headEnd type="none" w="med" len="med"/>
            <a:tailEnd type="none" w="med" len="med"/>
          </a:ln>
        </p:spPr>
      </p:cxnSp>
      <p:grpSp>
        <p:nvGrpSpPr>
          <p:cNvPr id="332" name="Google Shape;332;p36"/>
          <p:cNvGrpSpPr/>
          <p:nvPr/>
        </p:nvGrpSpPr>
        <p:grpSpPr>
          <a:xfrm>
            <a:off x="2409096" y="3402606"/>
            <a:ext cx="723568" cy="644993"/>
            <a:chOff x="1190175" y="521175"/>
            <a:chExt cx="5213025" cy="4646925"/>
          </a:xfrm>
        </p:grpSpPr>
        <p:sp>
          <p:nvSpPr>
            <p:cNvPr id="333" name="Google Shape;333;p36"/>
            <p:cNvSpPr/>
            <p:nvPr/>
          </p:nvSpPr>
          <p:spPr>
            <a:xfrm>
              <a:off x="1190175" y="521175"/>
              <a:ext cx="5213025" cy="4646925"/>
            </a:xfrm>
            <a:custGeom>
              <a:avLst/>
              <a:gdLst/>
              <a:ahLst/>
              <a:cxnLst/>
              <a:rect l="l" t="t" r="r" b="b"/>
              <a:pathLst>
                <a:path w="208521" h="185877" extrusionOk="0">
                  <a:moveTo>
                    <a:pt x="104029" y="33364"/>
                  </a:moveTo>
                  <a:cubicBezTo>
                    <a:pt x="109034" y="38687"/>
                    <a:pt x="114003" y="44650"/>
                    <a:pt x="118794" y="51145"/>
                  </a:cubicBezTo>
                  <a:cubicBezTo>
                    <a:pt x="114038" y="50862"/>
                    <a:pt x="109176" y="50755"/>
                    <a:pt x="104278" y="50755"/>
                  </a:cubicBezTo>
                  <a:cubicBezTo>
                    <a:pt x="99202" y="50755"/>
                    <a:pt x="94162" y="50897"/>
                    <a:pt x="89229" y="51145"/>
                  </a:cubicBezTo>
                  <a:cubicBezTo>
                    <a:pt x="94020" y="44686"/>
                    <a:pt x="98989" y="38723"/>
                    <a:pt x="104029" y="33364"/>
                  </a:cubicBezTo>
                  <a:close/>
                  <a:moveTo>
                    <a:pt x="146195" y="6673"/>
                  </a:moveTo>
                  <a:cubicBezTo>
                    <a:pt x="148786" y="6673"/>
                    <a:pt x="151093" y="7241"/>
                    <a:pt x="153080" y="8377"/>
                  </a:cubicBezTo>
                  <a:cubicBezTo>
                    <a:pt x="160640" y="12742"/>
                    <a:pt x="163338" y="25839"/>
                    <a:pt x="160427" y="44295"/>
                  </a:cubicBezTo>
                  <a:cubicBezTo>
                    <a:pt x="159824" y="48235"/>
                    <a:pt x="158937" y="52352"/>
                    <a:pt x="157872" y="56576"/>
                  </a:cubicBezTo>
                  <a:cubicBezTo>
                    <a:pt x="148466" y="54340"/>
                    <a:pt x="138209" y="52707"/>
                    <a:pt x="127455" y="51749"/>
                  </a:cubicBezTo>
                  <a:cubicBezTo>
                    <a:pt x="121421" y="43231"/>
                    <a:pt x="115103" y="35422"/>
                    <a:pt x="108643" y="28572"/>
                  </a:cubicBezTo>
                  <a:cubicBezTo>
                    <a:pt x="109850" y="27401"/>
                    <a:pt x="111021" y="26300"/>
                    <a:pt x="112193" y="25200"/>
                  </a:cubicBezTo>
                  <a:cubicBezTo>
                    <a:pt x="125183" y="13239"/>
                    <a:pt x="137251" y="6673"/>
                    <a:pt x="146195" y="6673"/>
                  </a:cubicBezTo>
                  <a:close/>
                  <a:moveTo>
                    <a:pt x="75671" y="58954"/>
                  </a:moveTo>
                  <a:cubicBezTo>
                    <a:pt x="72973" y="63107"/>
                    <a:pt x="70311" y="67366"/>
                    <a:pt x="67756" y="71802"/>
                  </a:cubicBezTo>
                  <a:cubicBezTo>
                    <a:pt x="65129" y="76381"/>
                    <a:pt x="62645" y="80960"/>
                    <a:pt x="60373" y="85538"/>
                  </a:cubicBezTo>
                  <a:cubicBezTo>
                    <a:pt x="57001" y="77872"/>
                    <a:pt x="54198" y="70276"/>
                    <a:pt x="52032" y="63036"/>
                  </a:cubicBezTo>
                  <a:cubicBezTo>
                    <a:pt x="59202" y="61296"/>
                    <a:pt x="67117" y="59912"/>
                    <a:pt x="75671" y="58954"/>
                  </a:cubicBezTo>
                  <a:close/>
                  <a:moveTo>
                    <a:pt x="132317" y="58883"/>
                  </a:moveTo>
                  <a:cubicBezTo>
                    <a:pt x="140906" y="59841"/>
                    <a:pt x="148857" y="61225"/>
                    <a:pt x="156097" y="62929"/>
                  </a:cubicBezTo>
                  <a:cubicBezTo>
                    <a:pt x="153897" y="70241"/>
                    <a:pt x="151057" y="77836"/>
                    <a:pt x="147721" y="85574"/>
                  </a:cubicBezTo>
                  <a:cubicBezTo>
                    <a:pt x="145414" y="80995"/>
                    <a:pt x="142965" y="76452"/>
                    <a:pt x="140339" y="71909"/>
                  </a:cubicBezTo>
                  <a:cubicBezTo>
                    <a:pt x="137748" y="67437"/>
                    <a:pt x="135086" y="63107"/>
                    <a:pt x="132317" y="58883"/>
                  </a:cubicBezTo>
                  <a:close/>
                  <a:moveTo>
                    <a:pt x="45573" y="64704"/>
                  </a:moveTo>
                  <a:cubicBezTo>
                    <a:pt x="48341" y="73932"/>
                    <a:pt x="52068" y="83621"/>
                    <a:pt x="56611" y="93382"/>
                  </a:cubicBezTo>
                  <a:cubicBezTo>
                    <a:pt x="52245" y="102859"/>
                    <a:pt x="48661" y="112229"/>
                    <a:pt x="45999" y="121208"/>
                  </a:cubicBezTo>
                  <a:cubicBezTo>
                    <a:pt x="21296" y="114287"/>
                    <a:pt x="6673" y="103356"/>
                    <a:pt x="6673" y="92885"/>
                  </a:cubicBezTo>
                  <a:cubicBezTo>
                    <a:pt x="6673" y="82486"/>
                    <a:pt x="21118" y="71625"/>
                    <a:pt x="45573" y="64704"/>
                  </a:cubicBezTo>
                  <a:close/>
                  <a:moveTo>
                    <a:pt x="60373" y="101190"/>
                  </a:moveTo>
                  <a:cubicBezTo>
                    <a:pt x="62574" y="105521"/>
                    <a:pt x="64881" y="109815"/>
                    <a:pt x="67330" y="114074"/>
                  </a:cubicBezTo>
                  <a:cubicBezTo>
                    <a:pt x="69850" y="118440"/>
                    <a:pt x="72476" y="122664"/>
                    <a:pt x="75138" y="126745"/>
                  </a:cubicBezTo>
                  <a:cubicBezTo>
                    <a:pt x="66975" y="125823"/>
                    <a:pt x="59379" y="124474"/>
                    <a:pt x="52423" y="122841"/>
                  </a:cubicBezTo>
                  <a:cubicBezTo>
                    <a:pt x="54552" y="115849"/>
                    <a:pt x="57214" y="108573"/>
                    <a:pt x="60373" y="101190"/>
                  </a:cubicBezTo>
                  <a:close/>
                  <a:moveTo>
                    <a:pt x="147686" y="101190"/>
                  </a:moveTo>
                  <a:cubicBezTo>
                    <a:pt x="150880" y="108608"/>
                    <a:pt x="153542" y="115885"/>
                    <a:pt x="155636" y="122877"/>
                  </a:cubicBezTo>
                  <a:cubicBezTo>
                    <a:pt x="148537" y="124545"/>
                    <a:pt x="140871" y="125858"/>
                    <a:pt x="132885" y="126781"/>
                  </a:cubicBezTo>
                  <a:cubicBezTo>
                    <a:pt x="135583" y="122664"/>
                    <a:pt x="138209" y="118369"/>
                    <a:pt x="140764" y="113968"/>
                  </a:cubicBezTo>
                  <a:cubicBezTo>
                    <a:pt x="143213" y="109709"/>
                    <a:pt x="145520" y="105450"/>
                    <a:pt x="147686" y="101190"/>
                  </a:cubicBezTo>
                  <a:close/>
                  <a:moveTo>
                    <a:pt x="104278" y="57392"/>
                  </a:moveTo>
                  <a:cubicBezTo>
                    <a:pt x="111021" y="57392"/>
                    <a:pt x="117552" y="57641"/>
                    <a:pt x="123763" y="58102"/>
                  </a:cubicBezTo>
                  <a:cubicBezTo>
                    <a:pt x="127526" y="63568"/>
                    <a:pt x="131146" y="69282"/>
                    <a:pt x="134589" y="75245"/>
                  </a:cubicBezTo>
                  <a:cubicBezTo>
                    <a:pt x="138067" y="81279"/>
                    <a:pt x="141261" y="87348"/>
                    <a:pt x="144136" y="93382"/>
                  </a:cubicBezTo>
                  <a:cubicBezTo>
                    <a:pt x="141368" y="99132"/>
                    <a:pt x="138315" y="104882"/>
                    <a:pt x="135015" y="110632"/>
                  </a:cubicBezTo>
                  <a:cubicBezTo>
                    <a:pt x="131607" y="116488"/>
                    <a:pt x="128023" y="122167"/>
                    <a:pt x="124296" y="127597"/>
                  </a:cubicBezTo>
                  <a:cubicBezTo>
                    <a:pt x="117765" y="128130"/>
                    <a:pt x="111057" y="128378"/>
                    <a:pt x="104278" y="128378"/>
                  </a:cubicBezTo>
                  <a:cubicBezTo>
                    <a:pt x="97108" y="128378"/>
                    <a:pt x="90258" y="128094"/>
                    <a:pt x="83728" y="127597"/>
                  </a:cubicBezTo>
                  <a:cubicBezTo>
                    <a:pt x="80036" y="122238"/>
                    <a:pt x="76487" y="116594"/>
                    <a:pt x="73115" y="110738"/>
                  </a:cubicBezTo>
                  <a:cubicBezTo>
                    <a:pt x="69779" y="104988"/>
                    <a:pt x="66726" y="99167"/>
                    <a:pt x="63958" y="93382"/>
                  </a:cubicBezTo>
                  <a:cubicBezTo>
                    <a:pt x="66833" y="87313"/>
                    <a:pt x="70027" y="81208"/>
                    <a:pt x="73506" y="75139"/>
                  </a:cubicBezTo>
                  <a:cubicBezTo>
                    <a:pt x="76913" y="69282"/>
                    <a:pt x="80498" y="63568"/>
                    <a:pt x="84260" y="58138"/>
                  </a:cubicBezTo>
                  <a:cubicBezTo>
                    <a:pt x="90613" y="57676"/>
                    <a:pt x="97321" y="57392"/>
                    <a:pt x="104278" y="57392"/>
                  </a:cubicBezTo>
                  <a:close/>
                  <a:moveTo>
                    <a:pt x="88697" y="134589"/>
                  </a:moveTo>
                  <a:lnTo>
                    <a:pt x="88697" y="134589"/>
                  </a:lnTo>
                  <a:cubicBezTo>
                    <a:pt x="93807" y="134873"/>
                    <a:pt x="98989" y="135051"/>
                    <a:pt x="104278" y="135051"/>
                  </a:cubicBezTo>
                  <a:cubicBezTo>
                    <a:pt x="109318" y="135051"/>
                    <a:pt x="114358" y="134873"/>
                    <a:pt x="119291" y="134625"/>
                  </a:cubicBezTo>
                  <a:lnTo>
                    <a:pt x="119291" y="134625"/>
                  </a:lnTo>
                  <a:cubicBezTo>
                    <a:pt x="114322" y="141297"/>
                    <a:pt x="109176" y="147473"/>
                    <a:pt x="103994" y="152975"/>
                  </a:cubicBezTo>
                  <a:cubicBezTo>
                    <a:pt x="98776" y="147473"/>
                    <a:pt x="93666" y="141297"/>
                    <a:pt x="88697" y="134589"/>
                  </a:cubicBezTo>
                  <a:close/>
                  <a:moveTo>
                    <a:pt x="50648" y="129230"/>
                  </a:moveTo>
                  <a:cubicBezTo>
                    <a:pt x="59770" y="131359"/>
                    <a:pt x="69637" y="132957"/>
                    <a:pt x="80001" y="133915"/>
                  </a:cubicBezTo>
                  <a:cubicBezTo>
                    <a:pt x="86212" y="142717"/>
                    <a:pt x="92707" y="150739"/>
                    <a:pt x="99344" y="157731"/>
                  </a:cubicBezTo>
                  <a:cubicBezTo>
                    <a:pt x="98315" y="158689"/>
                    <a:pt x="97321" y="159647"/>
                    <a:pt x="96327" y="160570"/>
                  </a:cubicBezTo>
                  <a:cubicBezTo>
                    <a:pt x="83337" y="172531"/>
                    <a:pt x="71270" y="179133"/>
                    <a:pt x="62325" y="179133"/>
                  </a:cubicBezTo>
                  <a:cubicBezTo>
                    <a:pt x="59734" y="179133"/>
                    <a:pt x="57427" y="178565"/>
                    <a:pt x="55475" y="177429"/>
                  </a:cubicBezTo>
                  <a:cubicBezTo>
                    <a:pt x="47880" y="173028"/>
                    <a:pt x="45182" y="159931"/>
                    <a:pt x="48093" y="141475"/>
                  </a:cubicBezTo>
                  <a:cubicBezTo>
                    <a:pt x="48696" y="137535"/>
                    <a:pt x="49583" y="133418"/>
                    <a:pt x="50648" y="129230"/>
                  </a:cubicBezTo>
                  <a:close/>
                  <a:moveTo>
                    <a:pt x="157446" y="129301"/>
                  </a:moveTo>
                  <a:cubicBezTo>
                    <a:pt x="158511" y="133524"/>
                    <a:pt x="159398" y="137642"/>
                    <a:pt x="160002" y="141581"/>
                  </a:cubicBezTo>
                  <a:cubicBezTo>
                    <a:pt x="162912" y="160038"/>
                    <a:pt x="160250" y="173135"/>
                    <a:pt x="152655" y="177536"/>
                  </a:cubicBezTo>
                  <a:cubicBezTo>
                    <a:pt x="150693" y="178663"/>
                    <a:pt x="148393" y="179218"/>
                    <a:pt x="145809" y="179218"/>
                  </a:cubicBezTo>
                  <a:cubicBezTo>
                    <a:pt x="138389" y="179218"/>
                    <a:pt x="128630" y="174643"/>
                    <a:pt x="117836" y="165929"/>
                  </a:cubicBezTo>
                  <a:cubicBezTo>
                    <a:pt x="114784" y="163480"/>
                    <a:pt x="111731" y="160712"/>
                    <a:pt x="108643" y="157731"/>
                  </a:cubicBezTo>
                  <a:cubicBezTo>
                    <a:pt x="115210" y="150810"/>
                    <a:pt x="121740" y="142824"/>
                    <a:pt x="127987" y="133950"/>
                  </a:cubicBezTo>
                  <a:cubicBezTo>
                    <a:pt x="138386" y="132992"/>
                    <a:pt x="148324" y="131430"/>
                    <a:pt x="157446" y="129301"/>
                  </a:cubicBezTo>
                  <a:close/>
                  <a:moveTo>
                    <a:pt x="146195" y="0"/>
                  </a:moveTo>
                  <a:cubicBezTo>
                    <a:pt x="134269" y="0"/>
                    <a:pt x="119220" y="8873"/>
                    <a:pt x="103994" y="23816"/>
                  </a:cubicBezTo>
                  <a:cubicBezTo>
                    <a:pt x="100693" y="20551"/>
                    <a:pt x="97357" y="17569"/>
                    <a:pt x="94020" y="14872"/>
                  </a:cubicBezTo>
                  <a:cubicBezTo>
                    <a:pt x="81964" y="5126"/>
                    <a:pt x="70921" y="109"/>
                    <a:pt x="61860" y="109"/>
                  </a:cubicBezTo>
                  <a:cubicBezTo>
                    <a:pt x="58117" y="109"/>
                    <a:pt x="54712" y="965"/>
                    <a:pt x="51713" y="2698"/>
                  </a:cubicBezTo>
                  <a:cubicBezTo>
                    <a:pt x="45111" y="6495"/>
                    <a:pt x="41101" y="14268"/>
                    <a:pt x="40107" y="25165"/>
                  </a:cubicBezTo>
                  <a:cubicBezTo>
                    <a:pt x="39965" y="27010"/>
                    <a:pt x="41314" y="28607"/>
                    <a:pt x="43124" y="28785"/>
                  </a:cubicBezTo>
                  <a:cubicBezTo>
                    <a:pt x="43233" y="28795"/>
                    <a:pt x="43342" y="28801"/>
                    <a:pt x="43449" y="28801"/>
                  </a:cubicBezTo>
                  <a:cubicBezTo>
                    <a:pt x="45154" y="28801"/>
                    <a:pt x="46577" y="27504"/>
                    <a:pt x="46744" y="25768"/>
                  </a:cubicBezTo>
                  <a:cubicBezTo>
                    <a:pt x="47312" y="19734"/>
                    <a:pt x="49193" y="11855"/>
                    <a:pt x="55049" y="8448"/>
                  </a:cubicBezTo>
                  <a:cubicBezTo>
                    <a:pt x="57011" y="7320"/>
                    <a:pt x="59311" y="6765"/>
                    <a:pt x="61894" y="6765"/>
                  </a:cubicBezTo>
                  <a:cubicBezTo>
                    <a:pt x="69313" y="6765"/>
                    <a:pt x="79065" y="11340"/>
                    <a:pt x="89832" y="20054"/>
                  </a:cubicBezTo>
                  <a:cubicBezTo>
                    <a:pt x="92991" y="22609"/>
                    <a:pt x="96186" y="25484"/>
                    <a:pt x="99344" y="28572"/>
                  </a:cubicBezTo>
                  <a:cubicBezTo>
                    <a:pt x="92991" y="35351"/>
                    <a:pt x="86638" y="43160"/>
                    <a:pt x="80533" y="51820"/>
                  </a:cubicBezTo>
                  <a:cubicBezTo>
                    <a:pt x="69814" y="52778"/>
                    <a:pt x="59628" y="54411"/>
                    <a:pt x="50258" y="56647"/>
                  </a:cubicBezTo>
                  <a:cubicBezTo>
                    <a:pt x="48590" y="50294"/>
                    <a:pt x="47489" y="44189"/>
                    <a:pt x="46921" y="38546"/>
                  </a:cubicBezTo>
                  <a:cubicBezTo>
                    <a:pt x="46755" y="36843"/>
                    <a:pt x="45300" y="35548"/>
                    <a:pt x="43621" y="35548"/>
                  </a:cubicBezTo>
                  <a:cubicBezTo>
                    <a:pt x="43516" y="35548"/>
                    <a:pt x="43409" y="35554"/>
                    <a:pt x="43301" y="35564"/>
                  </a:cubicBezTo>
                  <a:cubicBezTo>
                    <a:pt x="41456" y="35742"/>
                    <a:pt x="40107" y="37374"/>
                    <a:pt x="40284" y="39184"/>
                  </a:cubicBezTo>
                  <a:cubicBezTo>
                    <a:pt x="40888" y="45183"/>
                    <a:pt x="42094" y="51607"/>
                    <a:pt x="43798" y="58351"/>
                  </a:cubicBezTo>
                  <a:cubicBezTo>
                    <a:pt x="39539" y="59522"/>
                    <a:pt x="35493" y="60871"/>
                    <a:pt x="31695" y="62326"/>
                  </a:cubicBezTo>
                  <a:cubicBezTo>
                    <a:pt x="11251" y="70205"/>
                    <a:pt x="0" y="81030"/>
                    <a:pt x="0" y="92885"/>
                  </a:cubicBezTo>
                  <a:cubicBezTo>
                    <a:pt x="0" y="104740"/>
                    <a:pt x="11251" y="115601"/>
                    <a:pt x="31695" y="123444"/>
                  </a:cubicBezTo>
                  <a:cubicBezTo>
                    <a:pt x="35635" y="124971"/>
                    <a:pt x="39823" y="126319"/>
                    <a:pt x="44224" y="127562"/>
                  </a:cubicBezTo>
                  <a:cubicBezTo>
                    <a:pt x="43088" y="131998"/>
                    <a:pt x="42165" y="136293"/>
                    <a:pt x="41527" y="140446"/>
                  </a:cubicBezTo>
                  <a:cubicBezTo>
                    <a:pt x="38119" y="162096"/>
                    <a:pt x="41882" y="177252"/>
                    <a:pt x="52139" y="183179"/>
                  </a:cubicBezTo>
                  <a:cubicBezTo>
                    <a:pt x="55120" y="184918"/>
                    <a:pt x="58528" y="185770"/>
                    <a:pt x="62325" y="185770"/>
                  </a:cubicBezTo>
                  <a:cubicBezTo>
                    <a:pt x="74109" y="185770"/>
                    <a:pt x="88980" y="177110"/>
                    <a:pt x="103994" y="162487"/>
                  </a:cubicBezTo>
                  <a:cubicBezTo>
                    <a:pt x="107224" y="165610"/>
                    <a:pt x="110454" y="168520"/>
                    <a:pt x="113648" y="171111"/>
                  </a:cubicBezTo>
                  <a:cubicBezTo>
                    <a:pt x="125716" y="180872"/>
                    <a:pt x="136754" y="185876"/>
                    <a:pt x="145840" y="185876"/>
                  </a:cubicBezTo>
                  <a:cubicBezTo>
                    <a:pt x="149567" y="185876"/>
                    <a:pt x="152974" y="185025"/>
                    <a:pt x="155955" y="183286"/>
                  </a:cubicBezTo>
                  <a:cubicBezTo>
                    <a:pt x="166213" y="177358"/>
                    <a:pt x="170011" y="162203"/>
                    <a:pt x="166603" y="140552"/>
                  </a:cubicBezTo>
                  <a:cubicBezTo>
                    <a:pt x="165929" y="136399"/>
                    <a:pt x="165042" y="132105"/>
                    <a:pt x="163870" y="127668"/>
                  </a:cubicBezTo>
                  <a:cubicBezTo>
                    <a:pt x="170720" y="125787"/>
                    <a:pt x="177038" y="123551"/>
                    <a:pt x="182610" y="121031"/>
                  </a:cubicBezTo>
                  <a:cubicBezTo>
                    <a:pt x="184279" y="120250"/>
                    <a:pt x="185024" y="118298"/>
                    <a:pt x="184279" y="116630"/>
                  </a:cubicBezTo>
                  <a:cubicBezTo>
                    <a:pt x="183729" y="115401"/>
                    <a:pt x="182506" y="114673"/>
                    <a:pt x="181233" y="114673"/>
                  </a:cubicBezTo>
                  <a:cubicBezTo>
                    <a:pt x="180778" y="114673"/>
                    <a:pt x="180317" y="114766"/>
                    <a:pt x="179878" y="114962"/>
                  </a:cubicBezTo>
                  <a:cubicBezTo>
                    <a:pt x="174589" y="117375"/>
                    <a:pt x="168626" y="119469"/>
                    <a:pt x="162096" y="121244"/>
                  </a:cubicBezTo>
                  <a:cubicBezTo>
                    <a:pt x="159398" y="112264"/>
                    <a:pt x="155849" y="102894"/>
                    <a:pt x="151483" y="93382"/>
                  </a:cubicBezTo>
                  <a:cubicBezTo>
                    <a:pt x="156026" y="83586"/>
                    <a:pt x="159753" y="73861"/>
                    <a:pt x="162522" y="64597"/>
                  </a:cubicBezTo>
                  <a:cubicBezTo>
                    <a:pt x="187225" y="71483"/>
                    <a:pt x="201848" y="82415"/>
                    <a:pt x="201848" y="92885"/>
                  </a:cubicBezTo>
                  <a:cubicBezTo>
                    <a:pt x="201848" y="99664"/>
                    <a:pt x="195956" y="105237"/>
                    <a:pt x="191022" y="108715"/>
                  </a:cubicBezTo>
                  <a:cubicBezTo>
                    <a:pt x="189532" y="109780"/>
                    <a:pt x="189141" y="111874"/>
                    <a:pt x="190206" y="113365"/>
                  </a:cubicBezTo>
                  <a:cubicBezTo>
                    <a:pt x="190861" y="114281"/>
                    <a:pt x="191905" y="114768"/>
                    <a:pt x="192958" y="114768"/>
                  </a:cubicBezTo>
                  <a:cubicBezTo>
                    <a:pt x="193618" y="114768"/>
                    <a:pt x="194281" y="114577"/>
                    <a:pt x="194855" y="114181"/>
                  </a:cubicBezTo>
                  <a:cubicBezTo>
                    <a:pt x="203800" y="107863"/>
                    <a:pt x="208520" y="100516"/>
                    <a:pt x="208520" y="92885"/>
                  </a:cubicBezTo>
                  <a:cubicBezTo>
                    <a:pt x="208520" y="81030"/>
                    <a:pt x="197269" y="70205"/>
                    <a:pt x="176825" y="62326"/>
                  </a:cubicBezTo>
                  <a:cubicBezTo>
                    <a:pt x="172885" y="60835"/>
                    <a:pt x="168697" y="59451"/>
                    <a:pt x="164296" y="58209"/>
                  </a:cubicBezTo>
                  <a:cubicBezTo>
                    <a:pt x="165432" y="53807"/>
                    <a:pt x="166355" y="49477"/>
                    <a:pt x="166994" y="45325"/>
                  </a:cubicBezTo>
                  <a:cubicBezTo>
                    <a:pt x="170401" y="23709"/>
                    <a:pt x="166639" y="8519"/>
                    <a:pt x="156381" y="2591"/>
                  </a:cubicBezTo>
                  <a:cubicBezTo>
                    <a:pt x="153400" y="888"/>
                    <a:pt x="149993" y="0"/>
                    <a:pt x="146195"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4" name="Google Shape;334;p36"/>
            <p:cNvSpPr/>
            <p:nvPr/>
          </p:nvSpPr>
          <p:spPr>
            <a:xfrm>
              <a:off x="3380950" y="2427125"/>
              <a:ext cx="831450" cy="832350"/>
            </a:xfrm>
            <a:custGeom>
              <a:avLst/>
              <a:gdLst/>
              <a:ahLst/>
              <a:cxnLst/>
              <a:rect l="l" t="t" r="r" b="b"/>
              <a:pathLst>
                <a:path w="33258" h="33294" extrusionOk="0">
                  <a:moveTo>
                    <a:pt x="16647" y="6674"/>
                  </a:moveTo>
                  <a:cubicBezTo>
                    <a:pt x="22148" y="6674"/>
                    <a:pt x="26620" y="11146"/>
                    <a:pt x="26620" y="16647"/>
                  </a:cubicBezTo>
                  <a:cubicBezTo>
                    <a:pt x="26620" y="22149"/>
                    <a:pt x="22148" y="26621"/>
                    <a:pt x="16647" y="26621"/>
                  </a:cubicBezTo>
                  <a:cubicBezTo>
                    <a:pt x="11110" y="26621"/>
                    <a:pt x="6638" y="22149"/>
                    <a:pt x="6638" y="16647"/>
                  </a:cubicBezTo>
                  <a:cubicBezTo>
                    <a:pt x="6638" y="11146"/>
                    <a:pt x="11110" y="6674"/>
                    <a:pt x="16647" y="6674"/>
                  </a:cubicBezTo>
                  <a:close/>
                  <a:moveTo>
                    <a:pt x="16647" y="1"/>
                  </a:moveTo>
                  <a:cubicBezTo>
                    <a:pt x="7454" y="1"/>
                    <a:pt x="1" y="7490"/>
                    <a:pt x="1" y="16647"/>
                  </a:cubicBezTo>
                  <a:cubicBezTo>
                    <a:pt x="1" y="25840"/>
                    <a:pt x="7454" y="33293"/>
                    <a:pt x="16647" y="33293"/>
                  </a:cubicBezTo>
                  <a:cubicBezTo>
                    <a:pt x="25804" y="33293"/>
                    <a:pt x="33257" y="25840"/>
                    <a:pt x="33257" y="16647"/>
                  </a:cubicBezTo>
                  <a:cubicBezTo>
                    <a:pt x="33257" y="7490"/>
                    <a:pt x="25804" y="1"/>
                    <a:pt x="1664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35" name="Google Shape;335;p36"/>
          <p:cNvGrpSpPr/>
          <p:nvPr/>
        </p:nvGrpSpPr>
        <p:grpSpPr>
          <a:xfrm flipH="1">
            <a:off x="5847176" y="3381038"/>
            <a:ext cx="497673" cy="688119"/>
            <a:chOff x="1911550" y="238125"/>
            <a:chExt cx="3770250" cy="5213025"/>
          </a:xfrm>
        </p:grpSpPr>
        <p:sp>
          <p:nvSpPr>
            <p:cNvPr id="336" name="Google Shape;336;p36"/>
            <p:cNvSpPr/>
            <p:nvPr/>
          </p:nvSpPr>
          <p:spPr>
            <a:xfrm>
              <a:off x="1911550" y="238125"/>
              <a:ext cx="3770250" cy="5213025"/>
            </a:xfrm>
            <a:custGeom>
              <a:avLst/>
              <a:gdLst/>
              <a:ahLst/>
              <a:cxnLst/>
              <a:rect l="l" t="t" r="r" b="b"/>
              <a:pathLst>
                <a:path w="150810" h="208521" extrusionOk="0">
                  <a:moveTo>
                    <a:pt x="64527" y="108466"/>
                  </a:moveTo>
                  <a:cubicBezTo>
                    <a:pt x="66124" y="109709"/>
                    <a:pt x="67721" y="110951"/>
                    <a:pt x="69318" y="112158"/>
                  </a:cubicBezTo>
                  <a:cubicBezTo>
                    <a:pt x="69531" y="112335"/>
                    <a:pt x="69744" y="112512"/>
                    <a:pt x="69957" y="112690"/>
                  </a:cubicBezTo>
                  <a:cubicBezTo>
                    <a:pt x="60161" y="120356"/>
                    <a:pt x="50720" y="128094"/>
                    <a:pt x="42450" y="136577"/>
                  </a:cubicBezTo>
                  <a:cubicBezTo>
                    <a:pt x="42308" y="136719"/>
                    <a:pt x="42166" y="136825"/>
                    <a:pt x="42060" y="137003"/>
                  </a:cubicBezTo>
                  <a:cubicBezTo>
                    <a:pt x="38368" y="140800"/>
                    <a:pt x="34961" y="144740"/>
                    <a:pt x="31838" y="148928"/>
                  </a:cubicBezTo>
                  <a:cubicBezTo>
                    <a:pt x="28253" y="153684"/>
                    <a:pt x="25236" y="158582"/>
                    <a:pt x="22681" y="163693"/>
                  </a:cubicBezTo>
                  <a:cubicBezTo>
                    <a:pt x="22574" y="163871"/>
                    <a:pt x="22468" y="164119"/>
                    <a:pt x="22361" y="164332"/>
                  </a:cubicBezTo>
                  <a:cubicBezTo>
                    <a:pt x="18244" y="172779"/>
                    <a:pt x="15582" y="181724"/>
                    <a:pt x="14269" y="191200"/>
                  </a:cubicBezTo>
                  <a:cubicBezTo>
                    <a:pt x="14233" y="191342"/>
                    <a:pt x="14198" y="191484"/>
                    <a:pt x="14198" y="191626"/>
                  </a:cubicBezTo>
                  <a:cubicBezTo>
                    <a:pt x="13772" y="194962"/>
                    <a:pt x="13488" y="198370"/>
                    <a:pt x="13381" y="201884"/>
                  </a:cubicBezTo>
                  <a:lnTo>
                    <a:pt x="6709" y="201884"/>
                  </a:lnTo>
                  <a:cubicBezTo>
                    <a:pt x="7348" y="179842"/>
                    <a:pt x="14269" y="160641"/>
                    <a:pt x="27792" y="143214"/>
                  </a:cubicBezTo>
                  <a:cubicBezTo>
                    <a:pt x="38368" y="129620"/>
                    <a:pt x="52140" y="118191"/>
                    <a:pt x="64527" y="108466"/>
                  </a:cubicBezTo>
                  <a:close/>
                  <a:moveTo>
                    <a:pt x="13381" y="6637"/>
                  </a:moveTo>
                  <a:cubicBezTo>
                    <a:pt x="14020" y="27259"/>
                    <a:pt x="20551" y="45253"/>
                    <a:pt x="33328" y="61545"/>
                  </a:cubicBezTo>
                  <a:cubicBezTo>
                    <a:pt x="45254" y="76807"/>
                    <a:pt x="60871" y="88839"/>
                    <a:pt x="77446" y="101616"/>
                  </a:cubicBezTo>
                  <a:cubicBezTo>
                    <a:pt x="93666" y="114145"/>
                    <a:pt x="110454" y="127100"/>
                    <a:pt x="122983" y="143214"/>
                  </a:cubicBezTo>
                  <a:cubicBezTo>
                    <a:pt x="136541" y="160641"/>
                    <a:pt x="143463" y="179842"/>
                    <a:pt x="144101" y="201884"/>
                  </a:cubicBezTo>
                  <a:lnTo>
                    <a:pt x="137429" y="201884"/>
                  </a:lnTo>
                  <a:cubicBezTo>
                    <a:pt x="136790" y="181262"/>
                    <a:pt x="130259" y="163267"/>
                    <a:pt x="117482" y="146976"/>
                  </a:cubicBezTo>
                  <a:cubicBezTo>
                    <a:pt x="105556" y="131714"/>
                    <a:pt x="89904" y="119682"/>
                    <a:pt x="73364" y="106905"/>
                  </a:cubicBezTo>
                  <a:cubicBezTo>
                    <a:pt x="57109" y="94376"/>
                    <a:pt x="40320" y="81385"/>
                    <a:pt x="27792" y="65307"/>
                  </a:cubicBezTo>
                  <a:cubicBezTo>
                    <a:pt x="14269" y="47880"/>
                    <a:pt x="7348" y="28678"/>
                    <a:pt x="6709" y="6637"/>
                  </a:cubicBezTo>
                  <a:close/>
                  <a:moveTo>
                    <a:pt x="3337" y="0"/>
                  </a:moveTo>
                  <a:cubicBezTo>
                    <a:pt x="1491" y="0"/>
                    <a:pt x="1" y="1491"/>
                    <a:pt x="1" y="3336"/>
                  </a:cubicBezTo>
                  <a:cubicBezTo>
                    <a:pt x="1" y="28288"/>
                    <a:pt x="7383" y="49868"/>
                    <a:pt x="22539" y="69389"/>
                  </a:cubicBezTo>
                  <a:cubicBezTo>
                    <a:pt x="32938" y="82734"/>
                    <a:pt x="45928" y="93843"/>
                    <a:pt x="59132" y="104243"/>
                  </a:cubicBezTo>
                  <a:cubicBezTo>
                    <a:pt x="46780" y="114003"/>
                    <a:pt x="33222" y="125432"/>
                    <a:pt x="22539" y="139132"/>
                  </a:cubicBezTo>
                  <a:cubicBezTo>
                    <a:pt x="7383" y="158653"/>
                    <a:pt x="1" y="180233"/>
                    <a:pt x="1" y="205184"/>
                  </a:cubicBezTo>
                  <a:cubicBezTo>
                    <a:pt x="1" y="207030"/>
                    <a:pt x="1491" y="208521"/>
                    <a:pt x="3337" y="208521"/>
                  </a:cubicBezTo>
                  <a:lnTo>
                    <a:pt x="16647" y="208521"/>
                  </a:lnTo>
                  <a:cubicBezTo>
                    <a:pt x="18492" y="208521"/>
                    <a:pt x="19983" y="207030"/>
                    <a:pt x="19983" y="205184"/>
                  </a:cubicBezTo>
                  <a:cubicBezTo>
                    <a:pt x="19983" y="201742"/>
                    <a:pt x="20161" y="198405"/>
                    <a:pt x="20480" y="195211"/>
                  </a:cubicBezTo>
                  <a:lnTo>
                    <a:pt x="44118" y="195211"/>
                  </a:lnTo>
                  <a:cubicBezTo>
                    <a:pt x="45964" y="195211"/>
                    <a:pt x="47455" y="193720"/>
                    <a:pt x="47455" y="191875"/>
                  </a:cubicBezTo>
                  <a:cubicBezTo>
                    <a:pt x="47455" y="190029"/>
                    <a:pt x="45964" y="188574"/>
                    <a:pt x="44118" y="188574"/>
                  </a:cubicBezTo>
                  <a:lnTo>
                    <a:pt x="21403" y="188574"/>
                  </a:lnTo>
                  <a:cubicBezTo>
                    <a:pt x="22681" y="181404"/>
                    <a:pt x="24810" y="174873"/>
                    <a:pt x="27650" y="168804"/>
                  </a:cubicBezTo>
                  <a:lnTo>
                    <a:pt x="110028" y="168804"/>
                  </a:lnTo>
                  <a:cubicBezTo>
                    <a:pt x="111874" y="168804"/>
                    <a:pt x="113365" y="167313"/>
                    <a:pt x="113365" y="165468"/>
                  </a:cubicBezTo>
                  <a:cubicBezTo>
                    <a:pt x="113365" y="163658"/>
                    <a:pt x="111874" y="162167"/>
                    <a:pt x="110028" y="162167"/>
                  </a:cubicBezTo>
                  <a:lnTo>
                    <a:pt x="31092" y="162167"/>
                  </a:lnTo>
                  <a:cubicBezTo>
                    <a:pt x="35210" y="155068"/>
                    <a:pt x="40320" y="148609"/>
                    <a:pt x="46177" y="142397"/>
                  </a:cubicBezTo>
                  <a:lnTo>
                    <a:pt x="86816" y="142397"/>
                  </a:lnTo>
                  <a:cubicBezTo>
                    <a:pt x="88662" y="142397"/>
                    <a:pt x="90152" y="140907"/>
                    <a:pt x="90152" y="139061"/>
                  </a:cubicBezTo>
                  <a:cubicBezTo>
                    <a:pt x="90152" y="137251"/>
                    <a:pt x="88662" y="135760"/>
                    <a:pt x="86816" y="135760"/>
                  </a:cubicBezTo>
                  <a:lnTo>
                    <a:pt x="52920" y="135760"/>
                  </a:lnTo>
                  <a:cubicBezTo>
                    <a:pt x="59735" y="129372"/>
                    <a:pt x="67295" y="123196"/>
                    <a:pt x="75387" y="116878"/>
                  </a:cubicBezTo>
                  <a:cubicBezTo>
                    <a:pt x="104669" y="139665"/>
                    <a:pt x="130827" y="162593"/>
                    <a:pt x="130827" y="205184"/>
                  </a:cubicBezTo>
                  <a:cubicBezTo>
                    <a:pt x="130827" y="207030"/>
                    <a:pt x="132318" y="208521"/>
                    <a:pt x="134163" y="208521"/>
                  </a:cubicBezTo>
                  <a:lnTo>
                    <a:pt x="147473" y="208521"/>
                  </a:lnTo>
                  <a:cubicBezTo>
                    <a:pt x="149319" y="208521"/>
                    <a:pt x="150810" y="207030"/>
                    <a:pt x="150810" y="205184"/>
                  </a:cubicBezTo>
                  <a:cubicBezTo>
                    <a:pt x="150810" y="205113"/>
                    <a:pt x="150810" y="205042"/>
                    <a:pt x="150774" y="204936"/>
                  </a:cubicBezTo>
                  <a:cubicBezTo>
                    <a:pt x="150739" y="180091"/>
                    <a:pt x="143356" y="158582"/>
                    <a:pt x="128236" y="139132"/>
                  </a:cubicBezTo>
                  <a:cubicBezTo>
                    <a:pt x="115210" y="122379"/>
                    <a:pt x="98067" y="109141"/>
                    <a:pt x="81492" y="96363"/>
                  </a:cubicBezTo>
                  <a:cubicBezTo>
                    <a:pt x="49868" y="71944"/>
                    <a:pt x="19983" y="48874"/>
                    <a:pt x="19983" y="3336"/>
                  </a:cubicBezTo>
                  <a:cubicBezTo>
                    <a:pt x="19983" y="1491"/>
                    <a:pt x="18492" y="0"/>
                    <a:pt x="16647"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7" name="Google Shape;337;p36"/>
            <p:cNvSpPr/>
            <p:nvPr/>
          </p:nvSpPr>
          <p:spPr>
            <a:xfrm>
              <a:off x="2847675" y="1231025"/>
              <a:ext cx="498700" cy="165950"/>
            </a:xfrm>
            <a:custGeom>
              <a:avLst/>
              <a:gdLst/>
              <a:ahLst/>
              <a:cxnLst/>
              <a:rect l="l" t="t" r="r" b="b"/>
              <a:pathLst>
                <a:path w="19948" h="6638" extrusionOk="0">
                  <a:moveTo>
                    <a:pt x="3301" y="1"/>
                  </a:moveTo>
                  <a:cubicBezTo>
                    <a:pt x="1491" y="1"/>
                    <a:pt x="1" y="1491"/>
                    <a:pt x="1" y="3337"/>
                  </a:cubicBezTo>
                  <a:cubicBezTo>
                    <a:pt x="1" y="5147"/>
                    <a:pt x="1491" y="6638"/>
                    <a:pt x="3301" y="6638"/>
                  </a:cubicBezTo>
                  <a:lnTo>
                    <a:pt x="16611" y="6638"/>
                  </a:lnTo>
                  <a:cubicBezTo>
                    <a:pt x="18457" y="6638"/>
                    <a:pt x="19948" y="5147"/>
                    <a:pt x="19948" y="3337"/>
                  </a:cubicBezTo>
                  <a:cubicBezTo>
                    <a:pt x="19948" y="1491"/>
                    <a:pt x="18457" y="1"/>
                    <a:pt x="16611"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8" name="Google Shape;338;p36"/>
            <p:cNvSpPr/>
            <p:nvPr/>
          </p:nvSpPr>
          <p:spPr>
            <a:xfrm>
              <a:off x="2602775" y="238125"/>
              <a:ext cx="3078150" cy="2476525"/>
            </a:xfrm>
            <a:custGeom>
              <a:avLst/>
              <a:gdLst/>
              <a:ahLst/>
              <a:cxnLst/>
              <a:rect l="l" t="t" r="r" b="b"/>
              <a:pathLst>
                <a:path w="123126" h="99061" extrusionOk="0">
                  <a:moveTo>
                    <a:pt x="106514" y="0"/>
                  </a:moveTo>
                  <a:cubicBezTo>
                    <a:pt x="104669" y="0"/>
                    <a:pt x="103178" y="1491"/>
                    <a:pt x="103178" y="3336"/>
                  </a:cubicBezTo>
                  <a:cubicBezTo>
                    <a:pt x="103178" y="6779"/>
                    <a:pt x="103001" y="10115"/>
                    <a:pt x="102681" y="13310"/>
                  </a:cubicBezTo>
                  <a:lnTo>
                    <a:pt x="3337" y="13310"/>
                  </a:lnTo>
                  <a:cubicBezTo>
                    <a:pt x="1491" y="13310"/>
                    <a:pt x="1" y="14801"/>
                    <a:pt x="1" y="16646"/>
                  </a:cubicBezTo>
                  <a:cubicBezTo>
                    <a:pt x="1" y="18492"/>
                    <a:pt x="1491" y="19947"/>
                    <a:pt x="3337" y="19982"/>
                  </a:cubicBezTo>
                  <a:lnTo>
                    <a:pt x="101794" y="19982"/>
                  </a:lnTo>
                  <a:cubicBezTo>
                    <a:pt x="100552" y="27081"/>
                    <a:pt x="98458" y="33612"/>
                    <a:pt x="95618" y="39717"/>
                  </a:cubicBezTo>
                  <a:lnTo>
                    <a:pt x="39717" y="39717"/>
                  </a:lnTo>
                  <a:cubicBezTo>
                    <a:pt x="37907" y="39717"/>
                    <a:pt x="36416" y="41207"/>
                    <a:pt x="36416" y="43053"/>
                  </a:cubicBezTo>
                  <a:cubicBezTo>
                    <a:pt x="36416" y="44863"/>
                    <a:pt x="37907" y="46354"/>
                    <a:pt x="39717" y="46354"/>
                  </a:cubicBezTo>
                  <a:lnTo>
                    <a:pt x="92175" y="46354"/>
                  </a:lnTo>
                  <a:cubicBezTo>
                    <a:pt x="88129" y="53346"/>
                    <a:pt x="83054" y="59841"/>
                    <a:pt x="77055" y="66123"/>
                  </a:cubicBezTo>
                  <a:lnTo>
                    <a:pt x="36345" y="66123"/>
                  </a:lnTo>
                  <a:cubicBezTo>
                    <a:pt x="34500" y="66123"/>
                    <a:pt x="33009" y="67614"/>
                    <a:pt x="33009" y="69460"/>
                  </a:cubicBezTo>
                  <a:cubicBezTo>
                    <a:pt x="33009" y="71270"/>
                    <a:pt x="34500" y="72760"/>
                    <a:pt x="36345" y="72760"/>
                  </a:cubicBezTo>
                  <a:lnTo>
                    <a:pt x="70347" y="72760"/>
                  </a:lnTo>
                  <a:cubicBezTo>
                    <a:pt x="66053" y="76771"/>
                    <a:pt x="61403" y="80746"/>
                    <a:pt x="56434" y="84757"/>
                  </a:cubicBezTo>
                  <a:cubicBezTo>
                    <a:pt x="55014" y="85928"/>
                    <a:pt x="54801" y="88022"/>
                    <a:pt x="55937" y="89442"/>
                  </a:cubicBezTo>
                  <a:cubicBezTo>
                    <a:pt x="56602" y="90268"/>
                    <a:pt x="57563" y="90693"/>
                    <a:pt x="58530" y="90693"/>
                  </a:cubicBezTo>
                  <a:cubicBezTo>
                    <a:pt x="59267" y="90693"/>
                    <a:pt x="60008" y="90446"/>
                    <a:pt x="60622" y="89939"/>
                  </a:cubicBezTo>
                  <a:cubicBezTo>
                    <a:pt x="75423" y="77978"/>
                    <a:pt x="90862" y="64100"/>
                    <a:pt x="100410" y="44899"/>
                  </a:cubicBezTo>
                  <a:cubicBezTo>
                    <a:pt x="100587" y="44650"/>
                    <a:pt x="100729" y="44366"/>
                    <a:pt x="100800" y="44082"/>
                  </a:cubicBezTo>
                  <a:cubicBezTo>
                    <a:pt x="104669" y="36167"/>
                    <a:pt x="107508" y="27330"/>
                    <a:pt x="108892" y="17356"/>
                  </a:cubicBezTo>
                  <a:cubicBezTo>
                    <a:pt x="108928" y="17179"/>
                    <a:pt x="108928" y="17001"/>
                    <a:pt x="108963" y="16824"/>
                  </a:cubicBezTo>
                  <a:cubicBezTo>
                    <a:pt x="109389" y="13558"/>
                    <a:pt x="109673" y="10186"/>
                    <a:pt x="109780" y="6673"/>
                  </a:cubicBezTo>
                  <a:lnTo>
                    <a:pt x="116452" y="6673"/>
                  </a:lnTo>
                  <a:cubicBezTo>
                    <a:pt x="115814" y="28678"/>
                    <a:pt x="108892" y="47880"/>
                    <a:pt x="95334" y="65307"/>
                  </a:cubicBezTo>
                  <a:cubicBezTo>
                    <a:pt x="88413" y="74216"/>
                    <a:pt x="79469" y="83053"/>
                    <a:pt x="67188" y="93169"/>
                  </a:cubicBezTo>
                  <a:cubicBezTo>
                    <a:pt x="65804" y="94340"/>
                    <a:pt x="65591" y="96434"/>
                    <a:pt x="66763" y="97854"/>
                  </a:cubicBezTo>
                  <a:cubicBezTo>
                    <a:pt x="67401" y="98635"/>
                    <a:pt x="68360" y="99061"/>
                    <a:pt x="69318" y="99061"/>
                  </a:cubicBezTo>
                  <a:cubicBezTo>
                    <a:pt x="70063" y="99061"/>
                    <a:pt x="70809" y="98812"/>
                    <a:pt x="71448" y="98315"/>
                  </a:cubicBezTo>
                  <a:cubicBezTo>
                    <a:pt x="84083" y="87880"/>
                    <a:pt x="93347" y="78688"/>
                    <a:pt x="100587" y="69389"/>
                  </a:cubicBezTo>
                  <a:cubicBezTo>
                    <a:pt x="115778" y="49868"/>
                    <a:pt x="123125" y="28288"/>
                    <a:pt x="123125" y="3336"/>
                  </a:cubicBezTo>
                  <a:cubicBezTo>
                    <a:pt x="123125" y="1491"/>
                    <a:pt x="121634" y="0"/>
                    <a:pt x="119824"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9" name="Google Shape;339;p36"/>
            <p:cNvSpPr/>
            <p:nvPr/>
          </p:nvSpPr>
          <p:spPr>
            <a:xfrm>
              <a:off x="3264725" y="4952450"/>
              <a:ext cx="1724975" cy="165950"/>
            </a:xfrm>
            <a:custGeom>
              <a:avLst/>
              <a:gdLst/>
              <a:ahLst/>
              <a:cxnLst/>
              <a:rect l="l" t="t" r="r" b="b"/>
              <a:pathLst>
                <a:path w="68999" h="6638" extrusionOk="0">
                  <a:moveTo>
                    <a:pt x="3301" y="1"/>
                  </a:moveTo>
                  <a:cubicBezTo>
                    <a:pt x="1491" y="1"/>
                    <a:pt x="0" y="1456"/>
                    <a:pt x="0" y="3302"/>
                  </a:cubicBezTo>
                  <a:cubicBezTo>
                    <a:pt x="0" y="5147"/>
                    <a:pt x="1491" y="6638"/>
                    <a:pt x="3301" y="6638"/>
                  </a:cubicBezTo>
                  <a:lnTo>
                    <a:pt x="65697" y="6638"/>
                  </a:lnTo>
                  <a:cubicBezTo>
                    <a:pt x="67507" y="6638"/>
                    <a:pt x="68998" y="5147"/>
                    <a:pt x="68998" y="3302"/>
                  </a:cubicBezTo>
                  <a:cubicBezTo>
                    <a:pt x="68998" y="1456"/>
                    <a:pt x="67507" y="1"/>
                    <a:pt x="6569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40" name="Google Shape;340;p36"/>
          <p:cNvGrpSpPr/>
          <p:nvPr/>
        </p:nvGrpSpPr>
        <p:grpSpPr>
          <a:xfrm>
            <a:off x="9088534" y="3392506"/>
            <a:ext cx="665181" cy="665181"/>
            <a:chOff x="1190175" y="238125"/>
            <a:chExt cx="5213025" cy="5213025"/>
          </a:xfrm>
        </p:grpSpPr>
        <p:sp>
          <p:nvSpPr>
            <p:cNvPr id="341" name="Google Shape;341;p36"/>
            <p:cNvSpPr/>
            <p:nvPr/>
          </p:nvSpPr>
          <p:spPr>
            <a:xfrm>
              <a:off x="1190175" y="238125"/>
              <a:ext cx="5213025" cy="5213025"/>
            </a:xfrm>
            <a:custGeom>
              <a:avLst/>
              <a:gdLst/>
              <a:ahLst/>
              <a:cxnLst/>
              <a:rect l="l" t="t" r="r" b="b"/>
              <a:pathLst>
                <a:path w="208521" h="208521" extrusionOk="0">
                  <a:moveTo>
                    <a:pt x="171927" y="6673"/>
                  </a:moveTo>
                  <a:cubicBezTo>
                    <a:pt x="188431" y="6673"/>
                    <a:pt x="201883" y="20089"/>
                    <a:pt x="201883" y="36593"/>
                  </a:cubicBezTo>
                  <a:cubicBezTo>
                    <a:pt x="201883" y="53133"/>
                    <a:pt x="188431" y="66549"/>
                    <a:pt x="171927" y="66549"/>
                  </a:cubicBezTo>
                  <a:cubicBezTo>
                    <a:pt x="155423" y="66549"/>
                    <a:pt x="141971" y="53133"/>
                    <a:pt x="141971" y="36593"/>
                  </a:cubicBezTo>
                  <a:cubicBezTo>
                    <a:pt x="141971" y="20089"/>
                    <a:pt x="155423" y="6673"/>
                    <a:pt x="171927" y="6673"/>
                  </a:cubicBezTo>
                  <a:close/>
                  <a:moveTo>
                    <a:pt x="57534" y="66585"/>
                  </a:moveTo>
                  <a:lnTo>
                    <a:pt x="80853" y="107472"/>
                  </a:lnTo>
                  <a:cubicBezTo>
                    <a:pt x="78830" y="108466"/>
                    <a:pt x="76913" y="109567"/>
                    <a:pt x="75067" y="110773"/>
                  </a:cubicBezTo>
                  <a:lnTo>
                    <a:pt x="51749" y="69921"/>
                  </a:lnTo>
                  <a:cubicBezTo>
                    <a:pt x="53807" y="68963"/>
                    <a:pt x="55724" y="67862"/>
                    <a:pt x="57534" y="66585"/>
                  </a:cubicBezTo>
                  <a:close/>
                  <a:moveTo>
                    <a:pt x="150986" y="66585"/>
                  </a:moveTo>
                  <a:cubicBezTo>
                    <a:pt x="152797" y="67862"/>
                    <a:pt x="154749" y="68963"/>
                    <a:pt x="156772" y="69921"/>
                  </a:cubicBezTo>
                  <a:lnTo>
                    <a:pt x="133453" y="110773"/>
                  </a:lnTo>
                  <a:cubicBezTo>
                    <a:pt x="131607" y="109567"/>
                    <a:pt x="129691" y="108466"/>
                    <a:pt x="127668" y="107472"/>
                  </a:cubicBezTo>
                  <a:lnTo>
                    <a:pt x="150986" y="66585"/>
                  </a:lnTo>
                  <a:close/>
                  <a:moveTo>
                    <a:pt x="36593" y="0"/>
                  </a:moveTo>
                  <a:cubicBezTo>
                    <a:pt x="16433" y="0"/>
                    <a:pt x="0" y="16433"/>
                    <a:pt x="0" y="36593"/>
                  </a:cubicBezTo>
                  <a:cubicBezTo>
                    <a:pt x="0" y="56789"/>
                    <a:pt x="16433" y="73222"/>
                    <a:pt x="36593" y="73222"/>
                  </a:cubicBezTo>
                  <a:cubicBezTo>
                    <a:pt x="39610" y="73222"/>
                    <a:pt x="42556" y="72831"/>
                    <a:pt x="45360" y="72122"/>
                  </a:cubicBezTo>
                  <a:lnTo>
                    <a:pt x="69708" y="114819"/>
                  </a:lnTo>
                  <a:cubicBezTo>
                    <a:pt x="58279" y="124580"/>
                    <a:pt x="51039" y="139097"/>
                    <a:pt x="51039" y="155281"/>
                  </a:cubicBezTo>
                  <a:cubicBezTo>
                    <a:pt x="51039" y="184634"/>
                    <a:pt x="74890" y="208521"/>
                    <a:pt x="104278" y="208521"/>
                  </a:cubicBezTo>
                  <a:cubicBezTo>
                    <a:pt x="116026" y="208521"/>
                    <a:pt x="127206" y="204758"/>
                    <a:pt x="136541" y="197624"/>
                  </a:cubicBezTo>
                  <a:cubicBezTo>
                    <a:pt x="137996" y="196489"/>
                    <a:pt x="138280" y="194395"/>
                    <a:pt x="137180" y="192939"/>
                  </a:cubicBezTo>
                  <a:cubicBezTo>
                    <a:pt x="136515" y="192088"/>
                    <a:pt x="135535" y="191638"/>
                    <a:pt x="134538" y="191638"/>
                  </a:cubicBezTo>
                  <a:cubicBezTo>
                    <a:pt x="133830" y="191638"/>
                    <a:pt x="133113" y="191865"/>
                    <a:pt x="132495" y="192336"/>
                  </a:cubicBezTo>
                  <a:cubicBezTo>
                    <a:pt x="124331" y="198583"/>
                    <a:pt x="114571" y="201884"/>
                    <a:pt x="104278" y="201884"/>
                  </a:cubicBezTo>
                  <a:cubicBezTo>
                    <a:pt x="78581" y="201884"/>
                    <a:pt x="57676" y="180978"/>
                    <a:pt x="57676" y="155281"/>
                  </a:cubicBezTo>
                  <a:cubicBezTo>
                    <a:pt x="57676" y="129585"/>
                    <a:pt x="78581" y="108715"/>
                    <a:pt x="104278" y="108715"/>
                  </a:cubicBezTo>
                  <a:cubicBezTo>
                    <a:pt x="129939" y="108715"/>
                    <a:pt x="150844" y="129585"/>
                    <a:pt x="150844" y="155281"/>
                  </a:cubicBezTo>
                  <a:cubicBezTo>
                    <a:pt x="150844" y="165574"/>
                    <a:pt x="147544" y="175370"/>
                    <a:pt x="141297" y="183534"/>
                  </a:cubicBezTo>
                  <a:cubicBezTo>
                    <a:pt x="140197" y="184989"/>
                    <a:pt x="140445" y="187083"/>
                    <a:pt x="141936" y="188183"/>
                  </a:cubicBezTo>
                  <a:cubicBezTo>
                    <a:pt x="142540" y="188655"/>
                    <a:pt x="143254" y="188882"/>
                    <a:pt x="143961" y="188882"/>
                  </a:cubicBezTo>
                  <a:cubicBezTo>
                    <a:pt x="144958" y="188882"/>
                    <a:pt x="145942" y="188431"/>
                    <a:pt x="146585" y="187580"/>
                  </a:cubicBezTo>
                  <a:cubicBezTo>
                    <a:pt x="153719" y="178245"/>
                    <a:pt x="157517" y="167065"/>
                    <a:pt x="157517" y="155281"/>
                  </a:cubicBezTo>
                  <a:cubicBezTo>
                    <a:pt x="157517" y="139097"/>
                    <a:pt x="150241" y="124580"/>
                    <a:pt x="138812" y="114819"/>
                  </a:cubicBezTo>
                  <a:lnTo>
                    <a:pt x="163160" y="72122"/>
                  </a:lnTo>
                  <a:cubicBezTo>
                    <a:pt x="165964" y="72831"/>
                    <a:pt x="168910" y="73222"/>
                    <a:pt x="171927" y="73222"/>
                  </a:cubicBezTo>
                  <a:cubicBezTo>
                    <a:pt x="192087" y="73222"/>
                    <a:pt x="208520" y="56789"/>
                    <a:pt x="208520" y="36593"/>
                  </a:cubicBezTo>
                  <a:cubicBezTo>
                    <a:pt x="208520" y="16433"/>
                    <a:pt x="192087" y="0"/>
                    <a:pt x="171927" y="0"/>
                  </a:cubicBezTo>
                  <a:cubicBezTo>
                    <a:pt x="151732" y="0"/>
                    <a:pt x="135334" y="16433"/>
                    <a:pt x="135334" y="36593"/>
                  </a:cubicBezTo>
                  <a:cubicBezTo>
                    <a:pt x="135334" y="46567"/>
                    <a:pt x="139345" y="55617"/>
                    <a:pt x="145804" y="62219"/>
                  </a:cubicBezTo>
                  <a:lnTo>
                    <a:pt x="121492" y="104917"/>
                  </a:lnTo>
                  <a:cubicBezTo>
                    <a:pt x="116097" y="103036"/>
                    <a:pt x="110276" y="102042"/>
                    <a:pt x="104278" y="102042"/>
                  </a:cubicBezTo>
                  <a:cubicBezTo>
                    <a:pt x="98244" y="102042"/>
                    <a:pt x="92423" y="103036"/>
                    <a:pt x="87028" y="104917"/>
                  </a:cubicBezTo>
                  <a:lnTo>
                    <a:pt x="62716" y="62219"/>
                  </a:lnTo>
                  <a:cubicBezTo>
                    <a:pt x="69175" y="55617"/>
                    <a:pt x="73222" y="46567"/>
                    <a:pt x="73222" y="36593"/>
                  </a:cubicBezTo>
                  <a:cubicBezTo>
                    <a:pt x="73222" y="29388"/>
                    <a:pt x="71092" y="22432"/>
                    <a:pt x="67117" y="16433"/>
                  </a:cubicBezTo>
                  <a:cubicBezTo>
                    <a:pt x="66490" y="15449"/>
                    <a:pt x="65440" y="14929"/>
                    <a:pt x="64367" y="14929"/>
                  </a:cubicBezTo>
                  <a:cubicBezTo>
                    <a:pt x="63739" y="14929"/>
                    <a:pt x="63102" y="15108"/>
                    <a:pt x="62538" y="15475"/>
                  </a:cubicBezTo>
                  <a:cubicBezTo>
                    <a:pt x="60977" y="16504"/>
                    <a:pt x="60586" y="18563"/>
                    <a:pt x="61580" y="20089"/>
                  </a:cubicBezTo>
                  <a:cubicBezTo>
                    <a:pt x="64845" y="24987"/>
                    <a:pt x="66549" y="30701"/>
                    <a:pt x="66549" y="36593"/>
                  </a:cubicBezTo>
                  <a:cubicBezTo>
                    <a:pt x="66549" y="53133"/>
                    <a:pt x="53133" y="66549"/>
                    <a:pt x="36593" y="66549"/>
                  </a:cubicBezTo>
                  <a:cubicBezTo>
                    <a:pt x="20089" y="66549"/>
                    <a:pt x="6673" y="53133"/>
                    <a:pt x="6673" y="36593"/>
                  </a:cubicBezTo>
                  <a:cubicBezTo>
                    <a:pt x="6673" y="20089"/>
                    <a:pt x="20089" y="6673"/>
                    <a:pt x="36593" y="6673"/>
                  </a:cubicBezTo>
                  <a:cubicBezTo>
                    <a:pt x="42485" y="6673"/>
                    <a:pt x="48199" y="8376"/>
                    <a:pt x="53097" y="11606"/>
                  </a:cubicBezTo>
                  <a:cubicBezTo>
                    <a:pt x="53676" y="11987"/>
                    <a:pt x="54322" y="12169"/>
                    <a:pt x="54958" y="12169"/>
                  </a:cubicBezTo>
                  <a:cubicBezTo>
                    <a:pt x="56038" y="12169"/>
                    <a:pt x="57086" y="11644"/>
                    <a:pt x="57711" y="10683"/>
                  </a:cubicBezTo>
                  <a:cubicBezTo>
                    <a:pt x="58741" y="9157"/>
                    <a:pt x="58315" y="7099"/>
                    <a:pt x="56788" y="6069"/>
                  </a:cubicBezTo>
                  <a:cubicBezTo>
                    <a:pt x="50790" y="2094"/>
                    <a:pt x="43798" y="0"/>
                    <a:pt x="36593"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2" name="Google Shape;342;p36"/>
            <p:cNvSpPr/>
            <p:nvPr/>
          </p:nvSpPr>
          <p:spPr>
            <a:xfrm>
              <a:off x="3375625" y="4708450"/>
              <a:ext cx="165950" cy="165950"/>
            </a:xfrm>
            <a:custGeom>
              <a:avLst/>
              <a:gdLst/>
              <a:ahLst/>
              <a:cxnLst/>
              <a:rect l="l" t="t" r="r" b="b"/>
              <a:pathLst>
                <a:path w="6638" h="6638" extrusionOk="0">
                  <a:moveTo>
                    <a:pt x="3302" y="0"/>
                  </a:moveTo>
                  <a:cubicBezTo>
                    <a:pt x="1456" y="0"/>
                    <a:pt x="1" y="1455"/>
                    <a:pt x="1" y="3301"/>
                  </a:cubicBezTo>
                  <a:cubicBezTo>
                    <a:pt x="1" y="5147"/>
                    <a:pt x="1456" y="6637"/>
                    <a:pt x="3302" y="6637"/>
                  </a:cubicBezTo>
                  <a:cubicBezTo>
                    <a:pt x="5147" y="6637"/>
                    <a:pt x="6638" y="5147"/>
                    <a:pt x="6638" y="3301"/>
                  </a:cubicBezTo>
                  <a:cubicBezTo>
                    <a:pt x="6638" y="1455"/>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3" name="Google Shape;343;p36"/>
            <p:cNvSpPr/>
            <p:nvPr/>
          </p:nvSpPr>
          <p:spPr>
            <a:xfrm>
              <a:off x="3042875" y="4375700"/>
              <a:ext cx="165975" cy="165950"/>
            </a:xfrm>
            <a:custGeom>
              <a:avLst/>
              <a:gdLst/>
              <a:ahLst/>
              <a:cxnLst/>
              <a:rect l="l" t="t" r="r" b="b"/>
              <a:pathLst>
                <a:path w="6639" h="6638" extrusionOk="0">
                  <a:moveTo>
                    <a:pt x="3302" y="0"/>
                  </a:moveTo>
                  <a:cubicBezTo>
                    <a:pt x="1456" y="0"/>
                    <a:pt x="1" y="1456"/>
                    <a:pt x="1" y="3301"/>
                  </a:cubicBezTo>
                  <a:cubicBezTo>
                    <a:pt x="1" y="5147"/>
                    <a:pt x="1456" y="6638"/>
                    <a:pt x="3302" y="6638"/>
                  </a:cubicBezTo>
                  <a:cubicBezTo>
                    <a:pt x="5147" y="6638"/>
                    <a:pt x="6638" y="5147"/>
                    <a:pt x="6638" y="3301"/>
                  </a:cubicBezTo>
                  <a:cubicBezTo>
                    <a:pt x="6638" y="1456"/>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P spid="318" grpId="0" build="p"/>
      <p:bldP spid="319" grpId="0"/>
      <p:bldP spid="320" grpId="0" build="p"/>
      <p:bldP spid="321" grpId="0"/>
      <p:bldP spid="322" grpId="0" build="p"/>
      <p:bldP spid="323" grpId="0" animBg="1"/>
      <p:bldP spid="324" grpId="0" animBg="1"/>
      <p:bldP spid="3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Selection</a:t>
            </a:r>
            <a:endParaRPr lang="en-US" dirty="0"/>
          </a:p>
        </p:txBody>
      </p:sp>
      <p:pic>
        <p:nvPicPr>
          <p:cNvPr id="5" name="Picture 4">
            <a:extLst>
              <a:ext uri="{FF2B5EF4-FFF2-40B4-BE49-F238E27FC236}">
                <a16:creationId xmlns:a16="http://schemas.microsoft.com/office/drawing/2014/main" id="{71F5E3AE-EBCC-4A83-AF77-C4318348F6AE}"/>
              </a:ext>
            </a:extLst>
          </p:cNvPr>
          <p:cNvPicPr>
            <a:picLocks noChangeAspect="1"/>
          </p:cNvPicPr>
          <p:nvPr/>
        </p:nvPicPr>
        <p:blipFill>
          <a:blip r:embed="rId2"/>
          <a:stretch>
            <a:fillRect/>
          </a:stretch>
        </p:blipFill>
        <p:spPr>
          <a:xfrm>
            <a:off x="3011648" y="1356967"/>
            <a:ext cx="7366058" cy="5194227"/>
          </a:xfrm>
          <a:prstGeom prst="rect">
            <a:avLst/>
          </a:prstGeom>
        </p:spPr>
      </p:pic>
    </p:spTree>
    <p:extLst>
      <p:ext uri="{BB962C8B-B14F-4D97-AF65-F5344CB8AC3E}">
        <p14:creationId xmlns:p14="http://schemas.microsoft.com/office/powerpoint/2010/main" val="220985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1C85E-5DC9-4854-929B-AEF6C5D71780}"/>
              </a:ext>
            </a:extLst>
          </p:cNvPr>
          <p:cNvSpPr>
            <a:spLocks noGrp="1"/>
          </p:cNvSpPr>
          <p:nvPr>
            <p:ph type="title"/>
          </p:nvPr>
        </p:nvSpPr>
        <p:spPr/>
        <p:txBody>
          <a:bodyPr/>
          <a:lstStyle/>
          <a:p>
            <a:r>
              <a:rPr lang="en-US" sz="3600" dirty="0"/>
              <a:t>Roulette Selection</a:t>
            </a:r>
          </a:p>
        </p:txBody>
      </p:sp>
      <p:pic>
        <p:nvPicPr>
          <p:cNvPr id="4" name="Picture 3">
            <a:extLst>
              <a:ext uri="{FF2B5EF4-FFF2-40B4-BE49-F238E27FC236}">
                <a16:creationId xmlns:a16="http://schemas.microsoft.com/office/drawing/2014/main" id="{AEDC3E42-BF31-F1EA-48EF-6F74810CA976}"/>
              </a:ext>
            </a:extLst>
          </p:cNvPr>
          <p:cNvPicPr>
            <a:picLocks noChangeAspect="1"/>
          </p:cNvPicPr>
          <p:nvPr/>
        </p:nvPicPr>
        <p:blipFill>
          <a:blip r:embed="rId2"/>
          <a:stretch>
            <a:fillRect/>
          </a:stretch>
        </p:blipFill>
        <p:spPr>
          <a:xfrm>
            <a:off x="3088674" y="1161782"/>
            <a:ext cx="7994159" cy="5362931"/>
          </a:xfrm>
          <a:prstGeom prst="rect">
            <a:avLst/>
          </a:prstGeom>
        </p:spPr>
      </p:pic>
    </p:spTree>
    <p:extLst>
      <p:ext uri="{BB962C8B-B14F-4D97-AF65-F5344CB8AC3E}">
        <p14:creationId xmlns:p14="http://schemas.microsoft.com/office/powerpoint/2010/main" val="30673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D983-9E85-F928-CAF5-7CD7FF99739E}"/>
              </a:ext>
            </a:extLst>
          </p:cNvPr>
          <p:cNvSpPr>
            <a:spLocks noGrp="1"/>
          </p:cNvSpPr>
          <p:nvPr>
            <p:ph type="title"/>
          </p:nvPr>
        </p:nvSpPr>
        <p:spPr>
          <a:xfrm>
            <a:off x="1113267" y="564664"/>
            <a:ext cx="10768800" cy="763600"/>
          </a:xfrm>
        </p:spPr>
        <p:txBody>
          <a:bodyPr/>
          <a:lstStyle/>
          <a:p>
            <a:r>
              <a:rPr lang="en-US" sz="3600" dirty="0"/>
              <a:t>CROSSOVER</a:t>
            </a:r>
            <a:endParaRPr lang="en-US" dirty="0"/>
          </a:p>
        </p:txBody>
      </p:sp>
      <p:pic>
        <p:nvPicPr>
          <p:cNvPr id="7" name="Picture 6">
            <a:extLst>
              <a:ext uri="{FF2B5EF4-FFF2-40B4-BE49-F238E27FC236}">
                <a16:creationId xmlns:a16="http://schemas.microsoft.com/office/drawing/2014/main" id="{98A289E3-606C-E24F-D283-44BED11E29E4}"/>
              </a:ext>
            </a:extLst>
          </p:cNvPr>
          <p:cNvPicPr>
            <a:picLocks noChangeAspect="1"/>
          </p:cNvPicPr>
          <p:nvPr/>
        </p:nvPicPr>
        <p:blipFill>
          <a:blip r:embed="rId2"/>
          <a:stretch>
            <a:fillRect/>
          </a:stretch>
        </p:blipFill>
        <p:spPr>
          <a:xfrm>
            <a:off x="1113267" y="2479660"/>
            <a:ext cx="10523357" cy="2662303"/>
          </a:xfrm>
          <a:prstGeom prst="rect">
            <a:avLst/>
          </a:prstGeom>
        </p:spPr>
      </p:pic>
    </p:spTree>
    <p:extLst>
      <p:ext uri="{BB962C8B-B14F-4D97-AF65-F5344CB8AC3E}">
        <p14:creationId xmlns:p14="http://schemas.microsoft.com/office/powerpoint/2010/main" val="426981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6E843-A6C6-C83C-37D0-DE807657A6CB}"/>
              </a:ext>
            </a:extLst>
          </p:cNvPr>
          <p:cNvSpPr>
            <a:spLocks noGrp="1"/>
          </p:cNvSpPr>
          <p:nvPr>
            <p:ph type="title"/>
          </p:nvPr>
        </p:nvSpPr>
        <p:spPr/>
        <p:txBody>
          <a:bodyPr/>
          <a:lstStyle/>
          <a:p>
            <a:r>
              <a:rPr lang="en-US" sz="3200" dirty="0"/>
              <a:t>Mutation</a:t>
            </a:r>
          </a:p>
        </p:txBody>
      </p:sp>
      <p:pic>
        <p:nvPicPr>
          <p:cNvPr id="7" name="Picture 6">
            <a:extLst>
              <a:ext uri="{FF2B5EF4-FFF2-40B4-BE49-F238E27FC236}">
                <a16:creationId xmlns:a16="http://schemas.microsoft.com/office/drawing/2014/main" id="{8F71F52B-6EF4-B69E-C891-FAA0AD00CC9D}"/>
              </a:ext>
            </a:extLst>
          </p:cNvPr>
          <p:cNvPicPr>
            <a:picLocks noChangeAspect="1"/>
          </p:cNvPicPr>
          <p:nvPr/>
        </p:nvPicPr>
        <p:blipFill>
          <a:blip r:embed="rId2"/>
          <a:stretch>
            <a:fillRect/>
          </a:stretch>
        </p:blipFill>
        <p:spPr>
          <a:xfrm>
            <a:off x="1249253" y="1554583"/>
            <a:ext cx="10190862" cy="4218848"/>
          </a:xfrm>
          <a:prstGeom prst="rect">
            <a:avLst/>
          </a:prstGeom>
        </p:spPr>
      </p:pic>
    </p:spTree>
    <p:extLst>
      <p:ext uri="{BB962C8B-B14F-4D97-AF65-F5344CB8AC3E}">
        <p14:creationId xmlns:p14="http://schemas.microsoft.com/office/powerpoint/2010/main" val="3190604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Demo Group">
            <a:extLst>
              <a:ext uri="{FF2B5EF4-FFF2-40B4-BE49-F238E27FC236}">
                <a16:creationId xmlns:a16="http://schemas.microsoft.com/office/drawing/2014/main" id="{8B77714F-390A-CE5B-2C98-C449433DA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06" y="34183"/>
            <a:ext cx="125806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07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125C-EF46-4DA7-B15C-CAE374DAAF5D}"/>
              </a:ext>
            </a:extLst>
          </p:cNvPr>
          <p:cNvSpPr>
            <a:spLocks noGrp="1"/>
          </p:cNvSpPr>
          <p:nvPr>
            <p:ph type="title"/>
          </p:nvPr>
        </p:nvSpPr>
        <p:spPr/>
        <p:txBody>
          <a:bodyPr/>
          <a:lstStyle/>
          <a:p>
            <a:r>
              <a:rPr lang="en-US" sz="3600" dirty="0"/>
              <a:t>BOOKs and Resources</a:t>
            </a:r>
          </a:p>
        </p:txBody>
      </p:sp>
      <p:pic>
        <p:nvPicPr>
          <p:cNvPr id="5122" name="Picture 2" descr="See the source image">
            <a:extLst>
              <a:ext uri="{FF2B5EF4-FFF2-40B4-BE49-F238E27FC236}">
                <a16:creationId xmlns:a16="http://schemas.microsoft.com/office/drawing/2014/main" id="{73762F50-6864-418F-893A-D64D3E7AD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32" y="1356967"/>
            <a:ext cx="2834220"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the source image">
            <a:extLst>
              <a:ext uri="{FF2B5EF4-FFF2-40B4-BE49-F238E27FC236}">
                <a16:creationId xmlns:a16="http://schemas.microsoft.com/office/drawing/2014/main" id="{D7E51EB2-3237-4080-9257-A4718287E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701" y="1356966"/>
            <a:ext cx="2297644" cy="34395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4CEAE8F-4A5B-4452-84C1-48E4C2E05201}"/>
              </a:ext>
            </a:extLst>
          </p:cNvPr>
          <p:cNvSpPr txBox="1"/>
          <p:nvPr/>
        </p:nvSpPr>
        <p:spPr>
          <a:xfrm>
            <a:off x="554932" y="5878361"/>
            <a:ext cx="9823508" cy="646331"/>
          </a:xfrm>
          <a:prstGeom prst="rect">
            <a:avLst/>
          </a:prstGeom>
          <a:noFill/>
        </p:spPr>
        <p:txBody>
          <a:bodyPr wrap="square">
            <a:spAutoFit/>
          </a:bodyPr>
          <a:lstStyle/>
          <a:p>
            <a:r>
              <a:rPr lang="en-US" sz="3600" dirty="0">
                <a:solidFill>
                  <a:schemeClr val="bg1"/>
                </a:solidFill>
              </a:rPr>
              <a:t>https://github.com/giacomelli/GeneticSharp</a:t>
            </a:r>
          </a:p>
        </p:txBody>
      </p:sp>
      <p:pic>
        <p:nvPicPr>
          <p:cNvPr id="5126" name="Picture 6" descr="See the source image">
            <a:extLst>
              <a:ext uri="{FF2B5EF4-FFF2-40B4-BE49-F238E27FC236}">
                <a16:creationId xmlns:a16="http://schemas.microsoft.com/office/drawing/2014/main" id="{5C0598B0-531C-447A-B503-C0DB98D61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894" y="1356966"/>
            <a:ext cx="2118786" cy="34395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E693B2-4C74-4B39-B478-8FEEA6F7D744}"/>
              </a:ext>
            </a:extLst>
          </p:cNvPr>
          <p:cNvSpPr txBox="1"/>
          <p:nvPr/>
        </p:nvSpPr>
        <p:spPr>
          <a:xfrm>
            <a:off x="554932" y="5091194"/>
            <a:ext cx="9823508" cy="646331"/>
          </a:xfrm>
          <a:prstGeom prst="rect">
            <a:avLst/>
          </a:prstGeom>
          <a:noFill/>
        </p:spPr>
        <p:txBody>
          <a:bodyPr wrap="square">
            <a:spAutoFit/>
          </a:bodyPr>
          <a:lstStyle/>
          <a:p>
            <a:r>
              <a:rPr lang="en-US" sz="3600" dirty="0">
                <a:solidFill>
                  <a:schemeClr val="bg1"/>
                </a:solidFill>
              </a:rPr>
              <a:t>https://github.com/cwoodruff/genetic-algorithms</a:t>
            </a:r>
          </a:p>
        </p:txBody>
      </p:sp>
    </p:spTree>
    <p:extLst>
      <p:ext uri="{BB962C8B-B14F-4D97-AF65-F5344CB8AC3E}">
        <p14:creationId xmlns:p14="http://schemas.microsoft.com/office/powerpoint/2010/main" val="4073904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8"/>
        <p:cNvGrpSpPr/>
        <p:nvPr/>
      </p:nvGrpSpPr>
      <p:grpSpPr>
        <a:xfrm>
          <a:off x="0" y="0"/>
          <a:ext cx="0" cy="0"/>
          <a:chOff x="0" y="0"/>
          <a:chExt cx="0" cy="0"/>
        </a:xfrm>
      </p:grpSpPr>
      <p:sp>
        <p:nvSpPr>
          <p:cNvPr id="4799" name="Google Shape;4799;p51"/>
          <p:cNvSpPr txBox="1">
            <a:spLocks noGrp="1"/>
          </p:cNvSpPr>
          <p:nvPr>
            <p:ph type="body" idx="1"/>
          </p:nvPr>
        </p:nvSpPr>
        <p:spPr>
          <a:xfrm>
            <a:off x="5590066" y="2199533"/>
            <a:ext cx="5928017" cy="2440400"/>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en-US" sz="3200" dirty="0"/>
              <a:t>Do you have any questions?</a:t>
            </a:r>
            <a:br>
              <a:rPr lang="en-US" sz="3200" dirty="0"/>
            </a:br>
            <a:r>
              <a:rPr lang="en-US" sz="3200" dirty="0">
                <a:uFill>
                  <a:noFill/>
                </a:uFill>
                <a:hlinkClick r:id="rId3"/>
              </a:rPr>
              <a:t>cwoodruff@live.com</a:t>
            </a:r>
            <a:br>
              <a:rPr lang="en-US" sz="3200" dirty="0"/>
            </a:br>
            <a:r>
              <a:rPr lang="en-US" sz="3200" dirty="0"/>
              <a:t>https://woodruff.dev</a:t>
            </a:r>
          </a:p>
          <a:p>
            <a:pPr marL="0" indent="0">
              <a:buClr>
                <a:schemeClr val="dk1"/>
              </a:buClr>
              <a:buSzPts val="1100"/>
              <a:buNone/>
            </a:pPr>
            <a:r>
              <a:rPr lang="en-US" sz="3200" dirty="0"/>
              <a:t>@cwoodruff</a:t>
            </a:r>
          </a:p>
          <a:p>
            <a:pPr marL="0" indent="0">
              <a:spcBef>
                <a:spcPts val="2133"/>
              </a:spcBef>
              <a:spcAft>
                <a:spcPts val="2133"/>
              </a:spcAft>
              <a:buNone/>
            </a:pPr>
            <a:endParaRPr lang="en-US" dirty="0"/>
          </a:p>
        </p:txBody>
      </p:sp>
      <p:sp>
        <p:nvSpPr>
          <p:cNvPr id="4800" name="Google Shape;4800;p51"/>
          <p:cNvSpPr txBox="1">
            <a:spLocks noGrp="1"/>
          </p:cNvSpPr>
          <p:nvPr>
            <p:ph type="title"/>
          </p:nvPr>
        </p:nvSpPr>
        <p:spPr>
          <a:xfrm>
            <a:off x="5590067" y="728600"/>
            <a:ext cx="9484000" cy="1294800"/>
          </a:xfrm>
          <a:prstGeom prst="rect">
            <a:avLst/>
          </a:prstGeom>
        </p:spPr>
        <p:txBody>
          <a:bodyPr spcFirstLastPara="1" wrap="square" lIns="121900" tIns="121900" rIns="121900" bIns="121900" anchor="b" anchorCtr="0">
            <a:noAutofit/>
          </a:bodyPr>
          <a:lstStyle/>
          <a:p>
            <a:r>
              <a:rPr lang="en-US" dirty="0"/>
              <a:t>THANKS!</a:t>
            </a:r>
          </a:p>
        </p:txBody>
      </p:sp>
      <p:pic>
        <p:nvPicPr>
          <p:cNvPr id="4813" name="Google Shape;4813;p51"/>
          <p:cNvPicPr preferRelativeResize="0"/>
          <p:nvPr/>
        </p:nvPicPr>
        <p:blipFill>
          <a:blip r:embed="rId4">
            <a:alphaModFix/>
          </a:blip>
          <a:stretch>
            <a:fillRect/>
          </a:stretch>
        </p:blipFill>
        <p:spPr>
          <a:xfrm>
            <a:off x="-1399493" y="-1118466"/>
            <a:ext cx="6519857" cy="4792004"/>
          </a:xfrm>
          <a:prstGeom prst="rect">
            <a:avLst/>
          </a:prstGeom>
          <a:noFill/>
          <a:ln>
            <a:noFill/>
          </a:ln>
        </p:spPr>
      </p:pic>
      <p:pic>
        <p:nvPicPr>
          <p:cNvPr id="4814" name="Google Shape;4814;p51"/>
          <p:cNvPicPr preferRelativeResize="0"/>
          <p:nvPr/>
        </p:nvPicPr>
        <p:blipFill>
          <a:blip r:embed="rId5">
            <a:alphaModFix/>
          </a:blip>
          <a:stretch>
            <a:fillRect/>
          </a:stretch>
        </p:blipFill>
        <p:spPr>
          <a:xfrm rot="-1083110">
            <a:off x="-1116432" y="2170065"/>
            <a:ext cx="7179735" cy="6451601"/>
          </a:xfrm>
          <a:prstGeom prst="rect">
            <a:avLst/>
          </a:prstGeom>
          <a:noFill/>
          <a:ln>
            <a:noFill/>
          </a:ln>
        </p:spPr>
      </p:pic>
      <p:pic>
        <p:nvPicPr>
          <p:cNvPr id="3" name="Picture 2" descr="Qr code&#10;&#10;Description automatically generated">
            <a:extLst>
              <a:ext uri="{FF2B5EF4-FFF2-40B4-BE49-F238E27FC236}">
                <a16:creationId xmlns:a16="http://schemas.microsoft.com/office/drawing/2014/main" id="{D0F7C516-3032-752E-4413-83FD2F9222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909" y="1275203"/>
            <a:ext cx="3530122" cy="41206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3"/>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Chris Woodruff</a:t>
            </a:r>
            <a:endParaRPr sz="3600" dirty="0"/>
          </a:p>
        </p:txBody>
      </p:sp>
      <p:pic>
        <p:nvPicPr>
          <p:cNvPr id="237" name="Google Shape;237;p33"/>
          <p:cNvPicPr preferRelativeResize="0"/>
          <p:nvPr/>
        </p:nvPicPr>
        <p:blipFill>
          <a:blip r:embed="rId3">
            <a:alphaModFix/>
          </a:blip>
          <a:stretch>
            <a:fillRect/>
          </a:stretch>
        </p:blipFill>
        <p:spPr>
          <a:xfrm rot="-1721052">
            <a:off x="4655049" y="454733"/>
            <a:ext cx="8093416" cy="5948529"/>
          </a:xfrm>
          <a:prstGeom prst="rect">
            <a:avLst/>
          </a:prstGeom>
          <a:noFill/>
          <a:ln>
            <a:noFill/>
          </a:ln>
        </p:spPr>
      </p:pic>
      <p:pic>
        <p:nvPicPr>
          <p:cNvPr id="238" name="Google Shape;238;p33"/>
          <p:cNvPicPr preferRelativeResize="0"/>
          <p:nvPr/>
        </p:nvPicPr>
        <p:blipFill>
          <a:blip r:embed="rId4">
            <a:alphaModFix/>
          </a:blip>
          <a:stretch>
            <a:fillRect/>
          </a:stretch>
        </p:blipFill>
        <p:spPr>
          <a:xfrm rot="-770542">
            <a:off x="9666839" y="4615397"/>
            <a:ext cx="2946389" cy="2715600"/>
          </a:xfrm>
          <a:prstGeom prst="rect">
            <a:avLst/>
          </a:prstGeom>
          <a:noFill/>
          <a:ln>
            <a:noFill/>
          </a:ln>
        </p:spPr>
      </p:pic>
      <p:sp>
        <p:nvSpPr>
          <p:cNvPr id="6" name="Google Shape;398;p37">
            <a:extLst>
              <a:ext uri="{FF2B5EF4-FFF2-40B4-BE49-F238E27FC236}">
                <a16:creationId xmlns:a16="http://schemas.microsoft.com/office/drawing/2014/main" id="{DA23F0BA-BB03-4B01-A3B1-AB52A5310E43}"/>
              </a:ext>
            </a:extLst>
          </p:cNvPr>
          <p:cNvSpPr txBox="1">
            <a:spLocks/>
          </p:cNvSpPr>
          <p:nvPr/>
        </p:nvSpPr>
        <p:spPr>
          <a:xfrm>
            <a:off x="1350235" y="1864828"/>
            <a:ext cx="3026874"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a:t>
            </a:r>
          </a:p>
        </p:txBody>
      </p:sp>
      <p:sp>
        <p:nvSpPr>
          <p:cNvPr id="7" name="Google Shape;398;p37">
            <a:extLst>
              <a:ext uri="{FF2B5EF4-FFF2-40B4-BE49-F238E27FC236}">
                <a16:creationId xmlns:a16="http://schemas.microsoft.com/office/drawing/2014/main" id="{03547C8F-93CC-466D-BEEB-F78B315C44D6}"/>
              </a:ext>
            </a:extLst>
          </p:cNvPr>
          <p:cNvSpPr txBox="1">
            <a:spLocks/>
          </p:cNvSpPr>
          <p:nvPr/>
        </p:nvSpPr>
        <p:spPr>
          <a:xfrm>
            <a:off x="1350235" y="2628428"/>
            <a:ext cx="4437945"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cwoodruff@live.com</a:t>
            </a:r>
          </a:p>
        </p:txBody>
      </p:sp>
      <p:grpSp>
        <p:nvGrpSpPr>
          <p:cNvPr id="13" name="Google Shape;18281;p72">
            <a:extLst>
              <a:ext uri="{FF2B5EF4-FFF2-40B4-BE49-F238E27FC236}">
                <a16:creationId xmlns:a16="http://schemas.microsoft.com/office/drawing/2014/main" id="{C9990881-E9C8-442A-A3EC-3525938D00B3}"/>
              </a:ext>
            </a:extLst>
          </p:cNvPr>
          <p:cNvGrpSpPr/>
          <p:nvPr/>
        </p:nvGrpSpPr>
        <p:grpSpPr>
          <a:xfrm>
            <a:off x="740373" y="2036965"/>
            <a:ext cx="501197" cy="499298"/>
            <a:chOff x="4201447" y="3817349"/>
            <a:chExt cx="346024" cy="345674"/>
          </a:xfrm>
          <a:solidFill>
            <a:schemeClr val="tx2"/>
          </a:solidFill>
        </p:grpSpPr>
        <p:sp>
          <p:nvSpPr>
            <p:cNvPr id="14" name="Google Shape;18282;p72">
              <a:extLst>
                <a:ext uri="{FF2B5EF4-FFF2-40B4-BE49-F238E27FC236}">
                  <a16:creationId xmlns:a16="http://schemas.microsoft.com/office/drawing/2014/main" id="{69F4C768-C60E-4A39-8D42-80D3F4E9767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283;p72">
              <a:extLst>
                <a:ext uri="{FF2B5EF4-FFF2-40B4-BE49-F238E27FC236}">
                  <a16:creationId xmlns:a16="http://schemas.microsoft.com/office/drawing/2014/main" id="{D3535622-834E-4673-8217-4CE4F1C501E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8458;p72">
            <a:extLst>
              <a:ext uri="{FF2B5EF4-FFF2-40B4-BE49-F238E27FC236}">
                <a16:creationId xmlns:a16="http://schemas.microsoft.com/office/drawing/2014/main" id="{A4F6A74B-27B1-4F49-86CC-3DF6458E7129}"/>
              </a:ext>
            </a:extLst>
          </p:cNvPr>
          <p:cNvGrpSpPr/>
          <p:nvPr/>
        </p:nvGrpSpPr>
        <p:grpSpPr>
          <a:xfrm>
            <a:off x="740372" y="2760579"/>
            <a:ext cx="501197" cy="499298"/>
            <a:chOff x="5170480" y="2934639"/>
            <a:chExt cx="261929" cy="280550"/>
          </a:xfrm>
          <a:solidFill>
            <a:schemeClr val="tx2"/>
          </a:solidFill>
        </p:grpSpPr>
        <p:sp>
          <p:nvSpPr>
            <p:cNvPr id="17" name="Google Shape;18459;p72">
              <a:extLst>
                <a:ext uri="{FF2B5EF4-FFF2-40B4-BE49-F238E27FC236}">
                  <a16:creationId xmlns:a16="http://schemas.microsoft.com/office/drawing/2014/main" id="{3A8A6B09-39FB-4CE5-965D-708A97946C74}"/>
                </a:ext>
              </a:extLst>
            </p:cNvPr>
            <p:cNvSpPr/>
            <p:nvPr/>
          </p:nvSpPr>
          <p:spPr>
            <a:xfrm>
              <a:off x="5170480" y="2934639"/>
              <a:ext cx="243340" cy="280550"/>
            </a:xfrm>
            <a:custGeom>
              <a:avLst/>
              <a:gdLst/>
              <a:ahLst/>
              <a:cxnLst/>
              <a:rect l="l" t="t" r="r" b="b"/>
              <a:pathLst>
                <a:path w="7645" h="8814" extrusionOk="0">
                  <a:moveTo>
                    <a:pt x="4192" y="301"/>
                  </a:moveTo>
                  <a:lnTo>
                    <a:pt x="5228" y="1337"/>
                  </a:lnTo>
                  <a:lnTo>
                    <a:pt x="3144" y="1337"/>
                  </a:lnTo>
                  <a:lnTo>
                    <a:pt x="4192" y="301"/>
                  </a:lnTo>
                  <a:close/>
                  <a:moveTo>
                    <a:pt x="4190" y="0"/>
                  </a:moveTo>
                  <a:cubicBezTo>
                    <a:pt x="4156" y="0"/>
                    <a:pt x="4120" y="9"/>
                    <a:pt x="4097" y="27"/>
                  </a:cubicBezTo>
                  <a:lnTo>
                    <a:pt x="2787" y="1337"/>
                  </a:lnTo>
                  <a:lnTo>
                    <a:pt x="703" y="1337"/>
                  </a:lnTo>
                  <a:cubicBezTo>
                    <a:pt x="632" y="1337"/>
                    <a:pt x="572" y="1396"/>
                    <a:pt x="572" y="1480"/>
                  </a:cubicBezTo>
                  <a:lnTo>
                    <a:pt x="572" y="3623"/>
                  </a:lnTo>
                  <a:lnTo>
                    <a:pt x="144" y="3623"/>
                  </a:lnTo>
                  <a:cubicBezTo>
                    <a:pt x="60" y="3623"/>
                    <a:pt x="1" y="3682"/>
                    <a:pt x="1" y="3754"/>
                  </a:cubicBezTo>
                  <a:lnTo>
                    <a:pt x="1" y="8683"/>
                  </a:lnTo>
                  <a:cubicBezTo>
                    <a:pt x="1" y="8754"/>
                    <a:pt x="60" y="8814"/>
                    <a:pt x="144" y="8814"/>
                  </a:cubicBezTo>
                  <a:lnTo>
                    <a:pt x="1489" y="8814"/>
                  </a:lnTo>
                  <a:cubicBezTo>
                    <a:pt x="1572" y="8814"/>
                    <a:pt x="1632" y="8754"/>
                    <a:pt x="1632" y="8683"/>
                  </a:cubicBezTo>
                  <a:cubicBezTo>
                    <a:pt x="1632" y="8599"/>
                    <a:pt x="1572" y="8540"/>
                    <a:pt x="1489" y="8540"/>
                  </a:cubicBezTo>
                  <a:lnTo>
                    <a:pt x="275" y="8540"/>
                  </a:lnTo>
                  <a:lnTo>
                    <a:pt x="275" y="4004"/>
                  </a:lnTo>
                  <a:lnTo>
                    <a:pt x="882" y="4456"/>
                  </a:lnTo>
                  <a:cubicBezTo>
                    <a:pt x="904" y="4469"/>
                    <a:pt x="928" y="4476"/>
                    <a:pt x="952" y="4476"/>
                  </a:cubicBezTo>
                  <a:cubicBezTo>
                    <a:pt x="992" y="4476"/>
                    <a:pt x="1031" y="4458"/>
                    <a:pt x="1061" y="4420"/>
                  </a:cubicBezTo>
                  <a:cubicBezTo>
                    <a:pt x="1108" y="4361"/>
                    <a:pt x="1096" y="4289"/>
                    <a:pt x="1037" y="4242"/>
                  </a:cubicBezTo>
                  <a:lnTo>
                    <a:pt x="834" y="4087"/>
                  </a:lnTo>
                  <a:lnTo>
                    <a:pt x="834" y="3766"/>
                  </a:lnTo>
                  <a:lnTo>
                    <a:pt x="834" y="3754"/>
                  </a:lnTo>
                  <a:lnTo>
                    <a:pt x="834" y="3730"/>
                  </a:lnTo>
                  <a:lnTo>
                    <a:pt x="834" y="1610"/>
                  </a:lnTo>
                  <a:lnTo>
                    <a:pt x="7371" y="1610"/>
                  </a:lnTo>
                  <a:lnTo>
                    <a:pt x="7371" y="2099"/>
                  </a:lnTo>
                  <a:cubicBezTo>
                    <a:pt x="7371" y="2170"/>
                    <a:pt x="7430" y="2230"/>
                    <a:pt x="7502" y="2230"/>
                  </a:cubicBezTo>
                  <a:cubicBezTo>
                    <a:pt x="7585" y="2230"/>
                    <a:pt x="7645" y="2170"/>
                    <a:pt x="7645" y="2099"/>
                  </a:cubicBezTo>
                  <a:lnTo>
                    <a:pt x="7645" y="1468"/>
                  </a:lnTo>
                  <a:cubicBezTo>
                    <a:pt x="7633" y="1396"/>
                    <a:pt x="7573" y="1337"/>
                    <a:pt x="7490" y="1337"/>
                  </a:cubicBezTo>
                  <a:lnTo>
                    <a:pt x="5585" y="1337"/>
                  </a:lnTo>
                  <a:lnTo>
                    <a:pt x="4275" y="27"/>
                  </a:lnTo>
                  <a:cubicBezTo>
                    <a:pt x="4257" y="9"/>
                    <a:pt x="4225" y="0"/>
                    <a:pt x="41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60;p72">
              <a:extLst>
                <a:ext uri="{FF2B5EF4-FFF2-40B4-BE49-F238E27FC236}">
                  <a16:creationId xmlns:a16="http://schemas.microsoft.com/office/drawing/2014/main" id="{C74BA0D6-5D2C-4942-9B8C-E543AD11DE47}"/>
                </a:ext>
              </a:extLst>
            </p:cNvPr>
            <p:cNvSpPr/>
            <p:nvPr/>
          </p:nvSpPr>
          <p:spPr>
            <a:xfrm>
              <a:off x="5217493" y="3007116"/>
              <a:ext cx="34122" cy="34122"/>
            </a:xfrm>
            <a:custGeom>
              <a:avLst/>
              <a:gdLst/>
              <a:ahLst/>
              <a:cxnLst/>
              <a:rect l="l" t="t" r="r" b="b"/>
              <a:pathLst>
                <a:path w="1072" h="1072" extrusionOk="0">
                  <a:moveTo>
                    <a:pt x="810" y="262"/>
                  </a:moveTo>
                  <a:lnTo>
                    <a:pt x="810" y="810"/>
                  </a:lnTo>
                  <a:lnTo>
                    <a:pt x="274" y="810"/>
                  </a:lnTo>
                  <a:lnTo>
                    <a:pt x="274" y="262"/>
                  </a:lnTo>
                  <a:close/>
                  <a:moveTo>
                    <a:pt x="143" y="0"/>
                  </a:moveTo>
                  <a:cubicBezTo>
                    <a:pt x="60" y="0"/>
                    <a:pt x="0" y="60"/>
                    <a:pt x="0" y="131"/>
                  </a:cubicBezTo>
                  <a:lnTo>
                    <a:pt x="0" y="941"/>
                  </a:lnTo>
                  <a:cubicBezTo>
                    <a:pt x="0" y="1012"/>
                    <a:pt x="60" y="1072"/>
                    <a:pt x="143" y="1072"/>
                  </a:cubicBezTo>
                  <a:lnTo>
                    <a:pt x="941" y="1072"/>
                  </a:lnTo>
                  <a:cubicBezTo>
                    <a:pt x="1012" y="1072"/>
                    <a:pt x="1072" y="1012"/>
                    <a:pt x="1072" y="941"/>
                  </a:cubicBezTo>
                  <a:lnTo>
                    <a:pt x="1072" y="131"/>
                  </a:lnTo>
                  <a:cubicBezTo>
                    <a:pt x="1060" y="60"/>
                    <a:pt x="1000" y="0"/>
                    <a:pt x="9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61;p72">
              <a:extLst>
                <a:ext uri="{FF2B5EF4-FFF2-40B4-BE49-F238E27FC236}">
                  <a16:creationId xmlns:a16="http://schemas.microsoft.com/office/drawing/2014/main" id="{7E5D390D-C8E7-4BB3-9CDC-2A6C4A6BAEEC}"/>
                </a:ext>
              </a:extLst>
            </p:cNvPr>
            <p:cNvSpPr/>
            <p:nvPr/>
          </p:nvSpPr>
          <p:spPr>
            <a:xfrm>
              <a:off x="5264474" y="3007116"/>
              <a:ext cx="26196" cy="8371"/>
            </a:xfrm>
            <a:custGeom>
              <a:avLst/>
              <a:gdLst/>
              <a:ahLst/>
              <a:cxnLst/>
              <a:rect l="l" t="t" r="r" b="b"/>
              <a:pathLst>
                <a:path w="823" h="263" extrusionOk="0">
                  <a:moveTo>
                    <a:pt x="132" y="0"/>
                  </a:moveTo>
                  <a:cubicBezTo>
                    <a:pt x="60" y="0"/>
                    <a:pt x="1" y="60"/>
                    <a:pt x="1" y="131"/>
                  </a:cubicBezTo>
                  <a:cubicBezTo>
                    <a:pt x="1" y="215"/>
                    <a:pt x="60" y="262"/>
                    <a:pt x="132" y="262"/>
                  </a:cubicBezTo>
                  <a:lnTo>
                    <a:pt x="679" y="262"/>
                  </a:lnTo>
                  <a:cubicBezTo>
                    <a:pt x="763" y="262"/>
                    <a:pt x="822" y="215"/>
                    <a:pt x="822" y="131"/>
                  </a:cubicBezTo>
                  <a:cubicBezTo>
                    <a:pt x="822" y="60"/>
                    <a:pt x="763"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62;p72">
              <a:extLst>
                <a:ext uri="{FF2B5EF4-FFF2-40B4-BE49-F238E27FC236}">
                  <a16:creationId xmlns:a16="http://schemas.microsoft.com/office/drawing/2014/main" id="{B6B4CB4E-51D6-4721-B79D-F95BFB12F71A}"/>
                </a:ext>
              </a:extLst>
            </p:cNvPr>
            <p:cNvSpPr/>
            <p:nvPr/>
          </p:nvSpPr>
          <p:spPr>
            <a:xfrm>
              <a:off x="5264856" y="3029079"/>
              <a:ext cx="86068" cy="8371"/>
            </a:xfrm>
            <a:custGeom>
              <a:avLst/>
              <a:gdLst/>
              <a:ahLst/>
              <a:cxnLst/>
              <a:rect l="l" t="t" r="r" b="b"/>
              <a:pathLst>
                <a:path w="2704" h="263" extrusionOk="0">
                  <a:moveTo>
                    <a:pt x="143" y="1"/>
                  </a:moveTo>
                  <a:cubicBezTo>
                    <a:pt x="60" y="1"/>
                    <a:pt x="1" y="60"/>
                    <a:pt x="1" y="132"/>
                  </a:cubicBezTo>
                  <a:cubicBezTo>
                    <a:pt x="1" y="203"/>
                    <a:pt x="60" y="263"/>
                    <a:pt x="143" y="263"/>
                  </a:cubicBezTo>
                  <a:lnTo>
                    <a:pt x="2560" y="263"/>
                  </a:lnTo>
                  <a:cubicBezTo>
                    <a:pt x="2644" y="263"/>
                    <a:pt x="2703" y="203"/>
                    <a:pt x="2703" y="132"/>
                  </a:cubicBezTo>
                  <a:cubicBezTo>
                    <a:pt x="2679" y="60"/>
                    <a:pt x="262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63;p72">
              <a:extLst>
                <a:ext uri="{FF2B5EF4-FFF2-40B4-BE49-F238E27FC236}">
                  <a16:creationId xmlns:a16="http://schemas.microsoft.com/office/drawing/2014/main" id="{ACC7F548-48A2-448E-A59A-16DF674B878C}"/>
                </a:ext>
              </a:extLst>
            </p:cNvPr>
            <p:cNvSpPr/>
            <p:nvPr/>
          </p:nvSpPr>
          <p:spPr>
            <a:xfrm>
              <a:off x="5227710" y="3062819"/>
              <a:ext cx="51565" cy="8753"/>
            </a:xfrm>
            <a:custGeom>
              <a:avLst/>
              <a:gdLst/>
              <a:ahLst/>
              <a:cxnLst/>
              <a:rect l="l" t="t" r="r" b="b"/>
              <a:pathLst>
                <a:path w="1620" h="275" extrusionOk="0">
                  <a:moveTo>
                    <a:pt x="132" y="0"/>
                  </a:moveTo>
                  <a:cubicBezTo>
                    <a:pt x="60" y="0"/>
                    <a:pt x="1" y="60"/>
                    <a:pt x="1" y="143"/>
                  </a:cubicBezTo>
                  <a:cubicBezTo>
                    <a:pt x="1" y="215"/>
                    <a:pt x="60" y="274"/>
                    <a:pt x="132" y="274"/>
                  </a:cubicBezTo>
                  <a:lnTo>
                    <a:pt x="1489" y="274"/>
                  </a:lnTo>
                  <a:cubicBezTo>
                    <a:pt x="1560" y="274"/>
                    <a:pt x="1620" y="215"/>
                    <a:pt x="1620" y="143"/>
                  </a:cubicBezTo>
                  <a:cubicBezTo>
                    <a:pt x="1620" y="72"/>
                    <a:pt x="1560" y="0"/>
                    <a:pt x="14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64;p72">
              <a:extLst>
                <a:ext uri="{FF2B5EF4-FFF2-40B4-BE49-F238E27FC236}">
                  <a16:creationId xmlns:a16="http://schemas.microsoft.com/office/drawing/2014/main" id="{EC57C3AC-2400-48A6-B8C7-52F78A0A446D}"/>
                </a:ext>
              </a:extLst>
            </p:cNvPr>
            <p:cNvSpPr/>
            <p:nvPr/>
          </p:nvSpPr>
          <p:spPr>
            <a:xfrm>
              <a:off x="5196644" y="3182945"/>
              <a:ext cx="42461" cy="8371"/>
            </a:xfrm>
            <a:custGeom>
              <a:avLst/>
              <a:gdLst/>
              <a:ahLst/>
              <a:cxnLst/>
              <a:rect l="l" t="t" r="r" b="b"/>
              <a:pathLst>
                <a:path w="1334" h="263" extrusionOk="0">
                  <a:moveTo>
                    <a:pt x="143" y="1"/>
                  </a:moveTo>
                  <a:cubicBezTo>
                    <a:pt x="60" y="1"/>
                    <a:pt x="0" y="60"/>
                    <a:pt x="0" y="132"/>
                  </a:cubicBezTo>
                  <a:cubicBezTo>
                    <a:pt x="0" y="203"/>
                    <a:pt x="60" y="263"/>
                    <a:pt x="143" y="263"/>
                  </a:cubicBezTo>
                  <a:lnTo>
                    <a:pt x="1191" y="263"/>
                  </a:lnTo>
                  <a:cubicBezTo>
                    <a:pt x="1274" y="263"/>
                    <a:pt x="1334" y="203"/>
                    <a:pt x="1334" y="132"/>
                  </a:cubicBezTo>
                  <a:cubicBezTo>
                    <a:pt x="1310" y="60"/>
                    <a:pt x="1274" y="1"/>
                    <a:pt x="1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65;p72">
              <a:extLst>
                <a:ext uri="{FF2B5EF4-FFF2-40B4-BE49-F238E27FC236}">
                  <a16:creationId xmlns:a16="http://schemas.microsoft.com/office/drawing/2014/main" id="{0B56FAB1-DC0A-4B36-935A-44802D20250E}"/>
                </a:ext>
              </a:extLst>
            </p:cNvPr>
            <p:cNvSpPr/>
            <p:nvPr/>
          </p:nvSpPr>
          <p:spPr>
            <a:xfrm>
              <a:off x="5210299" y="3013928"/>
              <a:ext cx="222110" cy="201261"/>
            </a:xfrm>
            <a:custGeom>
              <a:avLst/>
              <a:gdLst/>
              <a:ahLst/>
              <a:cxnLst/>
              <a:rect l="l" t="t" r="r" b="b"/>
              <a:pathLst>
                <a:path w="6978" h="6323" extrusionOk="0">
                  <a:moveTo>
                    <a:pt x="4679" y="2632"/>
                  </a:moveTo>
                  <a:lnTo>
                    <a:pt x="4274" y="2929"/>
                  </a:lnTo>
                  <a:lnTo>
                    <a:pt x="1441" y="2929"/>
                  </a:lnTo>
                  <a:lnTo>
                    <a:pt x="1024" y="2632"/>
                  </a:lnTo>
                  <a:close/>
                  <a:moveTo>
                    <a:pt x="3905" y="3168"/>
                  </a:moveTo>
                  <a:lnTo>
                    <a:pt x="3500" y="3465"/>
                  </a:lnTo>
                  <a:lnTo>
                    <a:pt x="2179" y="3465"/>
                  </a:lnTo>
                  <a:lnTo>
                    <a:pt x="1774" y="3168"/>
                  </a:lnTo>
                  <a:close/>
                  <a:moveTo>
                    <a:pt x="3143" y="3727"/>
                  </a:moveTo>
                  <a:lnTo>
                    <a:pt x="2846" y="3942"/>
                  </a:lnTo>
                  <a:lnTo>
                    <a:pt x="2548" y="3727"/>
                  </a:lnTo>
                  <a:close/>
                  <a:moveTo>
                    <a:pt x="6239" y="1"/>
                  </a:moveTo>
                  <a:cubicBezTo>
                    <a:pt x="6167" y="1"/>
                    <a:pt x="6108" y="48"/>
                    <a:pt x="6108" y="132"/>
                  </a:cubicBezTo>
                  <a:lnTo>
                    <a:pt x="6108" y="1263"/>
                  </a:lnTo>
                  <a:lnTo>
                    <a:pt x="6108" y="1596"/>
                  </a:lnTo>
                  <a:lnTo>
                    <a:pt x="5036" y="2382"/>
                  </a:lnTo>
                  <a:lnTo>
                    <a:pt x="667" y="2382"/>
                  </a:lnTo>
                  <a:lnTo>
                    <a:pt x="226" y="2060"/>
                  </a:lnTo>
                  <a:cubicBezTo>
                    <a:pt x="204" y="2047"/>
                    <a:pt x="180" y="2040"/>
                    <a:pt x="156" y="2040"/>
                  </a:cubicBezTo>
                  <a:cubicBezTo>
                    <a:pt x="116" y="2040"/>
                    <a:pt x="77" y="2059"/>
                    <a:pt x="48" y="2096"/>
                  </a:cubicBezTo>
                  <a:cubicBezTo>
                    <a:pt x="0" y="2156"/>
                    <a:pt x="24" y="2227"/>
                    <a:pt x="83" y="2275"/>
                  </a:cubicBezTo>
                  <a:lnTo>
                    <a:pt x="2786" y="4203"/>
                  </a:lnTo>
                  <a:cubicBezTo>
                    <a:pt x="2810" y="4221"/>
                    <a:pt x="2837" y="4230"/>
                    <a:pt x="2863" y="4230"/>
                  </a:cubicBezTo>
                  <a:cubicBezTo>
                    <a:pt x="2890" y="4230"/>
                    <a:pt x="2917" y="4221"/>
                    <a:pt x="2941" y="4203"/>
                  </a:cubicBezTo>
                  <a:lnTo>
                    <a:pt x="6703" y="1513"/>
                  </a:lnTo>
                  <a:lnTo>
                    <a:pt x="6703" y="6049"/>
                  </a:lnTo>
                  <a:lnTo>
                    <a:pt x="786" y="6049"/>
                  </a:lnTo>
                  <a:cubicBezTo>
                    <a:pt x="702" y="6049"/>
                    <a:pt x="643" y="6108"/>
                    <a:pt x="643" y="6192"/>
                  </a:cubicBezTo>
                  <a:cubicBezTo>
                    <a:pt x="643" y="6263"/>
                    <a:pt x="702" y="6323"/>
                    <a:pt x="786" y="6323"/>
                  </a:cubicBezTo>
                  <a:lnTo>
                    <a:pt x="6834" y="6323"/>
                  </a:lnTo>
                  <a:cubicBezTo>
                    <a:pt x="6918" y="6323"/>
                    <a:pt x="6977" y="6263"/>
                    <a:pt x="6977" y="6192"/>
                  </a:cubicBezTo>
                  <a:lnTo>
                    <a:pt x="6977" y="1263"/>
                  </a:lnTo>
                  <a:cubicBezTo>
                    <a:pt x="6941" y="1263"/>
                    <a:pt x="6941" y="1239"/>
                    <a:pt x="6941" y="1239"/>
                  </a:cubicBezTo>
                  <a:cubicBezTo>
                    <a:pt x="6929" y="1191"/>
                    <a:pt x="6882" y="1132"/>
                    <a:pt x="6810" y="1132"/>
                  </a:cubicBezTo>
                  <a:lnTo>
                    <a:pt x="6370" y="1132"/>
                  </a:lnTo>
                  <a:lnTo>
                    <a:pt x="6370" y="132"/>
                  </a:lnTo>
                  <a:cubicBezTo>
                    <a:pt x="6370" y="48"/>
                    <a:pt x="6310" y="1"/>
                    <a:pt x="62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4F7340E-B24A-4E7A-8045-CDE2D6877E76}"/>
              </a:ext>
            </a:extLst>
          </p:cNvPr>
          <p:cNvSpPr>
            <a:spLocks noGrp="1"/>
          </p:cNvSpPr>
          <p:nvPr>
            <p:ph type="body" idx="1"/>
          </p:nvPr>
        </p:nvSpPr>
        <p:spPr/>
        <p:txBody>
          <a:bodyPr/>
          <a:lstStyle/>
          <a:p>
            <a:pPr marL="186262" indent="0">
              <a:buNone/>
            </a:pPr>
            <a:r>
              <a:rPr lang="en-US" sz="4000" dirty="0"/>
              <a:t>In computer science an optimization problem is to find the best of all possible or available solutions for a given problem.</a:t>
            </a:r>
          </a:p>
        </p:txBody>
      </p:sp>
      <p:sp>
        <p:nvSpPr>
          <p:cNvPr id="4" name="Title 3">
            <a:extLst>
              <a:ext uri="{FF2B5EF4-FFF2-40B4-BE49-F238E27FC236}">
                <a16:creationId xmlns:a16="http://schemas.microsoft.com/office/drawing/2014/main" id="{28576C7B-FD03-41AD-86EC-08832FE56E55}"/>
              </a:ext>
            </a:extLst>
          </p:cNvPr>
          <p:cNvSpPr>
            <a:spLocks noGrp="1"/>
          </p:cNvSpPr>
          <p:nvPr>
            <p:ph type="title"/>
          </p:nvPr>
        </p:nvSpPr>
        <p:spPr/>
        <p:txBody>
          <a:bodyPr/>
          <a:lstStyle/>
          <a:p>
            <a:r>
              <a:rPr lang="en-US" sz="3600" dirty="0"/>
              <a:t>Why use genetic algorithms</a:t>
            </a:r>
          </a:p>
        </p:txBody>
      </p:sp>
    </p:spTree>
    <p:extLst>
      <p:ext uri="{BB962C8B-B14F-4D97-AF65-F5344CB8AC3E}">
        <p14:creationId xmlns:p14="http://schemas.microsoft.com/office/powerpoint/2010/main" val="39900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1BD1A4-16FD-48B8-86E2-C6C820F9C56C}"/>
              </a:ext>
            </a:extLst>
          </p:cNvPr>
          <p:cNvSpPr>
            <a:spLocks noGrp="1"/>
          </p:cNvSpPr>
          <p:nvPr>
            <p:ph type="title"/>
          </p:nvPr>
        </p:nvSpPr>
        <p:spPr/>
        <p:txBody>
          <a:bodyPr/>
          <a:lstStyle/>
          <a:p>
            <a:r>
              <a:rPr lang="en-US" sz="3200" dirty="0"/>
              <a:t>Where did Genetic Algorithms come from?</a:t>
            </a:r>
          </a:p>
        </p:txBody>
      </p:sp>
      <p:sp>
        <p:nvSpPr>
          <p:cNvPr id="2" name="Text Placeholder 1">
            <a:extLst>
              <a:ext uri="{FF2B5EF4-FFF2-40B4-BE49-F238E27FC236}">
                <a16:creationId xmlns:a16="http://schemas.microsoft.com/office/drawing/2014/main" id="{8E2A31D9-2296-4E7C-9B99-08BA3E4720DB}"/>
              </a:ext>
            </a:extLst>
          </p:cNvPr>
          <p:cNvSpPr>
            <a:spLocks noGrp="1"/>
          </p:cNvSpPr>
          <p:nvPr>
            <p:ph type="body" idx="1"/>
          </p:nvPr>
        </p:nvSpPr>
        <p:spPr>
          <a:xfrm>
            <a:off x="1123733" y="2043833"/>
            <a:ext cx="5538324" cy="3719600"/>
          </a:xfrm>
        </p:spPr>
        <p:txBody>
          <a:bodyPr/>
          <a:lstStyle/>
          <a:p>
            <a:pPr marL="186262" indent="0">
              <a:buNone/>
            </a:pPr>
            <a:r>
              <a:rPr lang="en-US" sz="2800" dirty="0"/>
              <a:t>Evolutionary algorithms are based on biological processes and Darwinian evolution theory. Charles Darwin formulated the scientific theory of evolution by natural selection in his book 'On the Origin of Species', which was published in 1859.</a:t>
            </a:r>
          </a:p>
        </p:txBody>
      </p:sp>
      <p:pic>
        <p:nvPicPr>
          <p:cNvPr id="1026" name="Picture 2" descr="See the source image">
            <a:extLst>
              <a:ext uri="{FF2B5EF4-FFF2-40B4-BE49-F238E27FC236}">
                <a16:creationId xmlns:a16="http://schemas.microsoft.com/office/drawing/2014/main" id="{D48D0EA5-8721-4748-887D-35043C8D5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167" y="1660486"/>
            <a:ext cx="3362643" cy="448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6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58E7-F403-45B2-B7B2-48F63A4DA41E}"/>
              </a:ext>
            </a:extLst>
          </p:cNvPr>
          <p:cNvSpPr>
            <a:spLocks noGrp="1"/>
          </p:cNvSpPr>
          <p:nvPr>
            <p:ph type="title"/>
          </p:nvPr>
        </p:nvSpPr>
        <p:spPr/>
        <p:txBody>
          <a:bodyPr/>
          <a:lstStyle/>
          <a:p>
            <a:r>
              <a:rPr lang="en-US" sz="3200" dirty="0"/>
              <a:t>Problems solved by Genetic Algorithms</a:t>
            </a:r>
          </a:p>
        </p:txBody>
      </p:sp>
      <p:sp>
        <p:nvSpPr>
          <p:cNvPr id="3" name="Text Placeholder 2">
            <a:extLst>
              <a:ext uri="{FF2B5EF4-FFF2-40B4-BE49-F238E27FC236}">
                <a16:creationId xmlns:a16="http://schemas.microsoft.com/office/drawing/2014/main" id="{12625616-C6B7-4359-82D4-E087B58A7FEF}"/>
              </a:ext>
            </a:extLst>
          </p:cNvPr>
          <p:cNvSpPr>
            <a:spLocks noGrp="1"/>
          </p:cNvSpPr>
          <p:nvPr>
            <p:ph type="body" idx="1"/>
          </p:nvPr>
        </p:nvSpPr>
        <p:spPr>
          <a:xfrm>
            <a:off x="696686" y="1795691"/>
            <a:ext cx="5095447" cy="4218341"/>
          </a:xfrm>
        </p:spPr>
        <p:txBody>
          <a:bodyPr/>
          <a:lstStyle/>
          <a:p>
            <a:pPr marL="169329" indent="0">
              <a:buNone/>
            </a:pPr>
            <a:r>
              <a:rPr lang="en-US" sz="2600" dirty="0"/>
              <a:t>One example is the design of antennas for radio communication. There is an infinite amount of possible shapes for antennas. In fact, the NASA used Genetic Algorithms to evolve an antenna design for its Space Technology 5 (ST5) mission which launched in March 2006.</a:t>
            </a:r>
          </a:p>
        </p:txBody>
      </p:sp>
      <p:pic>
        <p:nvPicPr>
          <p:cNvPr id="2050" name="Picture 2" descr="See the source image">
            <a:extLst>
              <a:ext uri="{FF2B5EF4-FFF2-40B4-BE49-F238E27FC236}">
                <a16:creationId xmlns:a16="http://schemas.microsoft.com/office/drawing/2014/main" id="{2540E877-5CE9-4435-98A7-71AC92639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68" y="1545092"/>
            <a:ext cx="5467081" cy="471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chromosome </a:t>
            </a:r>
            <a:endParaRPr sz="1867" dirty="0"/>
          </a:p>
        </p:txBody>
      </p:sp>
      <p:sp>
        <p:nvSpPr>
          <p:cNvPr id="398" name="Google Shape;398;p37"/>
          <p:cNvSpPr txBox="1">
            <a:spLocks noGrp="1"/>
          </p:cNvSpPr>
          <p:nvPr>
            <p:ph type="subTitle" idx="4294967295"/>
          </p:nvPr>
        </p:nvSpPr>
        <p:spPr>
          <a:xfrm>
            <a:off x="8546817" y="2601267"/>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DNA (</a:t>
            </a:r>
            <a:r>
              <a:rPr lang="en-US" sz="1867" dirty="0" err="1"/>
              <a:t>DeoxyriboNucleic</a:t>
            </a:r>
            <a:r>
              <a:rPr lang="en-US" sz="1867" dirty="0"/>
              <a:t> Acid) molecule</a:t>
            </a:r>
            <a:endParaRPr sz="1867" dirty="0"/>
          </a:p>
        </p:txBody>
      </p:sp>
      <p:sp>
        <p:nvSpPr>
          <p:cNvPr id="399" name="Google Shape;399;p37"/>
          <p:cNvSpPr txBox="1">
            <a:spLocks noGrp="1"/>
          </p:cNvSpPr>
          <p:nvPr>
            <p:ph type="title" idx="4294967295"/>
          </p:nvPr>
        </p:nvSpPr>
        <p:spPr>
          <a:xfrm>
            <a:off x="8546817" y="4673487"/>
            <a:ext cx="2383600" cy="507200"/>
          </a:xfrm>
          <a:prstGeom prst="rect">
            <a:avLst/>
          </a:prstGeom>
        </p:spPr>
        <p:txBody>
          <a:bodyPr spcFirstLastPara="1" wrap="square" lIns="121900" tIns="121900" rIns="121900" bIns="121900" anchor="t" anchorCtr="0">
            <a:noAutofit/>
          </a:bodyPr>
          <a:lstStyle/>
          <a:p>
            <a:r>
              <a:rPr lang="en" sz="1867" dirty="0"/>
              <a:t>DNA</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combination of many genes which encode different characteristics of an organism, for example its size, </a:t>
            </a:r>
            <a:r>
              <a:rPr lang="en-US" sz="1867" dirty="0" err="1"/>
              <a:t>colour</a:t>
            </a:r>
            <a:r>
              <a:rPr lang="en-US" sz="1867" dirty="0"/>
              <a:t> and gender</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nucleus</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 sz="1867" dirty="0"/>
              <a:t>Core of a cell</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 sz="1867" dirty="0"/>
              <a:t>GENE</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Small segment of this nucleotide sequence with a specific function</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stCxn id="381" idx="2"/>
            <a:endCxn id="399" idx="1"/>
          </p:cNvCxnSpPr>
          <p:nvPr/>
        </p:nvCxnSpPr>
        <p:spPr>
          <a:xfrm>
            <a:off x="7030816" y="4927165"/>
            <a:ext cx="1516000" cy="0"/>
          </a:xfrm>
          <a:prstGeom prst="straightConnector1">
            <a:avLst/>
          </a:prstGeom>
          <a:noFill/>
          <a:ln w="19050" cap="flat" cmpd="sng">
            <a:solidFill>
              <a:srgbClr val="FFFFFF"/>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 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3096526" cy="507200"/>
          </a:xfrm>
          <a:prstGeom prst="rect">
            <a:avLst/>
          </a:prstGeom>
        </p:spPr>
        <p:txBody>
          <a:bodyPr spcFirstLastPara="1" wrap="square" lIns="121900" tIns="121900" rIns="121900" bIns="121900" anchor="t" anchorCtr="0">
            <a:noAutofit/>
          </a:bodyPr>
          <a:lstStyle/>
          <a:p>
            <a:r>
              <a:rPr lang="en-US" sz="1867" b="1" dirty="0"/>
              <a:t>Recombination / Crossover </a:t>
            </a:r>
            <a:endParaRPr sz="1867" b="1" dirty="0"/>
          </a:p>
        </p:txBody>
      </p:sp>
      <p:sp>
        <p:nvSpPr>
          <p:cNvPr id="398" name="Google Shape;398;p37"/>
          <p:cNvSpPr txBox="1">
            <a:spLocks noGrp="1"/>
          </p:cNvSpPr>
          <p:nvPr>
            <p:ph type="subTitle" idx="4294967295"/>
          </p:nvPr>
        </p:nvSpPr>
        <p:spPr>
          <a:xfrm>
            <a:off x="8546816" y="2692733"/>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When two organisms reproduce, their individual chromosomes / DNA will be copied, mixed up and passed on to their children</a:t>
            </a:r>
            <a:endParaRPr sz="1867" dirty="0"/>
          </a:p>
        </p:txBody>
      </p:sp>
      <p:sp>
        <p:nvSpPr>
          <p:cNvPr id="399" name="Google Shape;399;p37"/>
          <p:cNvSpPr txBox="1">
            <a:spLocks noGrp="1"/>
          </p:cNvSpPr>
          <p:nvPr>
            <p:ph type="title" idx="4294967295"/>
          </p:nvPr>
        </p:nvSpPr>
        <p:spPr>
          <a:xfrm>
            <a:off x="8546816" y="4673487"/>
            <a:ext cx="3096543" cy="507200"/>
          </a:xfrm>
          <a:prstGeom prst="rect">
            <a:avLst/>
          </a:prstGeom>
        </p:spPr>
        <p:txBody>
          <a:bodyPr spcFirstLastPara="1" wrap="square" lIns="121900" tIns="121900" rIns="121900" bIns="121900" anchor="t" anchorCtr="0">
            <a:noAutofit/>
          </a:bodyPr>
          <a:lstStyle/>
          <a:p>
            <a:r>
              <a:rPr lang="en-US" sz="1867" b="1" dirty="0"/>
              <a:t>Natural Selection</a:t>
            </a:r>
            <a:endParaRPr sz="1867" b="1"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The children with the best fitness will survive and reproduce more than other children</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b="1" dirty="0"/>
              <a:t>Population</a:t>
            </a:r>
            <a:r>
              <a:rPr lang="en-US" sz="1867" dirty="0"/>
              <a:t> </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group of organisms, in which pairs of members can breed offspring (children)</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US" sz="1867" b="1" dirty="0"/>
              <a:t>Mutation</a:t>
            </a:r>
            <a:endParaRPr sz="1867" b="1"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few genes of the children will be changed by random chance</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cxnSpLocks/>
            <a:stCxn id="365" idx="6"/>
            <a:endCxn id="397" idx="1"/>
          </p:cNvCxnSpPr>
          <p:nvPr/>
        </p:nvCxnSpPr>
        <p:spPr>
          <a:xfrm flipV="1">
            <a:off x="7030845" y="2439133"/>
            <a:ext cx="1515988" cy="15526"/>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cxnSpLocks/>
            <a:stCxn id="381" idx="2"/>
            <a:endCxn id="399" idx="1"/>
          </p:cNvCxnSpPr>
          <p:nvPr/>
        </p:nvCxnSpPr>
        <p:spPr>
          <a:xfrm flipV="1">
            <a:off x="7030815" y="4927087"/>
            <a:ext cx="1516001" cy="79"/>
          </a:xfrm>
          <a:prstGeom prst="straightConnector1">
            <a:avLst/>
          </a:prstGeom>
          <a:noFill/>
          <a:ln w="19050" cap="flat" cmpd="sng">
            <a:solidFill>
              <a:srgbClr val="FFFFFF"/>
            </a:solidFill>
            <a:prstDash val="solid"/>
            <a:round/>
            <a:headEnd type="none" w="med" len="med"/>
            <a:tailEnd type="oval" w="med" len="med"/>
          </a:ln>
        </p:spPr>
      </p:cxnSp>
    </p:spTree>
    <p:extLst>
      <p:ext uri="{BB962C8B-B14F-4D97-AF65-F5344CB8AC3E}">
        <p14:creationId xmlns:p14="http://schemas.microsoft.com/office/powerpoint/2010/main" val="184348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63" name="Google Shape;263;p35"/>
          <p:cNvSpPr/>
          <p:nvPr/>
        </p:nvSpPr>
        <p:spPr>
          <a:xfrm>
            <a:off x="1046379"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50" name="Google Shape;250;p35"/>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TERMINOLOGY</a:t>
            </a:r>
            <a:endParaRPr sz="3600" dirty="0"/>
          </a:p>
        </p:txBody>
      </p:sp>
      <p:sp>
        <p:nvSpPr>
          <p:cNvPr id="251" name="Google Shape;251;p35"/>
          <p:cNvSpPr txBox="1">
            <a:spLocks noGrp="1"/>
          </p:cNvSpPr>
          <p:nvPr>
            <p:ph type="title" idx="2"/>
          </p:nvPr>
        </p:nvSpPr>
        <p:spPr>
          <a:xfrm>
            <a:off x="104963" y="2005984"/>
            <a:ext cx="2548800" cy="763600"/>
          </a:xfrm>
          <a:prstGeom prst="rect">
            <a:avLst/>
          </a:prstGeom>
        </p:spPr>
        <p:txBody>
          <a:bodyPr spcFirstLastPara="1" wrap="square" lIns="121900" tIns="121900" rIns="121900" bIns="121900" anchor="b" anchorCtr="0">
            <a:noAutofit/>
          </a:bodyPr>
          <a:lstStyle/>
          <a:p>
            <a:r>
              <a:rPr lang="en-US" b="1" dirty="0"/>
              <a:t>Gene</a:t>
            </a:r>
            <a:endParaRPr b="1" dirty="0"/>
          </a:p>
        </p:txBody>
      </p:sp>
      <p:sp>
        <p:nvSpPr>
          <p:cNvPr id="252" name="Google Shape;252;p35"/>
          <p:cNvSpPr txBox="1">
            <a:spLocks noGrp="1"/>
          </p:cNvSpPr>
          <p:nvPr>
            <p:ph type="subTitle" idx="1"/>
          </p:nvPr>
        </p:nvSpPr>
        <p:spPr>
          <a:xfrm>
            <a:off x="104963" y="2624928"/>
            <a:ext cx="2548800" cy="1057200"/>
          </a:xfrm>
          <a:prstGeom prst="rect">
            <a:avLst/>
          </a:prstGeom>
        </p:spPr>
        <p:txBody>
          <a:bodyPr spcFirstLastPara="1" wrap="square" lIns="121900" tIns="121900" rIns="121900" bIns="121900" anchor="t" anchorCtr="0">
            <a:noAutofit/>
          </a:bodyPr>
          <a:lstStyle/>
          <a:p>
            <a:pPr marL="0" indent="0"/>
            <a:r>
              <a:rPr lang="en-US" dirty="0"/>
              <a:t>Smallest unit of information</a:t>
            </a:r>
            <a:endParaRPr dirty="0"/>
          </a:p>
        </p:txBody>
      </p:sp>
      <p:sp>
        <p:nvSpPr>
          <p:cNvPr id="253" name="Google Shape;253;p35"/>
          <p:cNvSpPr txBox="1">
            <a:spLocks noGrp="1"/>
          </p:cNvSpPr>
          <p:nvPr>
            <p:ph type="title" idx="3"/>
          </p:nvPr>
        </p:nvSpPr>
        <p:spPr>
          <a:xfrm>
            <a:off x="3105996" y="2005984"/>
            <a:ext cx="2548800" cy="763600"/>
          </a:xfrm>
          <a:prstGeom prst="rect">
            <a:avLst/>
          </a:prstGeom>
        </p:spPr>
        <p:txBody>
          <a:bodyPr spcFirstLastPara="1" wrap="square" lIns="121900" tIns="121900" rIns="121900" bIns="121900" anchor="b" anchorCtr="0">
            <a:noAutofit/>
          </a:bodyPr>
          <a:lstStyle/>
          <a:p>
            <a:r>
              <a:rPr lang="en-US" b="1" dirty="0"/>
              <a:t>Genome</a:t>
            </a:r>
            <a:endParaRPr b="1" dirty="0"/>
          </a:p>
        </p:txBody>
      </p:sp>
      <p:sp>
        <p:nvSpPr>
          <p:cNvPr id="254" name="Google Shape;254;p35"/>
          <p:cNvSpPr txBox="1">
            <a:spLocks noGrp="1"/>
          </p:cNvSpPr>
          <p:nvPr>
            <p:ph type="subTitle" idx="4"/>
          </p:nvPr>
        </p:nvSpPr>
        <p:spPr>
          <a:xfrm>
            <a:off x="3105996" y="2624928"/>
            <a:ext cx="2548800" cy="1057200"/>
          </a:xfrm>
          <a:prstGeom prst="rect">
            <a:avLst/>
          </a:prstGeom>
        </p:spPr>
        <p:txBody>
          <a:bodyPr spcFirstLastPara="1" wrap="square" lIns="121900" tIns="121900" rIns="121900" bIns="121900" anchor="t" anchorCtr="0">
            <a:noAutofit/>
          </a:bodyPr>
          <a:lstStyle/>
          <a:p>
            <a:pPr marL="0" indent="0"/>
            <a:r>
              <a:rPr lang="en-US" dirty="0"/>
              <a:t>Sequence of genes</a:t>
            </a:r>
            <a:endParaRPr dirty="0"/>
          </a:p>
        </p:txBody>
      </p:sp>
      <p:sp>
        <p:nvSpPr>
          <p:cNvPr id="255" name="Google Shape;255;p35"/>
          <p:cNvSpPr txBox="1">
            <a:spLocks noGrp="1"/>
          </p:cNvSpPr>
          <p:nvPr>
            <p:ph type="title" idx="5"/>
          </p:nvPr>
        </p:nvSpPr>
        <p:spPr>
          <a:xfrm>
            <a:off x="6107029" y="2005984"/>
            <a:ext cx="2548800" cy="763600"/>
          </a:xfrm>
          <a:prstGeom prst="rect">
            <a:avLst/>
          </a:prstGeom>
        </p:spPr>
        <p:txBody>
          <a:bodyPr spcFirstLastPara="1" wrap="square" lIns="121900" tIns="121900" rIns="121900" bIns="121900" anchor="b" anchorCtr="0">
            <a:noAutofit/>
          </a:bodyPr>
          <a:lstStyle/>
          <a:p>
            <a:r>
              <a:rPr lang="en-US" b="1" dirty="0"/>
              <a:t>Population</a:t>
            </a:r>
            <a:endParaRPr b="1" dirty="0"/>
          </a:p>
        </p:txBody>
      </p:sp>
      <p:sp>
        <p:nvSpPr>
          <p:cNvPr id="256" name="Google Shape;256;p35"/>
          <p:cNvSpPr txBox="1">
            <a:spLocks noGrp="1"/>
          </p:cNvSpPr>
          <p:nvPr>
            <p:ph type="subTitle" idx="6"/>
          </p:nvPr>
        </p:nvSpPr>
        <p:spPr>
          <a:xfrm>
            <a:off x="6107029" y="2624928"/>
            <a:ext cx="2548800" cy="1057200"/>
          </a:xfrm>
          <a:prstGeom prst="rect">
            <a:avLst/>
          </a:prstGeom>
        </p:spPr>
        <p:txBody>
          <a:bodyPr spcFirstLastPara="1" wrap="square" lIns="121900" tIns="121900" rIns="121900" bIns="121900" anchor="t" anchorCtr="0">
            <a:noAutofit/>
          </a:bodyPr>
          <a:lstStyle/>
          <a:p>
            <a:pPr marL="0" indent="0"/>
            <a:r>
              <a:rPr lang="en-US" dirty="0"/>
              <a:t>Collection of individual DNAs</a:t>
            </a:r>
            <a:endParaRPr dirty="0"/>
          </a:p>
        </p:txBody>
      </p:sp>
      <p:sp>
        <p:nvSpPr>
          <p:cNvPr id="257" name="Google Shape;257;p35"/>
          <p:cNvSpPr txBox="1">
            <a:spLocks noGrp="1"/>
          </p:cNvSpPr>
          <p:nvPr>
            <p:ph type="title" idx="7"/>
          </p:nvPr>
        </p:nvSpPr>
        <p:spPr>
          <a:xfrm>
            <a:off x="104963" y="4642560"/>
            <a:ext cx="2548800" cy="466599"/>
          </a:xfrm>
          <a:prstGeom prst="rect">
            <a:avLst/>
          </a:prstGeom>
        </p:spPr>
        <p:txBody>
          <a:bodyPr spcFirstLastPara="1" wrap="square" lIns="121900" tIns="121900" rIns="121900" bIns="121900" anchor="b" anchorCtr="0">
            <a:noAutofit/>
          </a:bodyPr>
          <a:lstStyle/>
          <a:p>
            <a:br>
              <a:rPr lang="en-US" b="1" dirty="0"/>
            </a:br>
            <a:br>
              <a:rPr lang="en-US" b="1" dirty="0"/>
            </a:br>
            <a:br>
              <a:rPr lang="en-US" b="1" dirty="0"/>
            </a:br>
            <a:r>
              <a:rPr lang="en-US" b="1" dirty="0"/>
              <a:t>Fitness Function</a:t>
            </a:r>
            <a:endParaRPr b="1" dirty="0"/>
          </a:p>
        </p:txBody>
      </p:sp>
      <p:sp>
        <p:nvSpPr>
          <p:cNvPr id="258" name="Google Shape;258;p35"/>
          <p:cNvSpPr txBox="1">
            <a:spLocks noGrp="1"/>
          </p:cNvSpPr>
          <p:nvPr>
            <p:ph type="subTitle" idx="8"/>
          </p:nvPr>
        </p:nvSpPr>
        <p:spPr>
          <a:xfrm>
            <a:off x="142455" y="5043188"/>
            <a:ext cx="2548800" cy="1057200"/>
          </a:xfrm>
          <a:prstGeom prst="rect">
            <a:avLst/>
          </a:prstGeom>
        </p:spPr>
        <p:txBody>
          <a:bodyPr spcFirstLastPara="1" wrap="square" lIns="121900" tIns="121900" rIns="121900" bIns="121900" anchor="t" anchorCtr="0">
            <a:noAutofit/>
          </a:bodyPr>
          <a:lstStyle/>
          <a:p>
            <a:pPr marL="0" indent="0"/>
            <a:r>
              <a:rPr lang="en-US" dirty="0"/>
              <a:t>Objective function which calculates the score of a DNA</a:t>
            </a:r>
            <a:endParaRPr dirty="0"/>
          </a:p>
        </p:txBody>
      </p:sp>
      <p:sp>
        <p:nvSpPr>
          <p:cNvPr id="259" name="Google Shape;259;p35"/>
          <p:cNvSpPr txBox="1">
            <a:spLocks noGrp="1"/>
          </p:cNvSpPr>
          <p:nvPr>
            <p:ph type="title" idx="9"/>
          </p:nvPr>
        </p:nvSpPr>
        <p:spPr>
          <a:xfrm>
            <a:off x="2917371" y="4432751"/>
            <a:ext cx="3104261" cy="763600"/>
          </a:xfrm>
          <a:prstGeom prst="rect">
            <a:avLst/>
          </a:prstGeom>
        </p:spPr>
        <p:txBody>
          <a:bodyPr spcFirstLastPara="1" wrap="square" lIns="121900" tIns="121900" rIns="121900" bIns="121900" anchor="b" anchorCtr="0">
            <a:noAutofit/>
          </a:bodyPr>
          <a:lstStyle/>
          <a:p>
            <a:r>
              <a:rPr lang="en-US" b="1" dirty="0"/>
              <a:t>Selection</a:t>
            </a:r>
            <a:endParaRPr b="1" dirty="0"/>
          </a:p>
        </p:txBody>
      </p:sp>
      <p:sp>
        <p:nvSpPr>
          <p:cNvPr id="260" name="Google Shape;260;p35"/>
          <p:cNvSpPr txBox="1">
            <a:spLocks noGrp="1"/>
          </p:cNvSpPr>
          <p:nvPr>
            <p:ph type="subTitle" idx="13"/>
          </p:nvPr>
        </p:nvSpPr>
        <p:spPr>
          <a:xfrm>
            <a:off x="3105996" y="5040188"/>
            <a:ext cx="2548800" cy="10572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A strategy to select parent DNAs for reproduction based on their fitness</a:t>
            </a:r>
            <a:endParaRPr dirty="0"/>
          </a:p>
        </p:txBody>
      </p:sp>
      <p:sp>
        <p:nvSpPr>
          <p:cNvPr id="261" name="Google Shape;261;p35"/>
          <p:cNvSpPr txBox="1">
            <a:spLocks noGrp="1"/>
          </p:cNvSpPr>
          <p:nvPr>
            <p:ph type="title" idx="14"/>
          </p:nvPr>
        </p:nvSpPr>
        <p:spPr>
          <a:xfrm>
            <a:off x="6107029" y="4432751"/>
            <a:ext cx="2548800" cy="763600"/>
          </a:xfrm>
          <a:prstGeom prst="rect">
            <a:avLst/>
          </a:prstGeom>
        </p:spPr>
        <p:txBody>
          <a:bodyPr spcFirstLastPara="1" wrap="square" lIns="121900" tIns="121900" rIns="121900" bIns="121900" anchor="b" anchorCtr="0">
            <a:noAutofit/>
          </a:bodyPr>
          <a:lstStyle/>
          <a:p>
            <a:r>
              <a:rPr lang="en-US" b="1" dirty="0"/>
              <a:t>Crossover</a:t>
            </a:r>
            <a:endParaRPr b="1" dirty="0"/>
          </a:p>
        </p:txBody>
      </p:sp>
      <p:sp>
        <p:nvSpPr>
          <p:cNvPr id="262" name="Google Shape;262;p35"/>
          <p:cNvSpPr txBox="1">
            <a:spLocks noGrp="1"/>
          </p:cNvSpPr>
          <p:nvPr>
            <p:ph type="subTitle" idx="15"/>
          </p:nvPr>
        </p:nvSpPr>
        <p:spPr>
          <a:xfrm>
            <a:off x="6107029" y="5040188"/>
            <a:ext cx="2548800" cy="1057200"/>
          </a:xfrm>
          <a:prstGeom prst="rect">
            <a:avLst/>
          </a:prstGeom>
        </p:spPr>
        <p:txBody>
          <a:bodyPr spcFirstLastPara="1" wrap="square" lIns="121900" tIns="121900" rIns="121900" bIns="121900" anchor="t" anchorCtr="0">
            <a:noAutofit/>
          </a:bodyPr>
          <a:lstStyle/>
          <a:p>
            <a:pPr marL="0" indent="0"/>
            <a:r>
              <a:rPr lang="en-US" dirty="0"/>
              <a:t>A strategy to copy genes from parent DNAs to create new child DNAs</a:t>
            </a:r>
          </a:p>
        </p:txBody>
      </p:sp>
      <p:sp>
        <p:nvSpPr>
          <p:cNvPr id="264" name="Google Shape;264;p35"/>
          <p:cNvSpPr/>
          <p:nvPr/>
        </p:nvSpPr>
        <p:spPr>
          <a:xfrm>
            <a:off x="4047412"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65" name="Google Shape;265;p35"/>
          <p:cNvSpPr/>
          <p:nvPr/>
        </p:nvSpPr>
        <p:spPr>
          <a:xfrm>
            <a:off x="7048445"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6" name="Google Shape;266;p35"/>
          <p:cNvSpPr/>
          <p:nvPr/>
        </p:nvSpPr>
        <p:spPr>
          <a:xfrm>
            <a:off x="1046379"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7" name="Google Shape;267;p35"/>
          <p:cNvSpPr/>
          <p:nvPr/>
        </p:nvSpPr>
        <p:spPr>
          <a:xfrm>
            <a:off x="4077162" y="384213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8" name="Google Shape;268;p35"/>
          <p:cNvSpPr/>
          <p:nvPr/>
        </p:nvSpPr>
        <p:spPr>
          <a:xfrm>
            <a:off x="7048445"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269" name="Google Shape;269;p35"/>
          <p:cNvGrpSpPr/>
          <p:nvPr/>
        </p:nvGrpSpPr>
        <p:grpSpPr>
          <a:xfrm>
            <a:off x="1131225" y="3967041"/>
            <a:ext cx="495776" cy="495547"/>
            <a:chOff x="5776650" y="2314425"/>
            <a:chExt cx="592750" cy="592475"/>
          </a:xfrm>
        </p:grpSpPr>
        <p:sp>
          <p:nvSpPr>
            <p:cNvPr id="270" name="Google Shape;270;p35"/>
            <p:cNvSpPr/>
            <p:nvPr/>
          </p:nvSpPr>
          <p:spPr>
            <a:xfrm>
              <a:off x="6120150" y="2314800"/>
              <a:ext cx="249250" cy="248425"/>
            </a:xfrm>
            <a:custGeom>
              <a:avLst/>
              <a:gdLst/>
              <a:ahLst/>
              <a:cxnLst/>
              <a:rect l="l" t="t" r="r" b="b"/>
              <a:pathLst>
                <a:path w="9970" h="9937" extrusionOk="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1" name="Google Shape;271;p35"/>
            <p:cNvSpPr/>
            <p:nvPr/>
          </p:nvSpPr>
          <p:spPr>
            <a:xfrm>
              <a:off x="5777300" y="2657675"/>
              <a:ext cx="248625" cy="249225"/>
            </a:xfrm>
            <a:custGeom>
              <a:avLst/>
              <a:gdLst/>
              <a:ahLst/>
              <a:cxnLst/>
              <a:rect l="l" t="t" r="r" b="b"/>
              <a:pathLst>
                <a:path w="9945" h="9969" extrusionOk="0">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2" name="Google Shape;272;p35"/>
            <p:cNvSpPr/>
            <p:nvPr/>
          </p:nvSpPr>
          <p:spPr>
            <a:xfrm>
              <a:off x="5776650" y="2314425"/>
              <a:ext cx="325075" cy="592000"/>
            </a:xfrm>
            <a:custGeom>
              <a:avLst/>
              <a:gdLst/>
              <a:ahLst/>
              <a:cxnLst/>
              <a:rect l="l" t="t" r="r" b="b"/>
              <a:pathLst>
                <a:path w="13003" h="23680" extrusionOk="0">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3" name="Google Shape;273;p35"/>
            <p:cNvSpPr/>
            <p:nvPr/>
          </p:nvSpPr>
          <p:spPr>
            <a:xfrm>
              <a:off x="6101700" y="2582100"/>
              <a:ext cx="267500" cy="57100"/>
            </a:xfrm>
            <a:custGeom>
              <a:avLst/>
              <a:gdLst/>
              <a:ahLst/>
              <a:cxnLst/>
              <a:rect l="l" t="t" r="r" b="b"/>
              <a:pathLst>
                <a:path w="10700" h="2284" extrusionOk="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74" name="Google Shape;274;p35"/>
          <p:cNvGrpSpPr/>
          <p:nvPr/>
        </p:nvGrpSpPr>
        <p:grpSpPr>
          <a:xfrm>
            <a:off x="7187390" y="1531702"/>
            <a:ext cx="388111" cy="495692"/>
            <a:chOff x="5163325" y="2309100"/>
            <a:chExt cx="464025" cy="592650"/>
          </a:xfrm>
        </p:grpSpPr>
        <p:sp>
          <p:nvSpPr>
            <p:cNvPr id="275" name="Google Shape;275;p35"/>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6" name="Google Shape;276;p35"/>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7" name="Google Shape;277;p35"/>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8" name="Google Shape;278;p35"/>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9" name="Google Shape;279;p35"/>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0" name="Google Shape;280;p35"/>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81" name="Google Shape;281;p35"/>
          <p:cNvGrpSpPr/>
          <p:nvPr/>
        </p:nvGrpSpPr>
        <p:grpSpPr>
          <a:xfrm>
            <a:off x="7133816" y="3967183"/>
            <a:ext cx="495232" cy="495232"/>
            <a:chOff x="2916375" y="2299950"/>
            <a:chExt cx="592100" cy="592100"/>
          </a:xfrm>
        </p:grpSpPr>
        <p:sp>
          <p:nvSpPr>
            <p:cNvPr id="282" name="Google Shape;282;p35"/>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3" name="Google Shape;283;p35"/>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4" name="Google Shape;284;p35"/>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5" name="Google Shape;285;p35"/>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6" name="Google Shape;286;p35"/>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7" name="Google Shape;287;p35"/>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8" name="Google Shape;288;p35"/>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9" name="Google Shape;289;p35"/>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0" name="Google Shape;290;p35"/>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1" name="Google Shape;291;p35"/>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2" name="Google Shape;292;p35"/>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3" name="Google Shape;293;p35"/>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94" name="Google Shape;294;p35"/>
          <p:cNvGrpSpPr/>
          <p:nvPr/>
        </p:nvGrpSpPr>
        <p:grpSpPr>
          <a:xfrm>
            <a:off x="4159484" y="1559691"/>
            <a:ext cx="441853" cy="439672"/>
            <a:chOff x="5127950" y="3081525"/>
            <a:chExt cx="595275" cy="592125"/>
          </a:xfrm>
        </p:grpSpPr>
        <p:sp>
          <p:nvSpPr>
            <p:cNvPr id="295" name="Google Shape;295;p35"/>
            <p:cNvSpPr/>
            <p:nvPr/>
          </p:nvSpPr>
          <p:spPr>
            <a:xfrm>
              <a:off x="5397200" y="3119325"/>
              <a:ext cx="326025" cy="554325"/>
            </a:xfrm>
            <a:custGeom>
              <a:avLst/>
              <a:gdLst/>
              <a:ahLst/>
              <a:cxnLst/>
              <a:rect l="l" t="t" r="r" b="b"/>
              <a:pathLst>
                <a:path w="13041" h="22173" extrusionOk="0">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6" name="Google Shape;296;p35"/>
            <p:cNvSpPr/>
            <p:nvPr/>
          </p:nvSpPr>
          <p:spPr>
            <a:xfrm>
              <a:off x="5601500" y="3514725"/>
              <a:ext cx="18925" cy="18925"/>
            </a:xfrm>
            <a:custGeom>
              <a:avLst/>
              <a:gdLst/>
              <a:ahLst/>
              <a:cxnLst/>
              <a:rect l="l" t="t" r="r" b="b"/>
              <a:pathLst>
                <a:path w="757" h="757" extrusionOk="0">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7" name="Google Shape;297;p35"/>
            <p:cNvSpPr/>
            <p:nvPr/>
          </p:nvSpPr>
          <p:spPr>
            <a:xfrm>
              <a:off x="5563700" y="3552525"/>
              <a:ext cx="18925" cy="18925"/>
            </a:xfrm>
            <a:custGeom>
              <a:avLst/>
              <a:gdLst/>
              <a:ahLst/>
              <a:cxnLst/>
              <a:rect l="l" t="t" r="r" b="b"/>
              <a:pathLst>
                <a:path w="757" h="757" extrusionOk="0">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8" name="Google Shape;298;p35"/>
            <p:cNvSpPr/>
            <p:nvPr/>
          </p:nvSpPr>
          <p:spPr>
            <a:xfrm>
              <a:off x="5411150" y="3413775"/>
              <a:ext cx="274275" cy="222075"/>
            </a:xfrm>
            <a:custGeom>
              <a:avLst/>
              <a:gdLst/>
              <a:ahLst/>
              <a:cxnLst/>
              <a:rect l="l" t="t" r="r" b="b"/>
              <a:pathLst>
                <a:path w="10971" h="8883" extrusionOk="0">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9" name="Google Shape;299;p35"/>
            <p:cNvSpPr/>
            <p:nvPr/>
          </p:nvSpPr>
          <p:spPr>
            <a:xfrm>
              <a:off x="5127950" y="3081525"/>
              <a:ext cx="330125" cy="592125"/>
            </a:xfrm>
            <a:custGeom>
              <a:avLst/>
              <a:gdLst/>
              <a:ahLst/>
              <a:cxnLst/>
              <a:rect l="l" t="t" r="r" b="b"/>
              <a:pathLst>
                <a:path w="13205" h="23685" extrusionOk="0">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0" name="Google Shape;300;p35"/>
            <p:cNvSpPr/>
            <p:nvPr/>
          </p:nvSpPr>
          <p:spPr>
            <a:xfrm>
              <a:off x="5167750" y="3502750"/>
              <a:ext cx="250450" cy="133100"/>
            </a:xfrm>
            <a:custGeom>
              <a:avLst/>
              <a:gdLst/>
              <a:ahLst/>
              <a:cxnLst/>
              <a:rect l="l" t="t" r="r" b="b"/>
              <a:pathLst>
                <a:path w="10018" h="5324" extrusionOk="0">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306" name="Google Shape;306;p35"/>
          <p:cNvGrpSpPr/>
          <p:nvPr/>
        </p:nvGrpSpPr>
        <p:grpSpPr>
          <a:xfrm>
            <a:off x="1131761" y="1531932"/>
            <a:ext cx="495232" cy="495232"/>
            <a:chOff x="4045125" y="3840125"/>
            <a:chExt cx="592100" cy="592100"/>
          </a:xfrm>
        </p:grpSpPr>
        <p:sp>
          <p:nvSpPr>
            <p:cNvPr id="307" name="Google Shape;307;p35"/>
            <p:cNvSpPr/>
            <p:nvPr/>
          </p:nvSpPr>
          <p:spPr>
            <a:xfrm>
              <a:off x="4234325" y="4025525"/>
              <a:ext cx="213525" cy="221300"/>
            </a:xfrm>
            <a:custGeom>
              <a:avLst/>
              <a:gdLst/>
              <a:ahLst/>
              <a:cxnLst/>
              <a:rect l="l" t="t" r="r" b="b"/>
              <a:pathLst>
                <a:path w="8541" h="8852" extrusionOk="0">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8" name="Google Shape;308;p35"/>
            <p:cNvSpPr/>
            <p:nvPr/>
          </p:nvSpPr>
          <p:spPr>
            <a:xfrm>
              <a:off x="4045125" y="3840125"/>
              <a:ext cx="592100" cy="592100"/>
            </a:xfrm>
            <a:custGeom>
              <a:avLst/>
              <a:gdLst/>
              <a:ahLst/>
              <a:cxnLst/>
              <a:rect l="l" t="t" r="r" b="b"/>
              <a:pathLst>
                <a:path w="23684" h="23684" extrusionOk="0">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9" name="Google Shape;309;p35"/>
            <p:cNvSpPr/>
            <p:nvPr/>
          </p:nvSpPr>
          <p:spPr>
            <a:xfrm>
              <a:off x="4489450" y="4288425"/>
              <a:ext cx="104775" cy="100800"/>
            </a:xfrm>
            <a:custGeom>
              <a:avLst/>
              <a:gdLst/>
              <a:ahLst/>
              <a:cxnLst/>
              <a:rect l="l" t="t" r="r" b="b"/>
              <a:pathLst>
                <a:path w="4191" h="4032" extrusionOk="0">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0" name="Google Shape;310;p35"/>
            <p:cNvSpPr/>
            <p:nvPr/>
          </p:nvSpPr>
          <p:spPr>
            <a:xfrm>
              <a:off x="4122500" y="3933000"/>
              <a:ext cx="441550" cy="406225"/>
            </a:xfrm>
            <a:custGeom>
              <a:avLst/>
              <a:gdLst/>
              <a:ahLst/>
              <a:cxnLst/>
              <a:rect l="l" t="t" r="r" b="b"/>
              <a:pathLst>
                <a:path w="17662" h="16249" extrusionOk="0">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1" name="Google Shape;311;p35"/>
            <p:cNvSpPr/>
            <p:nvPr/>
          </p:nvSpPr>
          <p:spPr>
            <a:xfrm>
              <a:off x="4150100" y="3948800"/>
              <a:ext cx="109400" cy="100825"/>
            </a:xfrm>
            <a:custGeom>
              <a:avLst/>
              <a:gdLst/>
              <a:ahLst/>
              <a:cxnLst/>
              <a:rect l="l" t="t" r="r" b="b"/>
              <a:pathLst>
                <a:path w="4376" h="4033" extrusionOk="0">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sp>
        <p:nvSpPr>
          <p:cNvPr id="64" name="Google Shape;255;p35">
            <a:extLst>
              <a:ext uri="{FF2B5EF4-FFF2-40B4-BE49-F238E27FC236}">
                <a16:creationId xmlns:a16="http://schemas.microsoft.com/office/drawing/2014/main" id="{986828B0-A43F-47CA-BADA-812FE44D3012}"/>
              </a:ext>
            </a:extLst>
          </p:cNvPr>
          <p:cNvSpPr txBox="1">
            <a:spLocks/>
          </p:cNvSpPr>
          <p:nvPr/>
        </p:nvSpPr>
        <p:spPr>
          <a:xfrm>
            <a:off x="9108062" y="1991199"/>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b="1" dirty="0"/>
              <a:t>Generation</a:t>
            </a:r>
          </a:p>
        </p:txBody>
      </p:sp>
      <p:sp>
        <p:nvSpPr>
          <p:cNvPr id="65" name="Google Shape;256;p35">
            <a:extLst>
              <a:ext uri="{FF2B5EF4-FFF2-40B4-BE49-F238E27FC236}">
                <a16:creationId xmlns:a16="http://schemas.microsoft.com/office/drawing/2014/main" id="{35D351D4-EBFC-42AE-A7A7-82A328403562}"/>
              </a:ext>
            </a:extLst>
          </p:cNvPr>
          <p:cNvSpPr txBox="1">
            <a:spLocks/>
          </p:cNvSpPr>
          <p:nvPr/>
        </p:nvSpPr>
        <p:spPr>
          <a:xfrm>
            <a:off x="9108062" y="261014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new population of evolved DNA</a:t>
            </a:r>
          </a:p>
        </p:txBody>
      </p:sp>
      <p:sp>
        <p:nvSpPr>
          <p:cNvPr id="66" name="Google Shape;261;p35">
            <a:extLst>
              <a:ext uri="{FF2B5EF4-FFF2-40B4-BE49-F238E27FC236}">
                <a16:creationId xmlns:a16="http://schemas.microsoft.com/office/drawing/2014/main" id="{F597DE4B-4D4A-4A32-93D0-00688E235599}"/>
              </a:ext>
            </a:extLst>
          </p:cNvPr>
          <p:cNvSpPr txBox="1">
            <a:spLocks/>
          </p:cNvSpPr>
          <p:nvPr/>
        </p:nvSpPr>
        <p:spPr>
          <a:xfrm>
            <a:off x="9108062" y="4417966"/>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b="1" dirty="0"/>
              <a:t>Mutation</a:t>
            </a:r>
          </a:p>
        </p:txBody>
      </p:sp>
      <p:sp>
        <p:nvSpPr>
          <p:cNvPr id="67" name="Google Shape;262;p35">
            <a:extLst>
              <a:ext uri="{FF2B5EF4-FFF2-40B4-BE49-F238E27FC236}">
                <a16:creationId xmlns:a16="http://schemas.microsoft.com/office/drawing/2014/main" id="{B9A09CA6-0652-4707-A59C-C15C9E69EFBC}"/>
              </a:ext>
            </a:extLst>
          </p:cNvPr>
          <p:cNvSpPr txBox="1">
            <a:spLocks/>
          </p:cNvSpPr>
          <p:nvPr/>
        </p:nvSpPr>
        <p:spPr>
          <a:xfrm>
            <a:off x="9108062" y="502540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(random) change of one or more genes in a DNA</a:t>
            </a:r>
          </a:p>
        </p:txBody>
      </p:sp>
      <p:sp>
        <p:nvSpPr>
          <p:cNvPr id="68" name="Google Shape;265;p35">
            <a:extLst>
              <a:ext uri="{FF2B5EF4-FFF2-40B4-BE49-F238E27FC236}">
                <a16:creationId xmlns:a16="http://schemas.microsoft.com/office/drawing/2014/main" id="{463C53B8-6F6C-4F3E-B678-17AC5943E7CF}"/>
              </a:ext>
            </a:extLst>
          </p:cNvPr>
          <p:cNvSpPr/>
          <p:nvPr/>
        </p:nvSpPr>
        <p:spPr>
          <a:xfrm>
            <a:off x="10049478" y="143174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69" name="Google Shape;268;p35">
            <a:extLst>
              <a:ext uri="{FF2B5EF4-FFF2-40B4-BE49-F238E27FC236}">
                <a16:creationId xmlns:a16="http://schemas.microsoft.com/office/drawing/2014/main" id="{FA800E21-2A3C-46EE-8B9C-905738805082}"/>
              </a:ext>
            </a:extLst>
          </p:cNvPr>
          <p:cNvSpPr/>
          <p:nvPr/>
        </p:nvSpPr>
        <p:spPr>
          <a:xfrm>
            <a:off x="10049478" y="3867027"/>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70" name="Google Shape;274;p35">
            <a:extLst>
              <a:ext uri="{FF2B5EF4-FFF2-40B4-BE49-F238E27FC236}">
                <a16:creationId xmlns:a16="http://schemas.microsoft.com/office/drawing/2014/main" id="{8194AE58-F9B6-4625-8B69-94AFE8705D07}"/>
              </a:ext>
            </a:extLst>
          </p:cNvPr>
          <p:cNvGrpSpPr/>
          <p:nvPr/>
        </p:nvGrpSpPr>
        <p:grpSpPr>
          <a:xfrm>
            <a:off x="10188423" y="1516917"/>
            <a:ext cx="388111" cy="495692"/>
            <a:chOff x="5163325" y="2309100"/>
            <a:chExt cx="464025" cy="592650"/>
          </a:xfrm>
        </p:grpSpPr>
        <p:sp>
          <p:nvSpPr>
            <p:cNvPr id="71" name="Google Shape;275;p35">
              <a:extLst>
                <a:ext uri="{FF2B5EF4-FFF2-40B4-BE49-F238E27FC236}">
                  <a16:creationId xmlns:a16="http://schemas.microsoft.com/office/drawing/2014/main" id="{B90DBD5A-0D27-43C5-B82A-8A6991C20ECF}"/>
                </a:ext>
              </a:extLst>
            </p:cNvPr>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2" name="Google Shape;276;p35">
              <a:extLst>
                <a:ext uri="{FF2B5EF4-FFF2-40B4-BE49-F238E27FC236}">
                  <a16:creationId xmlns:a16="http://schemas.microsoft.com/office/drawing/2014/main" id="{259396F6-1E8D-4B34-A369-7F45F9ECBE75}"/>
                </a:ext>
              </a:extLst>
            </p:cNvPr>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3" name="Google Shape;277;p35">
              <a:extLst>
                <a:ext uri="{FF2B5EF4-FFF2-40B4-BE49-F238E27FC236}">
                  <a16:creationId xmlns:a16="http://schemas.microsoft.com/office/drawing/2014/main" id="{5376A083-5318-48DA-91FD-AC5D301BFEC9}"/>
                </a:ext>
              </a:extLst>
            </p:cNvPr>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4" name="Google Shape;278;p35">
              <a:extLst>
                <a:ext uri="{FF2B5EF4-FFF2-40B4-BE49-F238E27FC236}">
                  <a16:creationId xmlns:a16="http://schemas.microsoft.com/office/drawing/2014/main" id="{24D842A3-685B-4CA2-BDF1-9749F27246DA}"/>
                </a:ext>
              </a:extLst>
            </p:cNvPr>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5" name="Google Shape;279;p35">
              <a:extLst>
                <a:ext uri="{FF2B5EF4-FFF2-40B4-BE49-F238E27FC236}">
                  <a16:creationId xmlns:a16="http://schemas.microsoft.com/office/drawing/2014/main" id="{7B82F8D5-E658-4F46-870D-638FA53077BB}"/>
                </a:ext>
              </a:extLst>
            </p:cNvPr>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6" name="Google Shape;280;p35">
              <a:extLst>
                <a:ext uri="{FF2B5EF4-FFF2-40B4-BE49-F238E27FC236}">
                  <a16:creationId xmlns:a16="http://schemas.microsoft.com/office/drawing/2014/main" id="{E8F84F30-4537-4B6E-986C-2282AC3AFA5D}"/>
                </a:ext>
              </a:extLst>
            </p:cNvPr>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77" name="Google Shape;281;p35">
            <a:extLst>
              <a:ext uri="{FF2B5EF4-FFF2-40B4-BE49-F238E27FC236}">
                <a16:creationId xmlns:a16="http://schemas.microsoft.com/office/drawing/2014/main" id="{D1934BAC-053D-43CE-BA64-27CC0BD5467B}"/>
              </a:ext>
            </a:extLst>
          </p:cNvPr>
          <p:cNvGrpSpPr/>
          <p:nvPr/>
        </p:nvGrpSpPr>
        <p:grpSpPr>
          <a:xfrm>
            <a:off x="10134849" y="3952398"/>
            <a:ext cx="495232" cy="495232"/>
            <a:chOff x="2916375" y="2299950"/>
            <a:chExt cx="592100" cy="592100"/>
          </a:xfrm>
        </p:grpSpPr>
        <p:sp>
          <p:nvSpPr>
            <p:cNvPr id="78" name="Google Shape;282;p35">
              <a:extLst>
                <a:ext uri="{FF2B5EF4-FFF2-40B4-BE49-F238E27FC236}">
                  <a16:creationId xmlns:a16="http://schemas.microsoft.com/office/drawing/2014/main" id="{0D1A8683-45CA-4301-A7E0-060C809B44C2}"/>
                </a:ext>
              </a:extLst>
            </p:cNvPr>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9" name="Google Shape;283;p35">
              <a:extLst>
                <a:ext uri="{FF2B5EF4-FFF2-40B4-BE49-F238E27FC236}">
                  <a16:creationId xmlns:a16="http://schemas.microsoft.com/office/drawing/2014/main" id="{FEA14548-CC14-4450-B5EA-E446D396E971}"/>
                </a:ext>
              </a:extLst>
            </p:cNvPr>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0" name="Google Shape;284;p35">
              <a:extLst>
                <a:ext uri="{FF2B5EF4-FFF2-40B4-BE49-F238E27FC236}">
                  <a16:creationId xmlns:a16="http://schemas.microsoft.com/office/drawing/2014/main" id="{DE4C5905-F3D8-4812-8838-A1202C78C934}"/>
                </a:ext>
              </a:extLst>
            </p:cNvPr>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1" name="Google Shape;285;p35">
              <a:extLst>
                <a:ext uri="{FF2B5EF4-FFF2-40B4-BE49-F238E27FC236}">
                  <a16:creationId xmlns:a16="http://schemas.microsoft.com/office/drawing/2014/main" id="{0415D3D0-EA28-4C40-AE27-8A26F95639DA}"/>
                </a:ext>
              </a:extLst>
            </p:cNvPr>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2" name="Google Shape;286;p35">
              <a:extLst>
                <a:ext uri="{FF2B5EF4-FFF2-40B4-BE49-F238E27FC236}">
                  <a16:creationId xmlns:a16="http://schemas.microsoft.com/office/drawing/2014/main" id="{F319AAE5-DC4D-4187-B3A0-A53D8448967C}"/>
                </a:ext>
              </a:extLst>
            </p:cNvPr>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3" name="Google Shape;287;p35">
              <a:extLst>
                <a:ext uri="{FF2B5EF4-FFF2-40B4-BE49-F238E27FC236}">
                  <a16:creationId xmlns:a16="http://schemas.microsoft.com/office/drawing/2014/main" id="{DEEBF2C4-7E19-4226-A525-E347F5BCE56C}"/>
                </a:ext>
              </a:extLst>
            </p:cNvPr>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4" name="Google Shape;288;p35">
              <a:extLst>
                <a:ext uri="{FF2B5EF4-FFF2-40B4-BE49-F238E27FC236}">
                  <a16:creationId xmlns:a16="http://schemas.microsoft.com/office/drawing/2014/main" id="{64D3C843-F99B-470F-9EE3-261ABD7D70B4}"/>
                </a:ext>
              </a:extLst>
            </p:cNvPr>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5" name="Google Shape;289;p35">
              <a:extLst>
                <a:ext uri="{FF2B5EF4-FFF2-40B4-BE49-F238E27FC236}">
                  <a16:creationId xmlns:a16="http://schemas.microsoft.com/office/drawing/2014/main" id="{C5576438-6C0A-4D5E-A336-EB5AA43B6426}"/>
                </a:ext>
              </a:extLst>
            </p:cNvPr>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6" name="Google Shape;290;p35">
              <a:extLst>
                <a:ext uri="{FF2B5EF4-FFF2-40B4-BE49-F238E27FC236}">
                  <a16:creationId xmlns:a16="http://schemas.microsoft.com/office/drawing/2014/main" id="{96194D63-21E3-4AF8-B64A-ADD78330CAF5}"/>
                </a:ext>
              </a:extLst>
            </p:cNvPr>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7" name="Google Shape;291;p35">
              <a:extLst>
                <a:ext uri="{FF2B5EF4-FFF2-40B4-BE49-F238E27FC236}">
                  <a16:creationId xmlns:a16="http://schemas.microsoft.com/office/drawing/2014/main" id="{E8DF38BD-C363-4344-9804-04BB87735A90}"/>
                </a:ext>
              </a:extLst>
            </p:cNvPr>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8" name="Google Shape;292;p35">
              <a:extLst>
                <a:ext uri="{FF2B5EF4-FFF2-40B4-BE49-F238E27FC236}">
                  <a16:creationId xmlns:a16="http://schemas.microsoft.com/office/drawing/2014/main" id="{AF4A09D7-4F74-404C-AB91-99BE4B4FBF7C}"/>
                </a:ext>
              </a:extLst>
            </p:cNvPr>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9" name="Google Shape;293;p35">
              <a:extLst>
                <a:ext uri="{FF2B5EF4-FFF2-40B4-BE49-F238E27FC236}">
                  <a16:creationId xmlns:a16="http://schemas.microsoft.com/office/drawing/2014/main" id="{562A8337-2913-491F-964B-DF29994D94A3}"/>
                </a:ext>
              </a:extLst>
            </p:cNvPr>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91" name="Google Shape;5014;p52">
            <a:extLst>
              <a:ext uri="{FF2B5EF4-FFF2-40B4-BE49-F238E27FC236}">
                <a16:creationId xmlns:a16="http://schemas.microsoft.com/office/drawing/2014/main" id="{202A32CD-168B-4B10-9DAD-14C1BB3AB13F}"/>
              </a:ext>
            </a:extLst>
          </p:cNvPr>
          <p:cNvGrpSpPr/>
          <p:nvPr/>
        </p:nvGrpSpPr>
        <p:grpSpPr>
          <a:xfrm>
            <a:off x="4138732" y="3881812"/>
            <a:ext cx="574680" cy="558239"/>
            <a:chOff x="6135925" y="3855825"/>
            <a:chExt cx="606500" cy="592175"/>
          </a:xfrm>
          <a:solidFill>
            <a:schemeClr val="tx1">
              <a:lumMod val="75000"/>
              <a:lumOff val="25000"/>
            </a:schemeClr>
          </a:solidFill>
        </p:grpSpPr>
        <p:sp>
          <p:nvSpPr>
            <p:cNvPr id="92" name="Google Shape;5015;p52">
              <a:extLst>
                <a:ext uri="{FF2B5EF4-FFF2-40B4-BE49-F238E27FC236}">
                  <a16:creationId xmlns:a16="http://schemas.microsoft.com/office/drawing/2014/main" id="{798710DF-2187-4C3E-B97B-AB3FCED439A1}"/>
                </a:ext>
              </a:extLst>
            </p:cNvPr>
            <p:cNvSpPr/>
            <p:nvPr/>
          </p:nvSpPr>
          <p:spPr>
            <a:xfrm>
              <a:off x="6135925" y="3855825"/>
              <a:ext cx="606500" cy="592175"/>
            </a:xfrm>
            <a:custGeom>
              <a:avLst/>
              <a:gdLst/>
              <a:ahLst/>
              <a:cxnLst/>
              <a:rect l="l" t="t" r="r" b="b"/>
              <a:pathLst>
                <a:path w="24260" h="23687" extrusionOk="0">
                  <a:moveTo>
                    <a:pt x="16419" y="752"/>
                  </a:moveTo>
                  <a:cubicBezTo>
                    <a:pt x="16518" y="752"/>
                    <a:pt x="16617" y="791"/>
                    <a:pt x="16692" y="868"/>
                  </a:cubicBezTo>
                  <a:lnTo>
                    <a:pt x="23283" y="7459"/>
                  </a:lnTo>
                  <a:cubicBezTo>
                    <a:pt x="23430" y="7606"/>
                    <a:pt x="23430" y="7846"/>
                    <a:pt x="23283" y="7994"/>
                  </a:cubicBezTo>
                  <a:cubicBezTo>
                    <a:pt x="23209" y="8067"/>
                    <a:pt x="23112" y="8104"/>
                    <a:pt x="23016" y="8104"/>
                  </a:cubicBezTo>
                  <a:cubicBezTo>
                    <a:pt x="22919" y="8104"/>
                    <a:pt x="22823" y="8067"/>
                    <a:pt x="22749" y="7994"/>
                  </a:cubicBezTo>
                  <a:lnTo>
                    <a:pt x="22630" y="7876"/>
                  </a:lnTo>
                  <a:cubicBezTo>
                    <a:pt x="22600" y="7827"/>
                    <a:pt x="22559" y="7786"/>
                    <a:pt x="22510" y="7755"/>
                  </a:cubicBezTo>
                  <a:lnTo>
                    <a:pt x="18472" y="3718"/>
                  </a:lnTo>
                  <a:cubicBezTo>
                    <a:pt x="18398" y="3638"/>
                    <a:pt x="18297" y="3597"/>
                    <a:pt x="18196" y="3597"/>
                  </a:cubicBezTo>
                  <a:cubicBezTo>
                    <a:pt x="18099" y="3597"/>
                    <a:pt x="18003" y="3634"/>
                    <a:pt x="17929" y="3708"/>
                  </a:cubicBezTo>
                  <a:cubicBezTo>
                    <a:pt x="17777" y="3860"/>
                    <a:pt x="17781" y="4106"/>
                    <a:pt x="17939" y="4252"/>
                  </a:cubicBezTo>
                  <a:lnTo>
                    <a:pt x="21769" y="8082"/>
                  </a:lnTo>
                  <a:lnTo>
                    <a:pt x="8103" y="21750"/>
                  </a:lnTo>
                  <a:cubicBezTo>
                    <a:pt x="7316" y="22537"/>
                    <a:pt x="6284" y="22930"/>
                    <a:pt x="5253" y="22930"/>
                  </a:cubicBezTo>
                  <a:cubicBezTo>
                    <a:pt x="4221" y="22930"/>
                    <a:pt x="3190" y="22537"/>
                    <a:pt x="2403" y="21750"/>
                  </a:cubicBezTo>
                  <a:cubicBezTo>
                    <a:pt x="832" y="20177"/>
                    <a:pt x="830" y="17620"/>
                    <a:pt x="2403" y="16048"/>
                  </a:cubicBezTo>
                  <a:lnTo>
                    <a:pt x="16070" y="2379"/>
                  </a:lnTo>
                  <a:lnTo>
                    <a:pt x="16878" y="3178"/>
                  </a:lnTo>
                  <a:cubicBezTo>
                    <a:pt x="16952" y="3251"/>
                    <a:pt x="17048" y="3287"/>
                    <a:pt x="17144" y="3287"/>
                  </a:cubicBezTo>
                  <a:cubicBezTo>
                    <a:pt x="17241" y="3287"/>
                    <a:pt x="17338" y="3250"/>
                    <a:pt x="17413" y="3175"/>
                  </a:cubicBezTo>
                  <a:cubicBezTo>
                    <a:pt x="17559" y="3026"/>
                    <a:pt x="17559" y="2787"/>
                    <a:pt x="17410" y="2641"/>
                  </a:cubicBezTo>
                  <a:lnTo>
                    <a:pt x="16391" y="1633"/>
                  </a:lnTo>
                  <a:cubicBezTo>
                    <a:pt x="16362" y="1589"/>
                    <a:pt x="16324" y="1551"/>
                    <a:pt x="16278" y="1523"/>
                  </a:cubicBezTo>
                  <a:lnTo>
                    <a:pt x="16157" y="1402"/>
                  </a:lnTo>
                  <a:cubicBezTo>
                    <a:pt x="16005" y="1256"/>
                    <a:pt x="16002" y="1013"/>
                    <a:pt x="16153" y="862"/>
                  </a:cubicBezTo>
                  <a:cubicBezTo>
                    <a:pt x="16226" y="789"/>
                    <a:pt x="16323" y="752"/>
                    <a:pt x="16419" y="752"/>
                  </a:cubicBezTo>
                  <a:close/>
                  <a:moveTo>
                    <a:pt x="16421" y="0"/>
                  </a:moveTo>
                  <a:cubicBezTo>
                    <a:pt x="16152" y="0"/>
                    <a:pt x="15882" y="96"/>
                    <a:pt x="15666" y="289"/>
                  </a:cubicBezTo>
                  <a:cubicBezTo>
                    <a:pt x="15217" y="690"/>
                    <a:pt x="15161" y="1372"/>
                    <a:pt x="15537" y="1842"/>
                  </a:cubicBezTo>
                  <a:lnTo>
                    <a:pt x="1866" y="15514"/>
                  </a:lnTo>
                  <a:cubicBezTo>
                    <a:pt x="0" y="17380"/>
                    <a:pt x="0" y="20417"/>
                    <a:pt x="1866" y="22283"/>
                  </a:cubicBezTo>
                  <a:cubicBezTo>
                    <a:pt x="2764" y="23182"/>
                    <a:pt x="3981" y="23686"/>
                    <a:pt x="5250" y="23686"/>
                  </a:cubicBezTo>
                  <a:cubicBezTo>
                    <a:pt x="6520" y="23686"/>
                    <a:pt x="7738" y="23182"/>
                    <a:pt x="8635" y="22283"/>
                  </a:cubicBezTo>
                  <a:lnTo>
                    <a:pt x="22307" y="8613"/>
                  </a:lnTo>
                  <a:cubicBezTo>
                    <a:pt x="22515" y="8779"/>
                    <a:pt x="22765" y="8861"/>
                    <a:pt x="23013" y="8861"/>
                  </a:cubicBezTo>
                  <a:cubicBezTo>
                    <a:pt x="23325" y="8861"/>
                    <a:pt x="23636" y="8732"/>
                    <a:pt x="23859" y="8483"/>
                  </a:cubicBezTo>
                  <a:cubicBezTo>
                    <a:pt x="24260" y="8035"/>
                    <a:pt x="24241" y="7351"/>
                    <a:pt x="23816" y="6925"/>
                  </a:cubicBezTo>
                  <a:lnTo>
                    <a:pt x="23818" y="6925"/>
                  </a:lnTo>
                  <a:lnTo>
                    <a:pt x="17224" y="333"/>
                  </a:lnTo>
                  <a:cubicBezTo>
                    <a:pt x="17004" y="112"/>
                    <a:pt x="16713" y="0"/>
                    <a:pt x="164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016;p52">
              <a:extLst>
                <a:ext uri="{FF2B5EF4-FFF2-40B4-BE49-F238E27FC236}">
                  <a16:creationId xmlns:a16="http://schemas.microsoft.com/office/drawing/2014/main" id="{5020E064-D18F-4108-917E-2A7D91F2358C}"/>
                </a:ext>
              </a:extLst>
            </p:cNvPr>
            <p:cNvSpPr/>
            <p:nvPr/>
          </p:nvSpPr>
          <p:spPr>
            <a:xfrm>
              <a:off x="6177375" y="4095150"/>
              <a:ext cx="325125" cy="315000"/>
            </a:xfrm>
            <a:custGeom>
              <a:avLst/>
              <a:gdLst/>
              <a:ahLst/>
              <a:cxnLst/>
              <a:rect l="l" t="t" r="r" b="b"/>
              <a:pathLst>
                <a:path w="13005" h="12600" extrusionOk="0">
                  <a:moveTo>
                    <a:pt x="8443" y="1"/>
                  </a:moveTo>
                  <a:cubicBezTo>
                    <a:pt x="8347" y="1"/>
                    <a:pt x="8250" y="37"/>
                    <a:pt x="8175" y="111"/>
                  </a:cubicBezTo>
                  <a:lnTo>
                    <a:pt x="5260" y="3026"/>
                  </a:lnTo>
                  <a:cubicBezTo>
                    <a:pt x="5123" y="3175"/>
                    <a:pt x="5126" y="3406"/>
                    <a:pt x="5270" y="3551"/>
                  </a:cubicBezTo>
                  <a:cubicBezTo>
                    <a:pt x="5344" y="3624"/>
                    <a:pt x="5441" y="3661"/>
                    <a:pt x="5538" y="3661"/>
                  </a:cubicBezTo>
                  <a:cubicBezTo>
                    <a:pt x="5630" y="3661"/>
                    <a:pt x="5722" y="3627"/>
                    <a:pt x="5795" y="3560"/>
                  </a:cubicBezTo>
                  <a:lnTo>
                    <a:pt x="8374" y="981"/>
                  </a:lnTo>
                  <a:cubicBezTo>
                    <a:pt x="8386" y="1028"/>
                    <a:pt x="8395" y="1078"/>
                    <a:pt x="8405" y="1135"/>
                  </a:cubicBezTo>
                  <a:cubicBezTo>
                    <a:pt x="8446" y="1367"/>
                    <a:pt x="8504" y="1685"/>
                    <a:pt x="8844" y="2025"/>
                  </a:cubicBezTo>
                  <a:cubicBezTo>
                    <a:pt x="9183" y="2366"/>
                    <a:pt x="9502" y="2423"/>
                    <a:pt x="9734" y="2465"/>
                  </a:cubicBezTo>
                  <a:cubicBezTo>
                    <a:pt x="9932" y="2500"/>
                    <a:pt x="10053" y="2522"/>
                    <a:pt x="10224" y="2693"/>
                  </a:cubicBezTo>
                  <a:cubicBezTo>
                    <a:pt x="10396" y="2865"/>
                    <a:pt x="10418" y="2985"/>
                    <a:pt x="10454" y="3184"/>
                  </a:cubicBezTo>
                  <a:cubicBezTo>
                    <a:pt x="10495" y="3417"/>
                    <a:pt x="10552" y="3735"/>
                    <a:pt x="10893" y="4074"/>
                  </a:cubicBezTo>
                  <a:cubicBezTo>
                    <a:pt x="11232" y="4414"/>
                    <a:pt x="11550" y="4472"/>
                    <a:pt x="11783" y="4513"/>
                  </a:cubicBezTo>
                  <a:cubicBezTo>
                    <a:pt x="11840" y="4523"/>
                    <a:pt x="11891" y="4532"/>
                    <a:pt x="11938" y="4544"/>
                  </a:cubicBezTo>
                  <a:lnTo>
                    <a:pt x="5374" y="11108"/>
                  </a:lnTo>
                  <a:cubicBezTo>
                    <a:pt x="4881" y="11599"/>
                    <a:pt x="4237" y="11844"/>
                    <a:pt x="3593" y="11844"/>
                  </a:cubicBezTo>
                  <a:cubicBezTo>
                    <a:pt x="2948" y="11844"/>
                    <a:pt x="2304" y="11599"/>
                    <a:pt x="1812" y="11108"/>
                  </a:cubicBezTo>
                  <a:cubicBezTo>
                    <a:pt x="829" y="10125"/>
                    <a:pt x="829" y="8526"/>
                    <a:pt x="1812" y="7545"/>
                  </a:cubicBezTo>
                  <a:lnTo>
                    <a:pt x="4727" y="4630"/>
                  </a:lnTo>
                  <a:cubicBezTo>
                    <a:pt x="4883" y="4484"/>
                    <a:pt x="4887" y="4236"/>
                    <a:pt x="4737" y="4084"/>
                  </a:cubicBezTo>
                  <a:cubicBezTo>
                    <a:pt x="4663" y="4011"/>
                    <a:pt x="4566" y="3974"/>
                    <a:pt x="4469" y="3974"/>
                  </a:cubicBezTo>
                  <a:cubicBezTo>
                    <a:pt x="4368" y="3974"/>
                    <a:pt x="4266" y="4015"/>
                    <a:pt x="4192" y="4095"/>
                  </a:cubicBezTo>
                  <a:lnTo>
                    <a:pt x="1278" y="7010"/>
                  </a:lnTo>
                  <a:cubicBezTo>
                    <a:pt x="0" y="8287"/>
                    <a:pt x="0" y="10365"/>
                    <a:pt x="1278" y="11642"/>
                  </a:cubicBezTo>
                  <a:cubicBezTo>
                    <a:pt x="1918" y="12280"/>
                    <a:pt x="2756" y="12600"/>
                    <a:pt x="3593" y="12600"/>
                  </a:cubicBezTo>
                  <a:cubicBezTo>
                    <a:pt x="4431" y="12600"/>
                    <a:pt x="5269" y="12280"/>
                    <a:pt x="5909" y="11642"/>
                  </a:cubicBezTo>
                  <a:lnTo>
                    <a:pt x="12788" y="4762"/>
                  </a:lnTo>
                  <a:cubicBezTo>
                    <a:pt x="13005" y="4546"/>
                    <a:pt x="12904" y="4314"/>
                    <a:pt x="12822" y="4221"/>
                  </a:cubicBezTo>
                  <a:cubicBezTo>
                    <a:pt x="12818" y="4217"/>
                    <a:pt x="12813" y="4212"/>
                    <a:pt x="12809" y="4208"/>
                  </a:cubicBezTo>
                  <a:lnTo>
                    <a:pt x="12807" y="4208"/>
                  </a:lnTo>
                  <a:cubicBezTo>
                    <a:pt x="12468" y="3868"/>
                    <a:pt x="12150" y="3812"/>
                    <a:pt x="11917" y="3769"/>
                  </a:cubicBezTo>
                  <a:cubicBezTo>
                    <a:pt x="11718" y="3734"/>
                    <a:pt x="11599" y="3713"/>
                    <a:pt x="11426" y="3540"/>
                  </a:cubicBezTo>
                  <a:cubicBezTo>
                    <a:pt x="11255" y="3368"/>
                    <a:pt x="11233" y="3249"/>
                    <a:pt x="11198" y="3050"/>
                  </a:cubicBezTo>
                  <a:cubicBezTo>
                    <a:pt x="11157" y="2818"/>
                    <a:pt x="11099" y="2500"/>
                    <a:pt x="10759" y="2160"/>
                  </a:cubicBezTo>
                  <a:cubicBezTo>
                    <a:pt x="10420" y="1819"/>
                    <a:pt x="10100" y="1762"/>
                    <a:pt x="9869" y="1720"/>
                  </a:cubicBezTo>
                  <a:cubicBezTo>
                    <a:pt x="9670" y="1685"/>
                    <a:pt x="9550" y="1664"/>
                    <a:pt x="9378" y="1492"/>
                  </a:cubicBezTo>
                  <a:cubicBezTo>
                    <a:pt x="9205" y="1320"/>
                    <a:pt x="9185" y="1200"/>
                    <a:pt x="9149" y="1001"/>
                  </a:cubicBezTo>
                  <a:cubicBezTo>
                    <a:pt x="9107" y="768"/>
                    <a:pt x="9051" y="450"/>
                    <a:pt x="8710" y="111"/>
                  </a:cubicBezTo>
                  <a:cubicBezTo>
                    <a:pt x="8637" y="37"/>
                    <a:pt x="8540" y="1"/>
                    <a:pt x="8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017;p52">
              <a:extLst>
                <a:ext uri="{FF2B5EF4-FFF2-40B4-BE49-F238E27FC236}">
                  <a16:creationId xmlns:a16="http://schemas.microsoft.com/office/drawing/2014/main" id="{2B23AD31-BC4B-47E0-983F-9D953FF16679}"/>
                </a:ext>
              </a:extLst>
            </p:cNvPr>
            <p:cNvSpPr/>
            <p:nvPr/>
          </p:nvSpPr>
          <p:spPr>
            <a:xfrm>
              <a:off x="6537125" y="4056200"/>
              <a:ext cx="61175" cy="51175"/>
            </a:xfrm>
            <a:custGeom>
              <a:avLst/>
              <a:gdLst/>
              <a:ahLst/>
              <a:cxnLst/>
              <a:rect l="l" t="t" r="r" b="b"/>
              <a:pathLst>
                <a:path w="2447" h="2047" extrusionOk="0">
                  <a:moveTo>
                    <a:pt x="1758" y="1"/>
                  </a:moveTo>
                  <a:cubicBezTo>
                    <a:pt x="1662" y="1"/>
                    <a:pt x="1565" y="38"/>
                    <a:pt x="1491" y="111"/>
                  </a:cubicBezTo>
                  <a:cubicBezTo>
                    <a:pt x="1343" y="259"/>
                    <a:pt x="1343" y="497"/>
                    <a:pt x="1491" y="645"/>
                  </a:cubicBezTo>
                  <a:cubicBezTo>
                    <a:pt x="1729" y="884"/>
                    <a:pt x="1561" y="1290"/>
                    <a:pt x="1223" y="1290"/>
                  </a:cubicBezTo>
                  <a:cubicBezTo>
                    <a:pt x="887" y="1290"/>
                    <a:pt x="718" y="884"/>
                    <a:pt x="956" y="645"/>
                  </a:cubicBezTo>
                  <a:cubicBezTo>
                    <a:pt x="1095" y="496"/>
                    <a:pt x="1091" y="265"/>
                    <a:pt x="946" y="120"/>
                  </a:cubicBezTo>
                  <a:cubicBezTo>
                    <a:pt x="873" y="46"/>
                    <a:pt x="777" y="10"/>
                    <a:pt x="681" y="10"/>
                  </a:cubicBezTo>
                  <a:cubicBezTo>
                    <a:pt x="589" y="10"/>
                    <a:pt x="496" y="44"/>
                    <a:pt x="423" y="111"/>
                  </a:cubicBezTo>
                  <a:cubicBezTo>
                    <a:pt x="97" y="434"/>
                    <a:pt x="0" y="922"/>
                    <a:pt x="175" y="1346"/>
                  </a:cubicBezTo>
                  <a:cubicBezTo>
                    <a:pt x="351" y="1771"/>
                    <a:pt x="765" y="2046"/>
                    <a:pt x="1223" y="2046"/>
                  </a:cubicBezTo>
                  <a:cubicBezTo>
                    <a:pt x="1683" y="2046"/>
                    <a:pt x="2096" y="1771"/>
                    <a:pt x="2271" y="1346"/>
                  </a:cubicBezTo>
                  <a:cubicBezTo>
                    <a:pt x="2446" y="922"/>
                    <a:pt x="2349" y="434"/>
                    <a:pt x="2025" y="111"/>
                  </a:cubicBezTo>
                  <a:cubicBezTo>
                    <a:pt x="1951" y="38"/>
                    <a:pt x="1855" y="1"/>
                    <a:pt x="17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018;p52">
              <a:extLst>
                <a:ext uri="{FF2B5EF4-FFF2-40B4-BE49-F238E27FC236}">
                  <a16:creationId xmlns:a16="http://schemas.microsoft.com/office/drawing/2014/main" id="{A81E6D0E-DD75-4D0D-978F-A0A19489CB4B}"/>
                </a:ext>
              </a:extLst>
            </p:cNvPr>
            <p:cNvSpPr/>
            <p:nvPr/>
          </p:nvSpPr>
          <p:spPr>
            <a:xfrm>
              <a:off x="6432475" y="4058525"/>
              <a:ext cx="61150" cy="51050"/>
            </a:xfrm>
            <a:custGeom>
              <a:avLst/>
              <a:gdLst/>
              <a:ahLst/>
              <a:cxnLst/>
              <a:rect l="l" t="t" r="r" b="b"/>
              <a:pathLst>
                <a:path w="2446" h="2042" extrusionOk="0">
                  <a:moveTo>
                    <a:pt x="1762" y="1"/>
                  </a:moveTo>
                  <a:cubicBezTo>
                    <a:pt x="1665" y="1"/>
                    <a:pt x="1569" y="37"/>
                    <a:pt x="1495" y="111"/>
                  </a:cubicBezTo>
                  <a:cubicBezTo>
                    <a:pt x="1351" y="257"/>
                    <a:pt x="1348" y="491"/>
                    <a:pt x="1491" y="640"/>
                  </a:cubicBezTo>
                  <a:cubicBezTo>
                    <a:pt x="1729" y="879"/>
                    <a:pt x="1560" y="1286"/>
                    <a:pt x="1224" y="1286"/>
                  </a:cubicBezTo>
                  <a:cubicBezTo>
                    <a:pt x="886" y="1286"/>
                    <a:pt x="717" y="879"/>
                    <a:pt x="956" y="640"/>
                  </a:cubicBezTo>
                  <a:cubicBezTo>
                    <a:pt x="1094" y="491"/>
                    <a:pt x="1090" y="260"/>
                    <a:pt x="947" y="116"/>
                  </a:cubicBezTo>
                  <a:cubicBezTo>
                    <a:pt x="873" y="42"/>
                    <a:pt x="776" y="6"/>
                    <a:pt x="679" y="6"/>
                  </a:cubicBezTo>
                  <a:cubicBezTo>
                    <a:pt x="587" y="6"/>
                    <a:pt x="495" y="39"/>
                    <a:pt x="422" y="107"/>
                  </a:cubicBezTo>
                  <a:cubicBezTo>
                    <a:pt x="98" y="431"/>
                    <a:pt x="1" y="919"/>
                    <a:pt x="176" y="1342"/>
                  </a:cubicBezTo>
                  <a:cubicBezTo>
                    <a:pt x="351" y="1764"/>
                    <a:pt x="765" y="2041"/>
                    <a:pt x="1223" y="2042"/>
                  </a:cubicBezTo>
                  <a:lnTo>
                    <a:pt x="1223" y="2042"/>
                  </a:lnTo>
                  <a:cubicBezTo>
                    <a:pt x="1681" y="2041"/>
                    <a:pt x="2095" y="1764"/>
                    <a:pt x="2270" y="1342"/>
                  </a:cubicBezTo>
                  <a:cubicBezTo>
                    <a:pt x="2446" y="919"/>
                    <a:pt x="2348" y="431"/>
                    <a:pt x="2024" y="107"/>
                  </a:cubicBezTo>
                  <a:cubicBezTo>
                    <a:pt x="1951" y="36"/>
                    <a:pt x="1857" y="1"/>
                    <a:pt x="1762" y="1"/>
                  </a:cubicBezTo>
                  <a:close/>
                  <a:moveTo>
                    <a:pt x="1223" y="2042"/>
                  </a:moveTo>
                  <a:cubicBezTo>
                    <a:pt x="1223" y="2042"/>
                    <a:pt x="1223" y="2042"/>
                    <a:pt x="1222" y="2042"/>
                  </a:cubicBezTo>
                  <a:lnTo>
                    <a:pt x="1224" y="2042"/>
                  </a:lnTo>
                  <a:cubicBezTo>
                    <a:pt x="1224" y="2042"/>
                    <a:pt x="1223" y="2042"/>
                    <a:pt x="1223" y="204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500"/>
                                        <p:tgtEl>
                                          <p:spTgt spid="2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500"/>
                                        <p:tgtEl>
                                          <p:spTgt spid="2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2">
                                            <p:txEl>
                                              <p:pRg st="0" end="0"/>
                                            </p:txEl>
                                          </p:spTgt>
                                        </p:tgtEl>
                                        <p:attrNameLst>
                                          <p:attrName>style.visibility</p:attrName>
                                        </p:attrNameLst>
                                      </p:cBhvr>
                                      <p:to>
                                        <p:strVal val="visible"/>
                                      </p:to>
                                    </p:set>
                                    <p:animEffect transition="in" filter="fade">
                                      <p:cBhvr>
                                        <p:cTn id="16" dur="500"/>
                                        <p:tgtEl>
                                          <p:spTgt spid="25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4"/>
                                        </p:tgtEl>
                                        <p:attrNameLst>
                                          <p:attrName>style.visibility</p:attrName>
                                        </p:attrNameLst>
                                      </p:cBhvr>
                                      <p:to>
                                        <p:strVal val="visible"/>
                                      </p:to>
                                    </p:set>
                                    <p:animEffect transition="in" filter="fade">
                                      <p:cBhvr>
                                        <p:cTn id="21" dur="500"/>
                                        <p:tgtEl>
                                          <p:spTgt spid="2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4"/>
                                        </p:tgtEl>
                                        <p:attrNameLst>
                                          <p:attrName>style.visibility</p:attrName>
                                        </p:attrNameLst>
                                      </p:cBhvr>
                                      <p:to>
                                        <p:strVal val="visible"/>
                                      </p:to>
                                    </p:set>
                                    <p:animEffect transition="in" filter="fade">
                                      <p:cBhvr>
                                        <p:cTn id="24" dur="500"/>
                                        <p:tgtEl>
                                          <p:spTgt spid="2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fade">
                                      <p:cBhvr>
                                        <p:cTn id="27" dur="500"/>
                                        <p:tgtEl>
                                          <p:spTgt spid="2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4">
                                            <p:txEl>
                                              <p:pRg st="0" end="0"/>
                                            </p:txEl>
                                          </p:spTgt>
                                        </p:tgtEl>
                                        <p:attrNameLst>
                                          <p:attrName>style.visibility</p:attrName>
                                        </p:attrNameLst>
                                      </p:cBhvr>
                                      <p:to>
                                        <p:strVal val="visible"/>
                                      </p:to>
                                    </p:set>
                                    <p:animEffect transition="in" filter="fade">
                                      <p:cBhvr>
                                        <p:cTn id="30" dur="500"/>
                                        <p:tgtEl>
                                          <p:spTgt spid="25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gtEl>
                                        <p:attrNameLst>
                                          <p:attrName>style.visibility</p:attrName>
                                        </p:attrNameLst>
                                      </p:cBhvr>
                                      <p:to>
                                        <p:strVal val="visible"/>
                                      </p:to>
                                    </p:set>
                                    <p:animEffect transition="in" filter="fade">
                                      <p:cBhvr>
                                        <p:cTn id="35" dur="500"/>
                                        <p:tgtEl>
                                          <p:spTgt spid="27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5"/>
                                        </p:tgtEl>
                                        <p:attrNameLst>
                                          <p:attrName>style.visibility</p:attrName>
                                        </p:attrNameLst>
                                      </p:cBhvr>
                                      <p:to>
                                        <p:strVal val="visible"/>
                                      </p:to>
                                    </p:set>
                                    <p:animEffect transition="in" filter="fade">
                                      <p:cBhvr>
                                        <p:cTn id="38" dur="500"/>
                                        <p:tgtEl>
                                          <p:spTgt spid="26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5"/>
                                        </p:tgtEl>
                                        <p:attrNameLst>
                                          <p:attrName>style.visibility</p:attrName>
                                        </p:attrNameLst>
                                      </p:cBhvr>
                                      <p:to>
                                        <p:strVal val="visible"/>
                                      </p:to>
                                    </p:set>
                                    <p:animEffect transition="in" filter="fade">
                                      <p:cBhvr>
                                        <p:cTn id="41" dur="500"/>
                                        <p:tgtEl>
                                          <p:spTgt spid="2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6">
                                            <p:txEl>
                                              <p:pRg st="0" end="0"/>
                                            </p:txEl>
                                          </p:spTgt>
                                        </p:tgtEl>
                                        <p:attrNameLst>
                                          <p:attrName>style.visibility</p:attrName>
                                        </p:attrNameLst>
                                      </p:cBhvr>
                                      <p:to>
                                        <p:strVal val="visible"/>
                                      </p:to>
                                    </p:set>
                                    <p:animEffect transition="in" filter="fade">
                                      <p:cBhvr>
                                        <p:cTn id="44" dur="500"/>
                                        <p:tgtEl>
                                          <p:spTgt spid="25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69"/>
                                        </p:tgtEl>
                                        <p:attrNameLst>
                                          <p:attrName>style.visibility</p:attrName>
                                        </p:attrNameLst>
                                      </p:cBhvr>
                                      <p:to>
                                        <p:strVal val="visible"/>
                                      </p:to>
                                    </p:set>
                                    <p:animEffect transition="in" filter="fade">
                                      <p:cBhvr>
                                        <p:cTn id="63" dur="500"/>
                                        <p:tgtEl>
                                          <p:spTgt spid="2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6"/>
                                        </p:tgtEl>
                                        <p:attrNameLst>
                                          <p:attrName>style.visibility</p:attrName>
                                        </p:attrNameLst>
                                      </p:cBhvr>
                                      <p:to>
                                        <p:strVal val="visible"/>
                                      </p:to>
                                    </p:set>
                                    <p:animEffect transition="in" filter="fade">
                                      <p:cBhvr>
                                        <p:cTn id="66" dur="500"/>
                                        <p:tgtEl>
                                          <p:spTgt spid="26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7"/>
                                        </p:tgtEl>
                                        <p:attrNameLst>
                                          <p:attrName>style.visibility</p:attrName>
                                        </p:attrNameLst>
                                      </p:cBhvr>
                                      <p:to>
                                        <p:strVal val="visible"/>
                                      </p:to>
                                    </p:set>
                                    <p:animEffect transition="in" filter="fade">
                                      <p:cBhvr>
                                        <p:cTn id="69" dur="500"/>
                                        <p:tgtEl>
                                          <p:spTgt spid="25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8">
                                            <p:txEl>
                                              <p:pRg st="0" end="0"/>
                                            </p:txEl>
                                          </p:spTgt>
                                        </p:tgtEl>
                                        <p:attrNameLst>
                                          <p:attrName>style.visibility</p:attrName>
                                        </p:attrNameLst>
                                      </p:cBhvr>
                                      <p:to>
                                        <p:strVal val="visible"/>
                                      </p:to>
                                    </p:set>
                                    <p:animEffect transition="in" filter="fade">
                                      <p:cBhvr>
                                        <p:cTn id="72" dur="500"/>
                                        <p:tgtEl>
                                          <p:spTgt spid="25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7"/>
                                        </p:tgtEl>
                                        <p:attrNameLst>
                                          <p:attrName>style.visibility</p:attrName>
                                        </p:attrNameLst>
                                      </p:cBhvr>
                                      <p:to>
                                        <p:strVal val="visible"/>
                                      </p:to>
                                    </p:set>
                                    <p:animEffect transition="in" filter="fade">
                                      <p:cBhvr>
                                        <p:cTn id="77" dur="500"/>
                                        <p:tgtEl>
                                          <p:spTgt spid="267"/>
                                        </p:tgtEl>
                                      </p:cBhvr>
                                    </p:animEffect>
                                  </p:childTnLst>
                                </p:cTn>
                              </p:par>
                              <p:par>
                                <p:cTn id="78" presetID="10" presetClass="entr" presetSubtype="0" fill="hold" nodeType="with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fade">
                                      <p:cBhvr>
                                        <p:cTn id="80" dur="500"/>
                                        <p:tgtEl>
                                          <p:spTgt spid="9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9"/>
                                        </p:tgtEl>
                                        <p:attrNameLst>
                                          <p:attrName>style.visibility</p:attrName>
                                        </p:attrNameLst>
                                      </p:cBhvr>
                                      <p:to>
                                        <p:strVal val="visible"/>
                                      </p:to>
                                    </p:set>
                                    <p:animEffect transition="in" filter="fade">
                                      <p:cBhvr>
                                        <p:cTn id="83" dur="500"/>
                                        <p:tgtEl>
                                          <p:spTgt spid="2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0">
                                            <p:txEl>
                                              <p:pRg st="0" end="0"/>
                                            </p:txEl>
                                          </p:spTgt>
                                        </p:tgtEl>
                                        <p:attrNameLst>
                                          <p:attrName>style.visibility</p:attrName>
                                        </p:attrNameLst>
                                      </p:cBhvr>
                                      <p:to>
                                        <p:strVal val="visible"/>
                                      </p:to>
                                    </p:set>
                                    <p:animEffect transition="in" filter="fade">
                                      <p:cBhvr>
                                        <p:cTn id="86" dur="500"/>
                                        <p:tgtEl>
                                          <p:spTgt spid="26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68"/>
                                        </p:tgtEl>
                                        <p:attrNameLst>
                                          <p:attrName>style.visibility</p:attrName>
                                        </p:attrNameLst>
                                      </p:cBhvr>
                                      <p:to>
                                        <p:strVal val="visible"/>
                                      </p:to>
                                    </p:set>
                                    <p:animEffect transition="in" filter="fade">
                                      <p:cBhvr>
                                        <p:cTn id="91" dur="500"/>
                                        <p:tgtEl>
                                          <p:spTgt spid="268"/>
                                        </p:tgtEl>
                                      </p:cBhvr>
                                    </p:animEffect>
                                  </p:childTnLst>
                                </p:cTn>
                              </p:par>
                              <p:par>
                                <p:cTn id="92" presetID="10" presetClass="entr" presetSubtype="0" fill="hold" nodeType="withEffect">
                                  <p:stCondLst>
                                    <p:cond delay="0"/>
                                  </p:stCondLst>
                                  <p:childTnLst>
                                    <p:set>
                                      <p:cBhvr>
                                        <p:cTn id="93" dur="1" fill="hold">
                                          <p:stCondLst>
                                            <p:cond delay="0"/>
                                          </p:stCondLst>
                                        </p:cTn>
                                        <p:tgtEl>
                                          <p:spTgt spid="281"/>
                                        </p:tgtEl>
                                        <p:attrNameLst>
                                          <p:attrName>style.visibility</p:attrName>
                                        </p:attrNameLst>
                                      </p:cBhvr>
                                      <p:to>
                                        <p:strVal val="visible"/>
                                      </p:to>
                                    </p:set>
                                    <p:animEffect transition="in" filter="fade">
                                      <p:cBhvr>
                                        <p:cTn id="94" dur="500"/>
                                        <p:tgtEl>
                                          <p:spTgt spid="28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61"/>
                                        </p:tgtEl>
                                        <p:attrNameLst>
                                          <p:attrName>style.visibility</p:attrName>
                                        </p:attrNameLst>
                                      </p:cBhvr>
                                      <p:to>
                                        <p:strVal val="visible"/>
                                      </p:to>
                                    </p:set>
                                    <p:animEffect transition="in" filter="fade">
                                      <p:cBhvr>
                                        <p:cTn id="97" dur="500"/>
                                        <p:tgtEl>
                                          <p:spTgt spid="2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62">
                                            <p:txEl>
                                              <p:pRg st="0" end="0"/>
                                            </p:txEl>
                                          </p:spTgt>
                                        </p:tgtEl>
                                        <p:attrNameLst>
                                          <p:attrName>style.visibility</p:attrName>
                                        </p:attrNameLst>
                                      </p:cBhvr>
                                      <p:to>
                                        <p:strVal val="visible"/>
                                      </p:to>
                                    </p:set>
                                    <p:animEffect transition="in" filter="fade">
                                      <p:cBhvr>
                                        <p:cTn id="100" dur="500"/>
                                        <p:tgtEl>
                                          <p:spTgt spid="262">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fade">
                                      <p:cBhvr>
                                        <p:cTn id="111" dur="500"/>
                                        <p:tgtEl>
                                          <p:spTgt spid="6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p:bldP spid="251" grpId="0"/>
      <p:bldP spid="252" grpId="0" build="p"/>
      <p:bldP spid="253" grpId="0"/>
      <p:bldP spid="254" grpId="0" build="p"/>
      <p:bldP spid="255" grpId="0"/>
      <p:bldP spid="256" grpId="0" build="p"/>
      <p:bldP spid="257" grpId="0"/>
      <p:bldP spid="258" grpId="0" build="p"/>
      <p:bldP spid="259" grpId="0"/>
      <p:bldP spid="260" grpId="0" build="p"/>
      <p:bldP spid="261" grpId="0"/>
      <p:bldP spid="262" grpId="0" build="p"/>
      <p:bldP spid="264" grpId="0" animBg="1"/>
      <p:bldP spid="265" grpId="0" animBg="1"/>
      <p:bldP spid="266" grpId="0" animBg="1"/>
      <p:bldP spid="267" grpId="0" animBg="1"/>
      <p:bldP spid="268" grpId="0" animBg="1"/>
      <p:bldP spid="64" grpId="0"/>
      <p:bldP spid="65" grpId="0"/>
      <p:bldP spid="66" grpId="0"/>
      <p:bldP spid="67" grpId="0"/>
      <p:bldP spid="6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C55AC28-9530-47AE-BAE2-8BD867BB6963}"/>
              </a:ext>
            </a:extLst>
          </p:cNvPr>
          <p:cNvSpPr>
            <a:spLocks noGrp="1"/>
          </p:cNvSpPr>
          <p:nvPr>
            <p:ph type="title"/>
          </p:nvPr>
        </p:nvSpPr>
        <p:spPr/>
        <p:txBody>
          <a:bodyPr/>
          <a:lstStyle/>
          <a:p>
            <a:r>
              <a:rPr lang="en-US" sz="3600" dirty="0"/>
              <a:t>Quickly get to results</a:t>
            </a:r>
          </a:p>
        </p:txBody>
      </p:sp>
      <p:pic>
        <p:nvPicPr>
          <p:cNvPr id="1026" name="Picture 2" descr="See the source image">
            <a:extLst>
              <a:ext uri="{FF2B5EF4-FFF2-40B4-BE49-F238E27FC236}">
                <a16:creationId xmlns:a16="http://schemas.microsoft.com/office/drawing/2014/main" id="{AEE2B2F1-0DFC-47C3-870C-0059B08C1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67" y="1533045"/>
            <a:ext cx="8085167" cy="519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264515"/>
      </p:ext>
    </p:extLst>
  </p:cSld>
  <p:clrMapOvr>
    <a:masterClrMapping/>
  </p:clrMapOvr>
</p:sld>
</file>

<file path=ppt/theme/theme1.xml><?xml version="1.0" encoding="utf-8"?>
<a:theme xmlns:a="http://schemas.openxmlformats.org/drawingml/2006/main" name="DNA">
  <a:themeElements>
    <a:clrScheme name="Simple Light">
      <a:dk1>
        <a:srgbClr val="000000"/>
      </a:dk1>
      <a:lt1>
        <a:srgbClr val="FFFFFF"/>
      </a:lt1>
      <a:dk2>
        <a:srgbClr val="595959"/>
      </a:dk2>
      <a:lt2>
        <a:srgbClr val="EEEEEE"/>
      </a:lt2>
      <a:accent1>
        <a:srgbClr val="FFFFFF"/>
      </a:accent1>
      <a:accent2>
        <a:srgbClr val="05265B"/>
      </a:accent2>
      <a:accent3>
        <a:srgbClr val="2E5CA5"/>
      </a:accent3>
      <a:accent4>
        <a:srgbClr val="7DA9F0"/>
      </a:accent4>
      <a:accent5>
        <a:srgbClr val="9E9E9E"/>
      </a:accent5>
      <a:accent6>
        <a:srgbClr val="F2F2F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NA" id="{7DDB436C-D35B-4209-84FA-9F0A55096EB2}" vid="{7634A004-6D17-4BEF-8E94-87746495E02D}"/>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DNA</Template>
  <TotalTime>2644</TotalTime>
  <Words>422</Words>
  <Application>Microsoft Office PowerPoint</Application>
  <PresentationFormat>Widescreen</PresentationFormat>
  <Paragraphs>65</Paragraphs>
  <Slides>17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Bungee</vt:lpstr>
      <vt:lpstr>Calibri</vt:lpstr>
      <vt:lpstr>Lato</vt:lpstr>
      <vt:lpstr>Proxima Nova</vt:lpstr>
      <vt:lpstr>Proxima Nova Semibold</vt:lpstr>
      <vt:lpstr>DNA</vt:lpstr>
      <vt:lpstr>Slidesgo Final Pages</vt:lpstr>
      <vt:lpstr>Genetic Algorithms</vt:lpstr>
      <vt:lpstr>Chris Woodruff</vt:lpstr>
      <vt:lpstr>Why use genetic algorithms</vt:lpstr>
      <vt:lpstr>Where did Genetic Algorithms come from?</vt:lpstr>
      <vt:lpstr>Problems solved by Genetic Algorithms</vt:lpstr>
      <vt:lpstr>EVOLUTION Overview</vt:lpstr>
      <vt:lpstr>EVOLUTION Overview</vt:lpstr>
      <vt:lpstr>TERMINOLOGY</vt:lpstr>
      <vt:lpstr>Quickly get to results</vt:lpstr>
      <vt:lpstr>Limitations</vt:lpstr>
      <vt:lpstr>Selection</vt:lpstr>
      <vt:lpstr>Roulette Selection</vt:lpstr>
      <vt:lpstr>CROSSOVER</vt:lpstr>
      <vt:lpstr>Mutation</vt:lpstr>
      <vt:lpstr>PowerPoint Presentation</vt:lpstr>
      <vt:lpstr>BOOKs and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3</cp:revision>
  <dcterms:created xsi:type="dcterms:W3CDTF">2021-03-07T01:28:32Z</dcterms:created>
  <dcterms:modified xsi:type="dcterms:W3CDTF">2023-02-20T20:16:16Z</dcterms:modified>
</cp:coreProperties>
</file>