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 id="2147483752" r:id="rId2"/>
  </p:sldMasterIdLst>
  <p:notesMasterIdLst>
    <p:notesMasterId r:id="rId24"/>
  </p:notesMasterIdLst>
  <p:sldIdLst>
    <p:sldId id="256" r:id="rId3"/>
    <p:sldId id="259" r:id="rId4"/>
    <p:sldId id="278" r:id="rId5"/>
    <p:sldId id="279" r:id="rId6"/>
    <p:sldId id="280" r:id="rId7"/>
    <p:sldId id="289" r:id="rId8"/>
    <p:sldId id="290" r:id="rId9"/>
    <p:sldId id="291" r:id="rId10"/>
    <p:sldId id="292" r:id="rId11"/>
    <p:sldId id="263" r:id="rId12"/>
    <p:sldId id="281" r:id="rId13"/>
    <p:sldId id="261" r:id="rId14"/>
    <p:sldId id="285" r:id="rId15"/>
    <p:sldId id="262" r:id="rId16"/>
    <p:sldId id="282" r:id="rId17"/>
    <p:sldId id="288" r:id="rId18"/>
    <p:sldId id="283" r:id="rId19"/>
    <p:sldId id="284" r:id="rId20"/>
    <p:sldId id="286" r:id="rId21"/>
    <p:sldId id="287" r:id="rId22"/>
    <p:sldId id="277" r:id="rId2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6310CB-48F4-471C-BD8E-ADD9ACF5F8F0}" v="47" dt="2021-09-17T16:05:42.49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1" d="100"/>
          <a:sy n="121" d="100"/>
        </p:scale>
        <p:origin x="15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9989A5-66D3-413A-AF0E-8EF3AB32FA8C}" type="datetimeFigureOut">
              <a:rPr lang="en-US" smtClean="0"/>
              <a:t>5/17/2022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508E4C-21A3-4E12-86AE-70BC04EB4DC3}" type="slidenum">
              <a:rPr lang="en-US" smtClean="0"/>
              <a:t>‹#›</a:t>
            </a:fld>
            <a:endParaRPr lang="en-US"/>
          </a:p>
        </p:txBody>
      </p:sp>
    </p:spTree>
    <p:extLst>
      <p:ext uri="{BB962C8B-B14F-4D97-AF65-F5344CB8AC3E}">
        <p14:creationId xmlns:p14="http://schemas.microsoft.com/office/powerpoint/2010/main" val="38777431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6cee40deb4_1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6cee40deb4_1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6d012be5c8_0_244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6d012be5c8_0_244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6d012be5c8_0_244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6d012be5c8_0_244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632966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6d012be5c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6d012be5c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6cee40deb4_1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6cee40deb4_1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5"/>
        <p:cNvGrpSpPr/>
        <p:nvPr/>
      </p:nvGrpSpPr>
      <p:grpSpPr>
        <a:xfrm>
          <a:off x="0" y="0"/>
          <a:ext cx="0" cy="0"/>
          <a:chOff x="0" y="0"/>
          <a:chExt cx="0" cy="0"/>
        </a:xfrm>
      </p:grpSpPr>
      <p:sp>
        <p:nvSpPr>
          <p:cNvPr id="4796" name="Google Shape;4796;g6d012be5c8_0_252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97" name="Google Shape;4797;g6d012be5c8_0_252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hyperlink" Target="http://bit.ly/2Tynxth" TargetMode="External"/><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hyperlink" Target="http://bit.ly/2TtBDfr" TargetMode="External"/><Relationship Id="rId4" Type="http://schemas.openxmlformats.org/officeDocument/2006/relationships/hyperlink" Target="http://bit.ly/2TyoMsr" TargetMode="Externa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bg>
      <p:bgPr>
        <a:gradFill>
          <a:gsLst>
            <a:gs pos="0">
              <a:srgbClr val="1077D2"/>
            </a:gs>
            <a:gs pos="100000">
              <a:srgbClr val="093153"/>
            </a:gs>
          </a:gsLst>
          <a:lin ang="5400012" scaled="0"/>
        </a:gradFill>
        <a:effectLst/>
      </p:bgPr>
    </p:bg>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mt="32000"/>
          </a:blip>
          <a:stretch>
            <a:fillRect/>
          </a:stretch>
        </p:blipFill>
        <p:spPr>
          <a:xfrm>
            <a:off x="-1298814" y="-832267"/>
            <a:ext cx="7562228" cy="6858000"/>
          </a:xfrm>
          <a:prstGeom prst="rect">
            <a:avLst/>
          </a:prstGeom>
          <a:noFill/>
          <a:ln>
            <a:noFill/>
          </a:ln>
        </p:spPr>
      </p:pic>
      <p:pic>
        <p:nvPicPr>
          <p:cNvPr id="10" name="Google Shape;10;p2"/>
          <p:cNvPicPr preferRelativeResize="0"/>
          <p:nvPr/>
        </p:nvPicPr>
        <p:blipFill>
          <a:blip r:embed="rId3">
            <a:alphaModFix/>
          </a:blip>
          <a:stretch>
            <a:fillRect/>
          </a:stretch>
        </p:blipFill>
        <p:spPr>
          <a:xfrm>
            <a:off x="3017269" y="-445666"/>
            <a:ext cx="9610639" cy="8635975"/>
          </a:xfrm>
          <a:prstGeom prst="rect">
            <a:avLst/>
          </a:prstGeom>
          <a:noFill/>
          <a:ln>
            <a:noFill/>
          </a:ln>
        </p:spPr>
      </p:pic>
      <p:pic>
        <p:nvPicPr>
          <p:cNvPr id="11" name="Google Shape;11;p2"/>
          <p:cNvPicPr preferRelativeResize="0"/>
          <p:nvPr/>
        </p:nvPicPr>
        <p:blipFill>
          <a:blip r:embed="rId2">
            <a:alphaModFix amt="32000"/>
          </a:blip>
          <a:stretch>
            <a:fillRect/>
          </a:stretch>
        </p:blipFill>
        <p:spPr>
          <a:xfrm>
            <a:off x="6095986" y="1498833"/>
            <a:ext cx="7562228" cy="6858000"/>
          </a:xfrm>
          <a:prstGeom prst="rect">
            <a:avLst/>
          </a:prstGeom>
          <a:noFill/>
          <a:ln>
            <a:noFill/>
          </a:ln>
        </p:spPr>
      </p:pic>
      <p:sp>
        <p:nvSpPr>
          <p:cNvPr id="12" name="Google Shape;12;p2"/>
          <p:cNvSpPr txBox="1">
            <a:spLocks noGrp="1"/>
          </p:cNvSpPr>
          <p:nvPr>
            <p:ph type="ctrTitle"/>
          </p:nvPr>
        </p:nvSpPr>
        <p:spPr>
          <a:xfrm>
            <a:off x="415611" y="576500"/>
            <a:ext cx="11360800" cy="27368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5200"/>
              <a:buFont typeface="Bungee"/>
              <a:buNone/>
              <a:defRPr sz="6933">
                <a:solidFill>
                  <a:schemeClr val="lt1"/>
                </a:solidFill>
                <a:latin typeface="Bungee"/>
                <a:ea typeface="Bungee"/>
                <a:cs typeface="Bungee"/>
                <a:sym typeface="Bungee"/>
              </a:defRPr>
            </a:lvl1pPr>
            <a:lvl2pPr lvl="1" algn="ctr">
              <a:spcBef>
                <a:spcPts val="0"/>
              </a:spcBef>
              <a:spcAft>
                <a:spcPts val="0"/>
              </a:spcAft>
              <a:buClr>
                <a:schemeClr val="lt1"/>
              </a:buClr>
              <a:buSzPts val="5200"/>
              <a:buNone/>
              <a:defRPr sz="6933">
                <a:solidFill>
                  <a:schemeClr val="lt1"/>
                </a:solidFill>
              </a:defRPr>
            </a:lvl2pPr>
            <a:lvl3pPr lvl="2" algn="ctr">
              <a:spcBef>
                <a:spcPts val="0"/>
              </a:spcBef>
              <a:spcAft>
                <a:spcPts val="0"/>
              </a:spcAft>
              <a:buClr>
                <a:schemeClr val="lt1"/>
              </a:buClr>
              <a:buSzPts val="5200"/>
              <a:buNone/>
              <a:defRPr sz="6933">
                <a:solidFill>
                  <a:schemeClr val="lt1"/>
                </a:solidFill>
              </a:defRPr>
            </a:lvl3pPr>
            <a:lvl4pPr lvl="3" algn="ctr">
              <a:spcBef>
                <a:spcPts val="0"/>
              </a:spcBef>
              <a:spcAft>
                <a:spcPts val="0"/>
              </a:spcAft>
              <a:buClr>
                <a:schemeClr val="lt1"/>
              </a:buClr>
              <a:buSzPts val="5200"/>
              <a:buNone/>
              <a:defRPr sz="6933">
                <a:solidFill>
                  <a:schemeClr val="lt1"/>
                </a:solidFill>
              </a:defRPr>
            </a:lvl4pPr>
            <a:lvl5pPr lvl="4" algn="ctr">
              <a:spcBef>
                <a:spcPts val="0"/>
              </a:spcBef>
              <a:spcAft>
                <a:spcPts val="0"/>
              </a:spcAft>
              <a:buClr>
                <a:schemeClr val="lt1"/>
              </a:buClr>
              <a:buSzPts val="5200"/>
              <a:buNone/>
              <a:defRPr sz="6933">
                <a:solidFill>
                  <a:schemeClr val="lt1"/>
                </a:solidFill>
              </a:defRPr>
            </a:lvl5pPr>
            <a:lvl6pPr lvl="5" algn="ctr">
              <a:spcBef>
                <a:spcPts val="0"/>
              </a:spcBef>
              <a:spcAft>
                <a:spcPts val="0"/>
              </a:spcAft>
              <a:buClr>
                <a:schemeClr val="lt1"/>
              </a:buClr>
              <a:buSzPts val="5200"/>
              <a:buNone/>
              <a:defRPr sz="6933">
                <a:solidFill>
                  <a:schemeClr val="lt1"/>
                </a:solidFill>
              </a:defRPr>
            </a:lvl6pPr>
            <a:lvl7pPr lvl="6" algn="ctr">
              <a:spcBef>
                <a:spcPts val="0"/>
              </a:spcBef>
              <a:spcAft>
                <a:spcPts val="0"/>
              </a:spcAft>
              <a:buClr>
                <a:schemeClr val="lt1"/>
              </a:buClr>
              <a:buSzPts val="5200"/>
              <a:buNone/>
              <a:defRPr sz="6933">
                <a:solidFill>
                  <a:schemeClr val="lt1"/>
                </a:solidFill>
              </a:defRPr>
            </a:lvl7pPr>
            <a:lvl8pPr lvl="7" algn="ctr">
              <a:spcBef>
                <a:spcPts val="0"/>
              </a:spcBef>
              <a:spcAft>
                <a:spcPts val="0"/>
              </a:spcAft>
              <a:buClr>
                <a:schemeClr val="lt1"/>
              </a:buClr>
              <a:buSzPts val="5200"/>
              <a:buNone/>
              <a:defRPr sz="6933">
                <a:solidFill>
                  <a:schemeClr val="lt1"/>
                </a:solidFill>
              </a:defRPr>
            </a:lvl8pPr>
            <a:lvl9pPr lvl="8" algn="ctr">
              <a:spcBef>
                <a:spcPts val="0"/>
              </a:spcBef>
              <a:spcAft>
                <a:spcPts val="0"/>
              </a:spcAft>
              <a:buClr>
                <a:schemeClr val="lt1"/>
              </a:buClr>
              <a:buSzPts val="5200"/>
              <a:buNone/>
              <a:defRPr sz="6933">
                <a:solidFill>
                  <a:schemeClr val="lt1"/>
                </a:solidFill>
              </a:defRPr>
            </a:lvl9pPr>
          </a:lstStyle>
          <a:p>
            <a:r>
              <a:rPr lang="en-US"/>
              <a:t>Click to edit Master title style</a:t>
            </a:r>
            <a:endParaRPr/>
          </a:p>
        </p:txBody>
      </p:sp>
      <p:sp>
        <p:nvSpPr>
          <p:cNvPr id="13" name="Google Shape;13;p2"/>
          <p:cNvSpPr txBox="1">
            <a:spLocks noGrp="1"/>
          </p:cNvSpPr>
          <p:nvPr>
            <p:ph type="subTitle" idx="1"/>
          </p:nvPr>
        </p:nvSpPr>
        <p:spPr>
          <a:xfrm>
            <a:off x="4614400" y="3648717"/>
            <a:ext cx="2963200" cy="1056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lt1"/>
              </a:buClr>
              <a:buSzPts val="1800"/>
              <a:buFont typeface="Lato"/>
              <a:buNone/>
              <a:defRPr>
                <a:solidFill>
                  <a:schemeClr val="lt1"/>
                </a:solidFill>
                <a:latin typeface="Lato"/>
                <a:ea typeface="Lato"/>
                <a:cs typeface="Lato"/>
                <a:sym typeface="Lato"/>
              </a:defRPr>
            </a:lvl1pPr>
            <a:lvl2pPr lvl="1" algn="ctr">
              <a:lnSpc>
                <a:spcPct val="100000"/>
              </a:lnSpc>
              <a:spcBef>
                <a:spcPts val="0"/>
              </a:spcBef>
              <a:spcAft>
                <a:spcPts val="0"/>
              </a:spcAft>
              <a:buClr>
                <a:schemeClr val="lt1"/>
              </a:buClr>
              <a:buSzPts val="2800"/>
              <a:buNone/>
              <a:defRPr sz="3733">
                <a:solidFill>
                  <a:schemeClr val="lt1"/>
                </a:solidFill>
              </a:defRPr>
            </a:lvl2pPr>
            <a:lvl3pPr lvl="2" algn="ctr">
              <a:lnSpc>
                <a:spcPct val="100000"/>
              </a:lnSpc>
              <a:spcBef>
                <a:spcPts val="0"/>
              </a:spcBef>
              <a:spcAft>
                <a:spcPts val="0"/>
              </a:spcAft>
              <a:buClr>
                <a:schemeClr val="lt1"/>
              </a:buClr>
              <a:buSzPts val="2800"/>
              <a:buNone/>
              <a:defRPr sz="3733">
                <a:solidFill>
                  <a:schemeClr val="lt1"/>
                </a:solidFill>
              </a:defRPr>
            </a:lvl3pPr>
            <a:lvl4pPr lvl="3" algn="ctr">
              <a:lnSpc>
                <a:spcPct val="100000"/>
              </a:lnSpc>
              <a:spcBef>
                <a:spcPts val="0"/>
              </a:spcBef>
              <a:spcAft>
                <a:spcPts val="0"/>
              </a:spcAft>
              <a:buClr>
                <a:schemeClr val="lt1"/>
              </a:buClr>
              <a:buSzPts val="2800"/>
              <a:buNone/>
              <a:defRPr sz="3733">
                <a:solidFill>
                  <a:schemeClr val="lt1"/>
                </a:solidFill>
              </a:defRPr>
            </a:lvl4pPr>
            <a:lvl5pPr lvl="4" algn="ctr">
              <a:lnSpc>
                <a:spcPct val="100000"/>
              </a:lnSpc>
              <a:spcBef>
                <a:spcPts val="0"/>
              </a:spcBef>
              <a:spcAft>
                <a:spcPts val="0"/>
              </a:spcAft>
              <a:buClr>
                <a:schemeClr val="lt1"/>
              </a:buClr>
              <a:buSzPts val="2800"/>
              <a:buNone/>
              <a:defRPr sz="3733">
                <a:solidFill>
                  <a:schemeClr val="lt1"/>
                </a:solidFill>
              </a:defRPr>
            </a:lvl5pPr>
            <a:lvl6pPr lvl="5" algn="ctr">
              <a:lnSpc>
                <a:spcPct val="100000"/>
              </a:lnSpc>
              <a:spcBef>
                <a:spcPts val="0"/>
              </a:spcBef>
              <a:spcAft>
                <a:spcPts val="0"/>
              </a:spcAft>
              <a:buClr>
                <a:schemeClr val="lt1"/>
              </a:buClr>
              <a:buSzPts val="2800"/>
              <a:buNone/>
              <a:defRPr sz="3733">
                <a:solidFill>
                  <a:schemeClr val="lt1"/>
                </a:solidFill>
              </a:defRPr>
            </a:lvl6pPr>
            <a:lvl7pPr lvl="6" algn="ctr">
              <a:lnSpc>
                <a:spcPct val="100000"/>
              </a:lnSpc>
              <a:spcBef>
                <a:spcPts val="0"/>
              </a:spcBef>
              <a:spcAft>
                <a:spcPts val="0"/>
              </a:spcAft>
              <a:buClr>
                <a:schemeClr val="lt1"/>
              </a:buClr>
              <a:buSzPts val="2800"/>
              <a:buNone/>
              <a:defRPr sz="3733">
                <a:solidFill>
                  <a:schemeClr val="lt1"/>
                </a:solidFill>
              </a:defRPr>
            </a:lvl7pPr>
            <a:lvl8pPr lvl="7" algn="ctr">
              <a:lnSpc>
                <a:spcPct val="100000"/>
              </a:lnSpc>
              <a:spcBef>
                <a:spcPts val="0"/>
              </a:spcBef>
              <a:spcAft>
                <a:spcPts val="0"/>
              </a:spcAft>
              <a:buClr>
                <a:schemeClr val="lt1"/>
              </a:buClr>
              <a:buSzPts val="2800"/>
              <a:buNone/>
              <a:defRPr sz="3733">
                <a:solidFill>
                  <a:schemeClr val="lt1"/>
                </a:solidFill>
              </a:defRPr>
            </a:lvl8pPr>
            <a:lvl9pPr lvl="8" algn="ctr">
              <a:lnSpc>
                <a:spcPct val="100000"/>
              </a:lnSpc>
              <a:spcBef>
                <a:spcPts val="0"/>
              </a:spcBef>
              <a:spcAft>
                <a:spcPts val="0"/>
              </a:spcAft>
              <a:buClr>
                <a:schemeClr val="lt1"/>
              </a:buClr>
              <a:buSzPts val="2800"/>
              <a:buNone/>
              <a:defRPr sz="3733">
                <a:solidFill>
                  <a:schemeClr val="lt1"/>
                </a:solidFill>
              </a:defRPr>
            </a:lvl9pPr>
          </a:lstStyle>
          <a:p>
            <a:r>
              <a:rPr lang="en-US"/>
              <a:t>Click to edit Master subtitle style</a:t>
            </a:r>
            <a:endParaRPr/>
          </a:p>
        </p:txBody>
      </p:sp>
    </p:spTree>
    <p:extLst>
      <p:ext uri="{BB962C8B-B14F-4D97-AF65-F5344CB8AC3E}">
        <p14:creationId xmlns:p14="http://schemas.microsoft.com/office/powerpoint/2010/main" val="14077763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Bullet Points">
  <p:cSld name="Title + Bullet Points">
    <p:spTree>
      <p:nvGrpSpPr>
        <p:cNvPr id="1" name="Shape 75"/>
        <p:cNvGrpSpPr/>
        <p:nvPr/>
      </p:nvGrpSpPr>
      <p:grpSpPr>
        <a:xfrm>
          <a:off x="0" y="0"/>
          <a:ext cx="0" cy="0"/>
          <a:chOff x="0" y="0"/>
          <a:chExt cx="0" cy="0"/>
        </a:xfrm>
      </p:grpSpPr>
      <p:sp>
        <p:nvSpPr>
          <p:cNvPr id="76" name="Google Shape;76;p13"/>
          <p:cNvSpPr txBox="1">
            <a:spLocks noGrp="1"/>
          </p:cNvSpPr>
          <p:nvPr>
            <p:ph type="body" idx="1"/>
          </p:nvPr>
        </p:nvSpPr>
        <p:spPr>
          <a:xfrm>
            <a:off x="1109167" y="1503000"/>
            <a:ext cx="9694400" cy="4055200"/>
          </a:xfrm>
          <a:prstGeom prst="rect">
            <a:avLst/>
          </a:prstGeom>
        </p:spPr>
        <p:txBody>
          <a:bodyPr spcFirstLastPara="1" wrap="square" lIns="91425" tIns="91425" rIns="91425" bIns="91425" anchor="t" anchorCtr="0">
            <a:noAutofit/>
          </a:bodyPr>
          <a:lstStyle>
            <a:lvl1pPr marL="609585" lvl="0" indent="-414856" rtl="0">
              <a:spcBef>
                <a:spcPts val="0"/>
              </a:spcBef>
              <a:spcAft>
                <a:spcPts val="0"/>
              </a:spcAft>
              <a:buSzPts val="1300"/>
              <a:buChar char="●"/>
              <a:defRPr sz="1733"/>
            </a:lvl1pPr>
            <a:lvl2pPr marL="1219170" lvl="1" indent="-414856" rtl="0">
              <a:spcBef>
                <a:spcPts val="2133"/>
              </a:spcBef>
              <a:spcAft>
                <a:spcPts val="0"/>
              </a:spcAft>
              <a:buSzPts val="1300"/>
              <a:buChar char="○"/>
              <a:defRPr sz="1733"/>
            </a:lvl2pPr>
            <a:lvl3pPr marL="1828754" lvl="2" indent="-414856" rtl="0">
              <a:spcBef>
                <a:spcPts val="2133"/>
              </a:spcBef>
              <a:spcAft>
                <a:spcPts val="0"/>
              </a:spcAft>
              <a:buSzPts val="1300"/>
              <a:buChar char="■"/>
              <a:defRPr sz="1733"/>
            </a:lvl3pPr>
            <a:lvl4pPr marL="2438339" lvl="3" indent="-414856" rtl="0">
              <a:spcBef>
                <a:spcPts val="2133"/>
              </a:spcBef>
              <a:spcAft>
                <a:spcPts val="0"/>
              </a:spcAft>
              <a:buSzPts val="1300"/>
              <a:buChar char="●"/>
              <a:defRPr sz="1733"/>
            </a:lvl4pPr>
            <a:lvl5pPr marL="3047924" lvl="4" indent="-414856" rtl="0">
              <a:spcBef>
                <a:spcPts val="2133"/>
              </a:spcBef>
              <a:spcAft>
                <a:spcPts val="0"/>
              </a:spcAft>
              <a:buSzPts val="1300"/>
              <a:buChar char="○"/>
              <a:defRPr sz="1733"/>
            </a:lvl5pPr>
            <a:lvl6pPr marL="3657509" lvl="5" indent="-414856" rtl="0">
              <a:spcBef>
                <a:spcPts val="2133"/>
              </a:spcBef>
              <a:spcAft>
                <a:spcPts val="0"/>
              </a:spcAft>
              <a:buSzPts val="1300"/>
              <a:buChar char="■"/>
              <a:defRPr sz="1733"/>
            </a:lvl6pPr>
            <a:lvl7pPr marL="4267093" lvl="6" indent="-414856" rtl="0">
              <a:spcBef>
                <a:spcPts val="2133"/>
              </a:spcBef>
              <a:spcAft>
                <a:spcPts val="0"/>
              </a:spcAft>
              <a:buSzPts val="1300"/>
              <a:buChar char="●"/>
              <a:defRPr sz="1733"/>
            </a:lvl7pPr>
            <a:lvl8pPr marL="4876678" lvl="7" indent="-414856" rtl="0">
              <a:spcBef>
                <a:spcPts val="2133"/>
              </a:spcBef>
              <a:spcAft>
                <a:spcPts val="0"/>
              </a:spcAft>
              <a:buSzPts val="1300"/>
              <a:buChar char="○"/>
              <a:defRPr sz="1733"/>
            </a:lvl8pPr>
            <a:lvl9pPr marL="5486263" lvl="8" indent="-414856" rtl="0">
              <a:spcBef>
                <a:spcPts val="2133"/>
              </a:spcBef>
              <a:spcAft>
                <a:spcPts val="2133"/>
              </a:spcAft>
              <a:buSzPts val="1300"/>
              <a:buChar char="■"/>
              <a:defRPr sz="1733"/>
            </a:lvl9pPr>
          </a:lstStyle>
          <a:p>
            <a:pPr lvl="0"/>
            <a:r>
              <a:rPr lang="en-US"/>
              <a:t>Click to edit Master text styles</a:t>
            </a:r>
          </a:p>
        </p:txBody>
      </p:sp>
      <p:pic>
        <p:nvPicPr>
          <p:cNvPr id="77" name="Google Shape;77;p13"/>
          <p:cNvPicPr preferRelativeResize="0"/>
          <p:nvPr/>
        </p:nvPicPr>
        <p:blipFill>
          <a:blip r:embed="rId2">
            <a:alphaModFix amt="20000"/>
          </a:blip>
          <a:stretch>
            <a:fillRect/>
          </a:stretch>
        </p:blipFill>
        <p:spPr>
          <a:xfrm rot="-5003059">
            <a:off x="4987334" y="-657634"/>
            <a:ext cx="10353364" cy="9389233"/>
          </a:xfrm>
          <a:prstGeom prst="rect">
            <a:avLst/>
          </a:prstGeom>
          <a:noFill/>
          <a:ln>
            <a:noFill/>
          </a:ln>
        </p:spPr>
      </p:pic>
      <p:sp>
        <p:nvSpPr>
          <p:cNvPr id="78" name="Google Shape;78;p13"/>
          <p:cNvSpPr txBox="1">
            <a:spLocks noGrp="1"/>
          </p:cNvSpPr>
          <p:nvPr>
            <p:ph type="title"/>
          </p:nvPr>
        </p:nvSpPr>
        <p:spPr>
          <a:xfrm>
            <a:off x="1109167" y="593367"/>
            <a:ext cx="107688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None/>
              <a:defRPr sz="2667"/>
            </a:lvl1pPr>
            <a:lvl2pPr lvl="1" rtl="0">
              <a:spcBef>
                <a:spcPts val="0"/>
              </a:spcBef>
              <a:spcAft>
                <a:spcPts val="0"/>
              </a:spcAft>
              <a:buSzPts val="2000"/>
              <a:buNone/>
              <a:defRPr sz="2667"/>
            </a:lvl2pPr>
            <a:lvl3pPr lvl="2" rtl="0">
              <a:spcBef>
                <a:spcPts val="0"/>
              </a:spcBef>
              <a:spcAft>
                <a:spcPts val="0"/>
              </a:spcAft>
              <a:buSzPts val="2000"/>
              <a:buNone/>
              <a:defRPr sz="2667"/>
            </a:lvl3pPr>
            <a:lvl4pPr lvl="3" rtl="0">
              <a:spcBef>
                <a:spcPts val="0"/>
              </a:spcBef>
              <a:spcAft>
                <a:spcPts val="0"/>
              </a:spcAft>
              <a:buSzPts val="2000"/>
              <a:buNone/>
              <a:defRPr sz="2667"/>
            </a:lvl4pPr>
            <a:lvl5pPr lvl="4" rtl="0">
              <a:spcBef>
                <a:spcPts val="0"/>
              </a:spcBef>
              <a:spcAft>
                <a:spcPts val="0"/>
              </a:spcAft>
              <a:buSzPts val="2000"/>
              <a:buNone/>
              <a:defRPr sz="2667"/>
            </a:lvl5pPr>
            <a:lvl6pPr lvl="5" rtl="0">
              <a:spcBef>
                <a:spcPts val="0"/>
              </a:spcBef>
              <a:spcAft>
                <a:spcPts val="0"/>
              </a:spcAft>
              <a:buSzPts val="2000"/>
              <a:buNone/>
              <a:defRPr sz="2667"/>
            </a:lvl6pPr>
            <a:lvl7pPr lvl="6" rtl="0">
              <a:spcBef>
                <a:spcPts val="0"/>
              </a:spcBef>
              <a:spcAft>
                <a:spcPts val="0"/>
              </a:spcAft>
              <a:buSzPts val="2000"/>
              <a:buNone/>
              <a:defRPr sz="2667"/>
            </a:lvl7pPr>
            <a:lvl8pPr lvl="7" rtl="0">
              <a:spcBef>
                <a:spcPts val="0"/>
              </a:spcBef>
              <a:spcAft>
                <a:spcPts val="0"/>
              </a:spcAft>
              <a:buSzPts val="2000"/>
              <a:buNone/>
              <a:defRPr sz="2667"/>
            </a:lvl8pPr>
            <a:lvl9pPr lvl="8" rtl="0">
              <a:spcBef>
                <a:spcPts val="0"/>
              </a:spcBef>
              <a:spcAft>
                <a:spcPts val="0"/>
              </a:spcAft>
              <a:buSzPts val="2000"/>
              <a:buNone/>
              <a:defRPr sz="2667"/>
            </a:lvl9pPr>
          </a:lstStyle>
          <a:p>
            <a:r>
              <a:rPr lang="en-US"/>
              <a:t>Click to edit Master title style</a:t>
            </a:r>
            <a:endParaRPr/>
          </a:p>
        </p:txBody>
      </p:sp>
      <p:sp>
        <p:nvSpPr>
          <p:cNvPr id="79" name="Google Shape;79;p13"/>
          <p:cNvSpPr/>
          <p:nvPr/>
        </p:nvSpPr>
        <p:spPr>
          <a:xfrm>
            <a:off x="778767"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0" name="Google Shape;80;p13"/>
          <p:cNvSpPr/>
          <p:nvPr/>
        </p:nvSpPr>
        <p:spPr>
          <a:xfrm>
            <a:off x="445733"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1" name="Google Shape;81;p13"/>
          <p:cNvSpPr/>
          <p:nvPr/>
        </p:nvSpPr>
        <p:spPr>
          <a:xfrm>
            <a:off x="112700"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8040079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three columns">
  <p:cSld name="Title + three columns">
    <p:spTree>
      <p:nvGrpSpPr>
        <p:cNvPr id="1" name="Shape 100"/>
        <p:cNvGrpSpPr/>
        <p:nvPr/>
      </p:nvGrpSpPr>
      <p:grpSpPr>
        <a:xfrm>
          <a:off x="0" y="0"/>
          <a:ext cx="0" cy="0"/>
          <a:chOff x="0" y="0"/>
          <a:chExt cx="0" cy="0"/>
        </a:xfrm>
      </p:grpSpPr>
      <p:pic>
        <p:nvPicPr>
          <p:cNvPr id="101" name="Google Shape;101;p15"/>
          <p:cNvPicPr preferRelativeResize="0"/>
          <p:nvPr/>
        </p:nvPicPr>
        <p:blipFill>
          <a:blip r:embed="rId2">
            <a:alphaModFix amt="17000"/>
          </a:blip>
          <a:stretch>
            <a:fillRect/>
          </a:stretch>
        </p:blipFill>
        <p:spPr>
          <a:xfrm>
            <a:off x="6095986" y="2253067"/>
            <a:ext cx="7562228" cy="6858000"/>
          </a:xfrm>
          <a:prstGeom prst="rect">
            <a:avLst/>
          </a:prstGeom>
          <a:noFill/>
          <a:ln>
            <a:noFill/>
          </a:ln>
        </p:spPr>
      </p:pic>
      <p:pic>
        <p:nvPicPr>
          <p:cNvPr id="102" name="Google Shape;102;p15"/>
          <p:cNvPicPr preferRelativeResize="0"/>
          <p:nvPr/>
        </p:nvPicPr>
        <p:blipFill>
          <a:blip r:embed="rId2">
            <a:alphaModFix amt="17000"/>
          </a:blip>
          <a:stretch>
            <a:fillRect/>
          </a:stretch>
        </p:blipFill>
        <p:spPr>
          <a:xfrm rot="-2700000">
            <a:off x="-3312014" y="837268"/>
            <a:ext cx="7562225" cy="6857997"/>
          </a:xfrm>
          <a:prstGeom prst="rect">
            <a:avLst/>
          </a:prstGeom>
          <a:noFill/>
          <a:ln>
            <a:noFill/>
          </a:ln>
        </p:spPr>
      </p:pic>
      <p:sp>
        <p:nvSpPr>
          <p:cNvPr id="103" name="Google Shape;103;p15"/>
          <p:cNvSpPr txBox="1">
            <a:spLocks noGrp="1"/>
          </p:cNvSpPr>
          <p:nvPr>
            <p:ph type="title"/>
          </p:nvPr>
        </p:nvSpPr>
        <p:spPr>
          <a:xfrm>
            <a:off x="1109167" y="593367"/>
            <a:ext cx="107688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None/>
              <a:defRPr sz="2667"/>
            </a:lvl1pPr>
            <a:lvl2pPr lvl="1" rtl="0">
              <a:spcBef>
                <a:spcPts val="0"/>
              </a:spcBef>
              <a:spcAft>
                <a:spcPts val="0"/>
              </a:spcAft>
              <a:buSzPts val="2000"/>
              <a:buNone/>
              <a:defRPr sz="2667"/>
            </a:lvl2pPr>
            <a:lvl3pPr lvl="2" rtl="0">
              <a:spcBef>
                <a:spcPts val="0"/>
              </a:spcBef>
              <a:spcAft>
                <a:spcPts val="0"/>
              </a:spcAft>
              <a:buSzPts val="2000"/>
              <a:buNone/>
              <a:defRPr sz="2667"/>
            </a:lvl3pPr>
            <a:lvl4pPr lvl="3" rtl="0">
              <a:spcBef>
                <a:spcPts val="0"/>
              </a:spcBef>
              <a:spcAft>
                <a:spcPts val="0"/>
              </a:spcAft>
              <a:buSzPts val="2000"/>
              <a:buNone/>
              <a:defRPr sz="2667"/>
            </a:lvl4pPr>
            <a:lvl5pPr lvl="4" rtl="0">
              <a:spcBef>
                <a:spcPts val="0"/>
              </a:spcBef>
              <a:spcAft>
                <a:spcPts val="0"/>
              </a:spcAft>
              <a:buSzPts val="2000"/>
              <a:buNone/>
              <a:defRPr sz="2667"/>
            </a:lvl5pPr>
            <a:lvl6pPr lvl="5" rtl="0">
              <a:spcBef>
                <a:spcPts val="0"/>
              </a:spcBef>
              <a:spcAft>
                <a:spcPts val="0"/>
              </a:spcAft>
              <a:buSzPts val="2000"/>
              <a:buNone/>
              <a:defRPr sz="2667"/>
            </a:lvl6pPr>
            <a:lvl7pPr lvl="6" rtl="0">
              <a:spcBef>
                <a:spcPts val="0"/>
              </a:spcBef>
              <a:spcAft>
                <a:spcPts val="0"/>
              </a:spcAft>
              <a:buSzPts val="2000"/>
              <a:buNone/>
              <a:defRPr sz="2667"/>
            </a:lvl7pPr>
            <a:lvl8pPr lvl="7" rtl="0">
              <a:spcBef>
                <a:spcPts val="0"/>
              </a:spcBef>
              <a:spcAft>
                <a:spcPts val="0"/>
              </a:spcAft>
              <a:buSzPts val="2000"/>
              <a:buNone/>
              <a:defRPr sz="2667"/>
            </a:lvl8pPr>
            <a:lvl9pPr lvl="8" rtl="0">
              <a:spcBef>
                <a:spcPts val="0"/>
              </a:spcBef>
              <a:spcAft>
                <a:spcPts val="0"/>
              </a:spcAft>
              <a:buSzPts val="2000"/>
              <a:buNone/>
              <a:defRPr sz="2667"/>
            </a:lvl9pPr>
          </a:lstStyle>
          <a:p>
            <a:r>
              <a:rPr lang="en-US"/>
              <a:t>Click to edit Master title style</a:t>
            </a:r>
            <a:endParaRPr/>
          </a:p>
        </p:txBody>
      </p:sp>
      <p:sp>
        <p:nvSpPr>
          <p:cNvPr id="104" name="Google Shape;104;p15"/>
          <p:cNvSpPr txBox="1">
            <a:spLocks noGrp="1"/>
          </p:cNvSpPr>
          <p:nvPr>
            <p:ph type="title" idx="2"/>
          </p:nvPr>
        </p:nvSpPr>
        <p:spPr>
          <a:xfrm>
            <a:off x="1496451" y="2039217"/>
            <a:ext cx="2548800" cy="763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2133"/>
            </a:lvl1pPr>
            <a:lvl2pPr lvl="1" algn="ctr" rtl="0">
              <a:spcBef>
                <a:spcPts val="0"/>
              </a:spcBef>
              <a:spcAft>
                <a:spcPts val="0"/>
              </a:spcAft>
              <a:buSzPts val="4200"/>
              <a:buNone/>
              <a:defRPr sz="5600"/>
            </a:lvl2pPr>
            <a:lvl3pPr lvl="2" algn="ctr" rtl="0">
              <a:spcBef>
                <a:spcPts val="0"/>
              </a:spcBef>
              <a:spcAft>
                <a:spcPts val="0"/>
              </a:spcAft>
              <a:buSzPts val="4200"/>
              <a:buNone/>
              <a:defRPr sz="5600"/>
            </a:lvl3pPr>
            <a:lvl4pPr lvl="3" algn="ctr" rtl="0">
              <a:spcBef>
                <a:spcPts val="0"/>
              </a:spcBef>
              <a:spcAft>
                <a:spcPts val="0"/>
              </a:spcAft>
              <a:buSzPts val="4200"/>
              <a:buNone/>
              <a:defRPr sz="5600"/>
            </a:lvl4pPr>
            <a:lvl5pPr lvl="4" algn="ctr" rtl="0">
              <a:spcBef>
                <a:spcPts val="0"/>
              </a:spcBef>
              <a:spcAft>
                <a:spcPts val="0"/>
              </a:spcAft>
              <a:buSzPts val="4200"/>
              <a:buNone/>
              <a:defRPr sz="5600"/>
            </a:lvl5pPr>
            <a:lvl6pPr lvl="5" algn="ctr" rtl="0">
              <a:spcBef>
                <a:spcPts val="0"/>
              </a:spcBef>
              <a:spcAft>
                <a:spcPts val="0"/>
              </a:spcAft>
              <a:buSzPts val="4200"/>
              <a:buNone/>
              <a:defRPr sz="5600"/>
            </a:lvl6pPr>
            <a:lvl7pPr lvl="6" algn="ctr" rtl="0">
              <a:spcBef>
                <a:spcPts val="0"/>
              </a:spcBef>
              <a:spcAft>
                <a:spcPts val="0"/>
              </a:spcAft>
              <a:buSzPts val="4200"/>
              <a:buNone/>
              <a:defRPr sz="5600"/>
            </a:lvl7pPr>
            <a:lvl8pPr lvl="7" algn="ctr" rtl="0">
              <a:spcBef>
                <a:spcPts val="0"/>
              </a:spcBef>
              <a:spcAft>
                <a:spcPts val="0"/>
              </a:spcAft>
              <a:buSzPts val="4200"/>
              <a:buNone/>
              <a:defRPr sz="5600"/>
            </a:lvl8pPr>
            <a:lvl9pPr lvl="8" algn="ctr" rtl="0">
              <a:spcBef>
                <a:spcPts val="0"/>
              </a:spcBef>
              <a:spcAft>
                <a:spcPts val="0"/>
              </a:spcAft>
              <a:buSzPts val="4200"/>
              <a:buNone/>
              <a:defRPr sz="5600"/>
            </a:lvl9pPr>
          </a:lstStyle>
          <a:p>
            <a:r>
              <a:rPr lang="en-US"/>
              <a:t>Click to edit Master title style</a:t>
            </a:r>
            <a:endParaRPr/>
          </a:p>
        </p:txBody>
      </p:sp>
      <p:sp>
        <p:nvSpPr>
          <p:cNvPr id="105" name="Google Shape;105;p15"/>
          <p:cNvSpPr txBox="1">
            <a:spLocks noGrp="1"/>
          </p:cNvSpPr>
          <p:nvPr>
            <p:ph type="subTitle" idx="1"/>
          </p:nvPr>
        </p:nvSpPr>
        <p:spPr>
          <a:xfrm>
            <a:off x="1496451" y="4690161"/>
            <a:ext cx="2548800" cy="105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r>
              <a:rPr lang="en-US"/>
              <a:t>Click to edit Master subtitle style</a:t>
            </a:r>
            <a:endParaRPr/>
          </a:p>
        </p:txBody>
      </p:sp>
      <p:sp>
        <p:nvSpPr>
          <p:cNvPr id="106" name="Google Shape;106;p15"/>
          <p:cNvSpPr txBox="1">
            <a:spLocks noGrp="1"/>
          </p:cNvSpPr>
          <p:nvPr>
            <p:ph type="title" idx="3"/>
          </p:nvPr>
        </p:nvSpPr>
        <p:spPr>
          <a:xfrm>
            <a:off x="4821596" y="2039217"/>
            <a:ext cx="2548800" cy="763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2133"/>
            </a:lvl1pPr>
            <a:lvl2pPr lvl="1" algn="ctr" rtl="0">
              <a:spcBef>
                <a:spcPts val="0"/>
              </a:spcBef>
              <a:spcAft>
                <a:spcPts val="0"/>
              </a:spcAft>
              <a:buSzPts val="4200"/>
              <a:buNone/>
              <a:defRPr sz="5600"/>
            </a:lvl2pPr>
            <a:lvl3pPr lvl="2" algn="ctr" rtl="0">
              <a:spcBef>
                <a:spcPts val="0"/>
              </a:spcBef>
              <a:spcAft>
                <a:spcPts val="0"/>
              </a:spcAft>
              <a:buSzPts val="4200"/>
              <a:buNone/>
              <a:defRPr sz="5600"/>
            </a:lvl3pPr>
            <a:lvl4pPr lvl="3" algn="ctr" rtl="0">
              <a:spcBef>
                <a:spcPts val="0"/>
              </a:spcBef>
              <a:spcAft>
                <a:spcPts val="0"/>
              </a:spcAft>
              <a:buSzPts val="4200"/>
              <a:buNone/>
              <a:defRPr sz="5600"/>
            </a:lvl4pPr>
            <a:lvl5pPr lvl="4" algn="ctr" rtl="0">
              <a:spcBef>
                <a:spcPts val="0"/>
              </a:spcBef>
              <a:spcAft>
                <a:spcPts val="0"/>
              </a:spcAft>
              <a:buSzPts val="4200"/>
              <a:buNone/>
              <a:defRPr sz="5600"/>
            </a:lvl5pPr>
            <a:lvl6pPr lvl="5" algn="ctr" rtl="0">
              <a:spcBef>
                <a:spcPts val="0"/>
              </a:spcBef>
              <a:spcAft>
                <a:spcPts val="0"/>
              </a:spcAft>
              <a:buSzPts val="4200"/>
              <a:buNone/>
              <a:defRPr sz="5600"/>
            </a:lvl6pPr>
            <a:lvl7pPr lvl="6" algn="ctr" rtl="0">
              <a:spcBef>
                <a:spcPts val="0"/>
              </a:spcBef>
              <a:spcAft>
                <a:spcPts val="0"/>
              </a:spcAft>
              <a:buSzPts val="4200"/>
              <a:buNone/>
              <a:defRPr sz="5600"/>
            </a:lvl7pPr>
            <a:lvl8pPr lvl="7" algn="ctr" rtl="0">
              <a:spcBef>
                <a:spcPts val="0"/>
              </a:spcBef>
              <a:spcAft>
                <a:spcPts val="0"/>
              </a:spcAft>
              <a:buSzPts val="4200"/>
              <a:buNone/>
              <a:defRPr sz="5600"/>
            </a:lvl8pPr>
            <a:lvl9pPr lvl="8" algn="ctr" rtl="0">
              <a:spcBef>
                <a:spcPts val="0"/>
              </a:spcBef>
              <a:spcAft>
                <a:spcPts val="0"/>
              </a:spcAft>
              <a:buSzPts val="4200"/>
              <a:buNone/>
              <a:defRPr sz="5600"/>
            </a:lvl9pPr>
          </a:lstStyle>
          <a:p>
            <a:r>
              <a:rPr lang="en-US"/>
              <a:t>Click to edit Master title style</a:t>
            </a:r>
            <a:endParaRPr/>
          </a:p>
        </p:txBody>
      </p:sp>
      <p:sp>
        <p:nvSpPr>
          <p:cNvPr id="107" name="Google Shape;107;p15"/>
          <p:cNvSpPr txBox="1">
            <a:spLocks noGrp="1"/>
          </p:cNvSpPr>
          <p:nvPr>
            <p:ph type="subTitle" idx="4"/>
          </p:nvPr>
        </p:nvSpPr>
        <p:spPr>
          <a:xfrm>
            <a:off x="4821596" y="4690161"/>
            <a:ext cx="2548800" cy="105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r>
              <a:rPr lang="en-US"/>
              <a:t>Click to edit Master subtitle style</a:t>
            </a:r>
            <a:endParaRPr/>
          </a:p>
        </p:txBody>
      </p:sp>
      <p:sp>
        <p:nvSpPr>
          <p:cNvPr id="108" name="Google Shape;108;p15"/>
          <p:cNvSpPr txBox="1">
            <a:spLocks noGrp="1"/>
          </p:cNvSpPr>
          <p:nvPr>
            <p:ph type="title" idx="5"/>
          </p:nvPr>
        </p:nvSpPr>
        <p:spPr>
          <a:xfrm>
            <a:off x="8146741" y="1996433"/>
            <a:ext cx="2548800" cy="763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2133"/>
            </a:lvl1pPr>
            <a:lvl2pPr lvl="1" algn="ctr" rtl="0">
              <a:spcBef>
                <a:spcPts val="0"/>
              </a:spcBef>
              <a:spcAft>
                <a:spcPts val="0"/>
              </a:spcAft>
              <a:buSzPts val="4200"/>
              <a:buNone/>
              <a:defRPr sz="5600"/>
            </a:lvl2pPr>
            <a:lvl3pPr lvl="2" algn="ctr" rtl="0">
              <a:spcBef>
                <a:spcPts val="0"/>
              </a:spcBef>
              <a:spcAft>
                <a:spcPts val="0"/>
              </a:spcAft>
              <a:buSzPts val="4200"/>
              <a:buNone/>
              <a:defRPr sz="5600"/>
            </a:lvl3pPr>
            <a:lvl4pPr lvl="3" algn="ctr" rtl="0">
              <a:spcBef>
                <a:spcPts val="0"/>
              </a:spcBef>
              <a:spcAft>
                <a:spcPts val="0"/>
              </a:spcAft>
              <a:buSzPts val="4200"/>
              <a:buNone/>
              <a:defRPr sz="5600"/>
            </a:lvl4pPr>
            <a:lvl5pPr lvl="4" algn="ctr" rtl="0">
              <a:spcBef>
                <a:spcPts val="0"/>
              </a:spcBef>
              <a:spcAft>
                <a:spcPts val="0"/>
              </a:spcAft>
              <a:buSzPts val="4200"/>
              <a:buNone/>
              <a:defRPr sz="5600"/>
            </a:lvl5pPr>
            <a:lvl6pPr lvl="5" algn="ctr" rtl="0">
              <a:spcBef>
                <a:spcPts val="0"/>
              </a:spcBef>
              <a:spcAft>
                <a:spcPts val="0"/>
              </a:spcAft>
              <a:buSzPts val="4200"/>
              <a:buNone/>
              <a:defRPr sz="5600"/>
            </a:lvl6pPr>
            <a:lvl7pPr lvl="6" algn="ctr" rtl="0">
              <a:spcBef>
                <a:spcPts val="0"/>
              </a:spcBef>
              <a:spcAft>
                <a:spcPts val="0"/>
              </a:spcAft>
              <a:buSzPts val="4200"/>
              <a:buNone/>
              <a:defRPr sz="5600"/>
            </a:lvl7pPr>
            <a:lvl8pPr lvl="7" algn="ctr" rtl="0">
              <a:spcBef>
                <a:spcPts val="0"/>
              </a:spcBef>
              <a:spcAft>
                <a:spcPts val="0"/>
              </a:spcAft>
              <a:buSzPts val="4200"/>
              <a:buNone/>
              <a:defRPr sz="5600"/>
            </a:lvl8pPr>
            <a:lvl9pPr lvl="8" algn="ctr" rtl="0">
              <a:spcBef>
                <a:spcPts val="0"/>
              </a:spcBef>
              <a:spcAft>
                <a:spcPts val="0"/>
              </a:spcAft>
              <a:buSzPts val="4200"/>
              <a:buNone/>
              <a:defRPr sz="5600"/>
            </a:lvl9pPr>
          </a:lstStyle>
          <a:p>
            <a:r>
              <a:rPr lang="en-US"/>
              <a:t>Click to edit Master title style</a:t>
            </a:r>
            <a:endParaRPr/>
          </a:p>
        </p:txBody>
      </p:sp>
      <p:pic>
        <p:nvPicPr>
          <p:cNvPr id="109" name="Google Shape;109;p15"/>
          <p:cNvPicPr preferRelativeResize="0"/>
          <p:nvPr/>
        </p:nvPicPr>
        <p:blipFill>
          <a:blip r:embed="rId3">
            <a:alphaModFix/>
          </a:blip>
          <a:stretch>
            <a:fillRect/>
          </a:stretch>
        </p:blipFill>
        <p:spPr>
          <a:xfrm rot="4750563">
            <a:off x="7904722" y="-2106648"/>
            <a:ext cx="5330525" cy="4912999"/>
          </a:xfrm>
          <a:prstGeom prst="rect">
            <a:avLst/>
          </a:prstGeom>
          <a:noFill/>
          <a:ln>
            <a:noFill/>
          </a:ln>
        </p:spPr>
      </p:pic>
      <p:sp>
        <p:nvSpPr>
          <p:cNvPr id="110" name="Google Shape;110;p15"/>
          <p:cNvSpPr txBox="1">
            <a:spLocks noGrp="1"/>
          </p:cNvSpPr>
          <p:nvPr>
            <p:ph type="subTitle" idx="6"/>
          </p:nvPr>
        </p:nvSpPr>
        <p:spPr>
          <a:xfrm>
            <a:off x="8146741" y="4647377"/>
            <a:ext cx="2548800" cy="105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r>
              <a:rPr lang="en-US"/>
              <a:t>Click to edit Master subtitle style</a:t>
            </a:r>
            <a:endParaRPr/>
          </a:p>
        </p:txBody>
      </p:sp>
      <p:sp>
        <p:nvSpPr>
          <p:cNvPr id="111" name="Google Shape;111;p15"/>
          <p:cNvSpPr/>
          <p:nvPr/>
        </p:nvSpPr>
        <p:spPr>
          <a:xfrm>
            <a:off x="778767"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2" name="Google Shape;112;p15"/>
          <p:cNvSpPr/>
          <p:nvPr/>
        </p:nvSpPr>
        <p:spPr>
          <a:xfrm>
            <a:off x="445733"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3" name="Google Shape;113;p15"/>
          <p:cNvSpPr/>
          <p:nvPr/>
        </p:nvSpPr>
        <p:spPr>
          <a:xfrm>
            <a:off x="112700"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2247300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six columns ">
  <p:cSld name="Title + six columns ">
    <p:spTree>
      <p:nvGrpSpPr>
        <p:cNvPr id="1" name="Shape 114"/>
        <p:cNvGrpSpPr/>
        <p:nvPr/>
      </p:nvGrpSpPr>
      <p:grpSpPr>
        <a:xfrm>
          <a:off x="0" y="0"/>
          <a:ext cx="0" cy="0"/>
          <a:chOff x="0" y="0"/>
          <a:chExt cx="0" cy="0"/>
        </a:xfrm>
      </p:grpSpPr>
      <p:pic>
        <p:nvPicPr>
          <p:cNvPr id="115" name="Google Shape;115;p16"/>
          <p:cNvPicPr preferRelativeResize="0"/>
          <p:nvPr/>
        </p:nvPicPr>
        <p:blipFill>
          <a:blip r:embed="rId2">
            <a:alphaModFix amt="17000"/>
          </a:blip>
          <a:stretch>
            <a:fillRect/>
          </a:stretch>
        </p:blipFill>
        <p:spPr>
          <a:xfrm rot="-1989921">
            <a:off x="7392086" y="-137832"/>
            <a:ext cx="7562221" cy="6857995"/>
          </a:xfrm>
          <a:prstGeom prst="rect">
            <a:avLst/>
          </a:prstGeom>
          <a:noFill/>
          <a:ln>
            <a:noFill/>
          </a:ln>
        </p:spPr>
      </p:pic>
      <p:sp>
        <p:nvSpPr>
          <p:cNvPr id="116" name="Google Shape;116;p16"/>
          <p:cNvSpPr txBox="1">
            <a:spLocks noGrp="1"/>
          </p:cNvSpPr>
          <p:nvPr>
            <p:ph type="title"/>
          </p:nvPr>
        </p:nvSpPr>
        <p:spPr>
          <a:xfrm>
            <a:off x="1109167" y="593367"/>
            <a:ext cx="107688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None/>
              <a:defRPr sz="2667"/>
            </a:lvl1pPr>
            <a:lvl2pPr lvl="1" rtl="0">
              <a:spcBef>
                <a:spcPts val="0"/>
              </a:spcBef>
              <a:spcAft>
                <a:spcPts val="0"/>
              </a:spcAft>
              <a:buSzPts val="2000"/>
              <a:buNone/>
              <a:defRPr sz="2667"/>
            </a:lvl2pPr>
            <a:lvl3pPr lvl="2" rtl="0">
              <a:spcBef>
                <a:spcPts val="0"/>
              </a:spcBef>
              <a:spcAft>
                <a:spcPts val="0"/>
              </a:spcAft>
              <a:buSzPts val="2000"/>
              <a:buNone/>
              <a:defRPr sz="2667"/>
            </a:lvl3pPr>
            <a:lvl4pPr lvl="3" rtl="0">
              <a:spcBef>
                <a:spcPts val="0"/>
              </a:spcBef>
              <a:spcAft>
                <a:spcPts val="0"/>
              </a:spcAft>
              <a:buSzPts val="2000"/>
              <a:buNone/>
              <a:defRPr sz="2667"/>
            </a:lvl4pPr>
            <a:lvl5pPr lvl="4" rtl="0">
              <a:spcBef>
                <a:spcPts val="0"/>
              </a:spcBef>
              <a:spcAft>
                <a:spcPts val="0"/>
              </a:spcAft>
              <a:buSzPts val="2000"/>
              <a:buNone/>
              <a:defRPr sz="2667"/>
            </a:lvl5pPr>
            <a:lvl6pPr lvl="5" rtl="0">
              <a:spcBef>
                <a:spcPts val="0"/>
              </a:spcBef>
              <a:spcAft>
                <a:spcPts val="0"/>
              </a:spcAft>
              <a:buSzPts val="2000"/>
              <a:buNone/>
              <a:defRPr sz="2667"/>
            </a:lvl6pPr>
            <a:lvl7pPr lvl="6" rtl="0">
              <a:spcBef>
                <a:spcPts val="0"/>
              </a:spcBef>
              <a:spcAft>
                <a:spcPts val="0"/>
              </a:spcAft>
              <a:buSzPts val="2000"/>
              <a:buNone/>
              <a:defRPr sz="2667"/>
            </a:lvl7pPr>
            <a:lvl8pPr lvl="7" rtl="0">
              <a:spcBef>
                <a:spcPts val="0"/>
              </a:spcBef>
              <a:spcAft>
                <a:spcPts val="0"/>
              </a:spcAft>
              <a:buSzPts val="2000"/>
              <a:buNone/>
              <a:defRPr sz="2667"/>
            </a:lvl8pPr>
            <a:lvl9pPr lvl="8" rtl="0">
              <a:spcBef>
                <a:spcPts val="0"/>
              </a:spcBef>
              <a:spcAft>
                <a:spcPts val="0"/>
              </a:spcAft>
              <a:buSzPts val="2000"/>
              <a:buNone/>
              <a:defRPr sz="2667"/>
            </a:lvl9pPr>
          </a:lstStyle>
          <a:p>
            <a:r>
              <a:rPr lang="en-US"/>
              <a:t>Click to edit Master title style</a:t>
            </a:r>
            <a:endParaRPr/>
          </a:p>
        </p:txBody>
      </p:sp>
      <p:sp>
        <p:nvSpPr>
          <p:cNvPr id="117" name="Google Shape;117;p16"/>
          <p:cNvSpPr txBox="1">
            <a:spLocks noGrp="1"/>
          </p:cNvSpPr>
          <p:nvPr>
            <p:ph type="title" idx="2"/>
          </p:nvPr>
        </p:nvSpPr>
        <p:spPr>
          <a:xfrm>
            <a:off x="1820551" y="2005984"/>
            <a:ext cx="2548800" cy="763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2133"/>
            </a:lvl1pPr>
            <a:lvl2pPr lvl="1" algn="ctr" rtl="0">
              <a:spcBef>
                <a:spcPts val="0"/>
              </a:spcBef>
              <a:spcAft>
                <a:spcPts val="0"/>
              </a:spcAft>
              <a:buSzPts val="4200"/>
              <a:buNone/>
              <a:defRPr sz="5600"/>
            </a:lvl2pPr>
            <a:lvl3pPr lvl="2" algn="ctr" rtl="0">
              <a:spcBef>
                <a:spcPts val="0"/>
              </a:spcBef>
              <a:spcAft>
                <a:spcPts val="0"/>
              </a:spcAft>
              <a:buSzPts val="4200"/>
              <a:buNone/>
              <a:defRPr sz="5600"/>
            </a:lvl3pPr>
            <a:lvl4pPr lvl="3" algn="ctr" rtl="0">
              <a:spcBef>
                <a:spcPts val="0"/>
              </a:spcBef>
              <a:spcAft>
                <a:spcPts val="0"/>
              </a:spcAft>
              <a:buSzPts val="4200"/>
              <a:buNone/>
              <a:defRPr sz="5600"/>
            </a:lvl4pPr>
            <a:lvl5pPr lvl="4" algn="ctr" rtl="0">
              <a:spcBef>
                <a:spcPts val="0"/>
              </a:spcBef>
              <a:spcAft>
                <a:spcPts val="0"/>
              </a:spcAft>
              <a:buSzPts val="4200"/>
              <a:buNone/>
              <a:defRPr sz="5600"/>
            </a:lvl5pPr>
            <a:lvl6pPr lvl="5" algn="ctr" rtl="0">
              <a:spcBef>
                <a:spcPts val="0"/>
              </a:spcBef>
              <a:spcAft>
                <a:spcPts val="0"/>
              </a:spcAft>
              <a:buSzPts val="4200"/>
              <a:buNone/>
              <a:defRPr sz="5600"/>
            </a:lvl6pPr>
            <a:lvl7pPr lvl="6" algn="ctr" rtl="0">
              <a:spcBef>
                <a:spcPts val="0"/>
              </a:spcBef>
              <a:spcAft>
                <a:spcPts val="0"/>
              </a:spcAft>
              <a:buSzPts val="4200"/>
              <a:buNone/>
              <a:defRPr sz="5600"/>
            </a:lvl7pPr>
            <a:lvl8pPr lvl="7" algn="ctr" rtl="0">
              <a:spcBef>
                <a:spcPts val="0"/>
              </a:spcBef>
              <a:spcAft>
                <a:spcPts val="0"/>
              </a:spcAft>
              <a:buSzPts val="4200"/>
              <a:buNone/>
              <a:defRPr sz="5600"/>
            </a:lvl8pPr>
            <a:lvl9pPr lvl="8" algn="ctr" rtl="0">
              <a:spcBef>
                <a:spcPts val="0"/>
              </a:spcBef>
              <a:spcAft>
                <a:spcPts val="0"/>
              </a:spcAft>
              <a:buSzPts val="4200"/>
              <a:buNone/>
              <a:defRPr sz="5600"/>
            </a:lvl9pPr>
          </a:lstStyle>
          <a:p>
            <a:r>
              <a:rPr lang="en-US"/>
              <a:t>Click to edit Master title style</a:t>
            </a:r>
            <a:endParaRPr/>
          </a:p>
        </p:txBody>
      </p:sp>
      <p:sp>
        <p:nvSpPr>
          <p:cNvPr id="118" name="Google Shape;118;p16"/>
          <p:cNvSpPr txBox="1">
            <a:spLocks noGrp="1"/>
          </p:cNvSpPr>
          <p:nvPr>
            <p:ph type="subTitle" idx="1"/>
          </p:nvPr>
        </p:nvSpPr>
        <p:spPr>
          <a:xfrm>
            <a:off x="1820551" y="2624928"/>
            <a:ext cx="2548800" cy="105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r>
              <a:rPr lang="en-US"/>
              <a:t>Click to edit Master subtitle style</a:t>
            </a:r>
            <a:endParaRPr/>
          </a:p>
        </p:txBody>
      </p:sp>
      <p:sp>
        <p:nvSpPr>
          <p:cNvPr id="119" name="Google Shape;119;p16"/>
          <p:cNvSpPr/>
          <p:nvPr/>
        </p:nvSpPr>
        <p:spPr>
          <a:xfrm>
            <a:off x="778767"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0" name="Google Shape;120;p16"/>
          <p:cNvSpPr/>
          <p:nvPr/>
        </p:nvSpPr>
        <p:spPr>
          <a:xfrm>
            <a:off x="445733"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1" name="Google Shape;121;p16"/>
          <p:cNvSpPr/>
          <p:nvPr/>
        </p:nvSpPr>
        <p:spPr>
          <a:xfrm>
            <a:off x="112700"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2" name="Google Shape;122;p16"/>
          <p:cNvSpPr txBox="1">
            <a:spLocks noGrp="1"/>
          </p:cNvSpPr>
          <p:nvPr>
            <p:ph type="title" idx="3"/>
          </p:nvPr>
        </p:nvSpPr>
        <p:spPr>
          <a:xfrm>
            <a:off x="4821584" y="2005984"/>
            <a:ext cx="2548800" cy="763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2133"/>
            </a:lvl1pPr>
            <a:lvl2pPr lvl="1" algn="ctr" rtl="0">
              <a:spcBef>
                <a:spcPts val="0"/>
              </a:spcBef>
              <a:spcAft>
                <a:spcPts val="0"/>
              </a:spcAft>
              <a:buSzPts val="4200"/>
              <a:buNone/>
              <a:defRPr sz="5600"/>
            </a:lvl2pPr>
            <a:lvl3pPr lvl="2" algn="ctr" rtl="0">
              <a:spcBef>
                <a:spcPts val="0"/>
              </a:spcBef>
              <a:spcAft>
                <a:spcPts val="0"/>
              </a:spcAft>
              <a:buSzPts val="4200"/>
              <a:buNone/>
              <a:defRPr sz="5600"/>
            </a:lvl3pPr>
            <a:lvl4pPr lvl="3" algn="ctr" rtl="0">
              <a:spcBef>
                <a:spcPts val="0"/>
              </a:spcBef>
              <a:spcAft>
                <a:spcPts val="0"/>
              </a:spcAft>
              <a:buSzPts val="4200"/>
              <a:buNone/>
              <a:defRPr sz="5600"/>
            </a:lvl4pPr>
            <a:lvl5pPr lvl="4" algn="ctr" rtl="0">
              <a:spcBef>
                <a:spcPts val="0"/>
              </a:spcBef>
              <a:spcAft>
                <a:spcPts val="0"/>
              </a:spcAft>
              <a:buSzPts val="4200"/>
              <a:buNone/>
              <a:defRPr sz="5600"/>
            </a:lvl5pPr>
            <a:lvl6pPr lvl="5" algn="ctr" rtl="0">
              <a:spcBef>
                <a:spcPts val="0"/>
              </a:spcBef>
              <a:spcAft>
                <a:spcPts val="0"/>
              </a:spcAft>
              <a:buSzPts val="4200"/>
              <a:buNone/>
              <a:defRPr sz="5600"/>
            </a:lvl6pPr>
            <a:lvl7pPr lvl="6" algn="ctr" rtl="0">
              <a:spcBef>
                <a:spcPts val="0"/>
              </a:spcBef>
              <a:spcAft>
                <a:spcPts val="0"/>
              </a:spcAft>
              <a:buSzPts val="4200"/>
              <a:buNone/>
              <a:defRPr sz="5600"/>
            </a:lvl7pPr>
            <a:lvl8pPr lvl="7" algn="ctr" rtl="0">
              <a:spcBef>
                <a:spcPts val="0"/>
              </a:spcBef>
              <a:spcAft>
                <a:spcPts val="0"/>
              </a:spcAft>
              <a:buSzPts val="4200"/>
              <a:buNone/>
              <a:defRPr sz="5600"/>
            </a:lvl8pPr>
            <a:lvl9pPr lvl="8" algn="ctr" rtl="0">
              <a:spcBef>
                <a:spcPts val="0"/>
              </a:spcBef>
              <a:spcAft>
                <a:spcPts val="0"/>
              </a:spcAft>
              <a:buSzPts val="4200"/>
              <a:buNone/>
              <a:defRPr sz="5600"/>
            </a:lvl9pPr>
          </a:lstStyle>
          <a:p>
            <a:r>
              <a:rPr lang="en-US"/>
              <a:t>Click to edit Master title style</a:t>
            </a:r>
            <a:endParaRPr/>
          </a:p>
        </p:txBody>
      </p:sp>
      <p:sp>
        <p:nvSpPr>
          <p:cNvPr id="123" name="Google Shape;123;p16"/>
          <p:cNvSpPr txBox="1">
            <a:spLocks noGrp="1"/>
          </p:cNvSpPr>
          <p:nvPr>
            <p:ph type="subTitle" idx="4"/>
          </p:nvPr>
        </p:nvSpPr>
        <p:spPr>
          <a:xfrm>
            <a:off x="4821584" y="2624928"/>
            <a:ext cx="2548800" cy="105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r>
              <a:rPr lang="en-US"/>
              <a:t>Click to edit Master subtitle style</a:t>
            </a:r>
            <a:endParaRPr/>
          </a:p>
        </p:txBody>
      </p:sp>
      <p:sp>
        <p:nvSpPr>
          <p:cNvPr id="124" name="Google Shape;124;p16"/>
          <p:cNvSpPr txBox="1">
            <a:spLocks noGrp="1"/>
          </p:cNvSpPr>
          <p:nvPr>
            <p:ph type="title" idx="5"/>
          </p:nvPr>
        </p:nvSpPr>
        <p:spPr>
          <a:xfrm>
            <a:off x="7822617" y="2005984"/>
            <a:ext cx="2548800" cy="763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2133"/>
            </a:lvl1pPr>
            <a:lvl2pPr lvl="1" algn="ctr" rtl="0">
              <a:spcBef>
                <a:spcPts val="0"/>
              </a:spcBef>
              <a:spcAft>
                <a:spcPts val="0"/>
              </a:spcAft>
              <a:buSzPts val="4200"/>
              <a:buNone/>
              <a:defRPr sz="5600"/>
            </a:lvl2pPr>
            <a:lvl3pPr lvl="2" algn="ctr" rtl="0">
              <a:spcBef>
                <a:spcPts val="0"/>
              </a:spcBef>
              <a:spcAft>
                <a:spcPts val="0"/>
              </a:spcAft>
              <a:buSzPts val="4200"/>
              <a:buNone/>
              <a:defRPr sz="5600"/>
            </a:lvl3pPr>
            <a:lvl4pPr lvl="3" algn="ctr" rtl="0">
              <a:spcBef>
                <a:spcPts val="0"/>
              </a:spcBef>
              <a:spcAft>
                <a:spcPts val="0"/>
              </a:spcAft>
              <a:buSzPts val="4200"/>
              <a:buNone/>
              <a:defRPr sz="5600"/>
            </a:lvl4pPr>
            <a:lvl5pPr lvl="4" algn="ctr" rtl="0">
              <a:spcBef>
                <a:spcPts val="0"/>
              </a:spcBef>
              <a:spcAft>
                <a:spcPts val="0"/>
              </a:spcAft>
              <a:buSzPts val="4200"/>
              <a:buNone/>
              <a:defRPr sz="5600"/>
            </a:lvl5pPr>
            <a:lvl6pPr lvl="5" algn="ctr" rtl="0">
              <a:spcBef>
                <a:spcPts val="0"/>
              </a:spcBef>
              <a:spcAft>
                <a:spcPts val="0"/>
              </a:spcAft>
              <a:buSzPts val="4200"/>
              <a:buNone/>
              <a:defRPr sz="5600"/>
            </a:lvl6pPr>
            <a:lvl7pPr lvl="6" algn="ctr" rtl="0">
              <a:spcBef>
                <a:spcPts val="0"/>
              </a:spcBef>
              <a:spcAft>
                <a:spcPts val="0"/>
              </a:spcAft>
              <a:buSzPts val="4200"/>
              <a:buNone/>
              <a:defRPr sz="5600"/>
            </a:lvl7pPr>
            <a:lvl8pPr lvl="7" algn="ctr" rtl="0">
              <a:spcBef>
                <a:spcPts val="0"/>
              </a:spcBef>
              <a:spcAft>
                <a:spcPts val="0"/>
              </a:spcAft>
              <a:buSzPts val="4200"/>
              <a:buNone/>
              <a:defRPr sz="5600"/>
            </a:lvl8pPr>
            <a:lvl9pPr lvl="8" algn="ctr" rtl="0">
              <a:spcBef>
                <a:spcPts val="0"/>
              </a:spcBef>
              <a:spcAft>
                <a:spcPts val="0"/>
              </a:spcAft>
              <a:buSzPts val="4200"/>
              <a:buNone/>
              <a:defRPr sz="5600"/>
            </a:lvl9pPr>
          </a:lstStyle>
          <a:p>
            <a:r>
              <a:rPr lang="en-US"/>
              <a:t>Click to edit Master title style</a:t>
            </a:r>
            <a:endParaRPr/>
          </a:p>
        </p:txBody>
      </p:sp>
      <p:sp>
        <p:nvSpPr>
          <p:cNvPr id="125" name="Google Shape;125;p16"/>
          <p:cNvSpPr txBox="1">
            <a:spLocks noGrp="1"/>
          </p:cNvSpPr>
          <p:nvPr>
            <p:ph type="subTitle" idx="6"/>
          </p:nvPr>
        </p:nvSpPr>
        <p:spPr>
          <a:xfrm>
            <a:off x="7822617" y="2624928"/>
            <a:ext cx="2548800" cy="105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r>
              <a:rPr lang="en-US"/>
              <a:t>Click to edit Master subtitle style</a:t>
            </a:r>
            <a:endParaRPr/>
          </a:p>
        </p:txBody>
      </p:sp>
      <p:sp>
        <p:nvSpPr>
          <p:cNvPr id="126" name="Google Shape;126;p16"/>
          <p:cNvSpPr txBox="1">
            <a:spLocks noGrp="1"/>
          </p:cNvSpPr>
          <p:nvPr>
            <p:ph type="title" idx="7"/>
          </p:nvPr>
        </p:nvSpPr>
        <p:spPr>
          <a:xfrm>
            <a:off x="1820551" y="4432751"/>
            <a:ext cx="2548800" cy="763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2133"/>
            </a:lvl1pPr>
            <a:lvl2pPr lvl="1" algn="ctr" rtl="0">
              <a:spcBef>
                <a:spcPts val="0"/>
              </a:spcBef>
              <a:spcAft>
                <a:spcPts val="0"/>
              </a:spcAft>
              <a:buSzPts val="4200"/>
              <a:buNone/>
              <a:defRPr sz="5600"/>
            </a:lvl2pPr>
            <a:lvl3pPr lvl="2" algn="ctr" rtl="0">
              <a:spcBef>
                <a:spcPts val="0"/>
              </a:spcBef>
              <a:spcAft>
                <a:spcPts val="0"/>
              </a:spcAft>
              <a:buSzPts val="4200"/>
              <a:buNone/>
              <a:defRPr sz="5600"/>
            </a:lvl3pPr>
            <a:lvl4pPr lvl="3" algn="ctr" rtl="0">
              <a:spcBef>
                <a:spcPts val="0"/>
              </a:spcBef>
              <a:spcAft>
                <a:spcPts val="0"/>
              </a:spcAft>
              <a:buSzPts val="4200"/>
              <a:buNone/>
              <a:defRPr sz="5600"/>
            </a:lvl4pPr>
            <a:lvl5pPr lvl="4" algn="ctr" rtl="0">
              <a:spcBef>
                <a:spcPts val="0"/>
              </a:spcBef>
              <a:spcAft>
                <a:spcPts val="0"/>
              </a:spcAft>
              <a:buSzPts val="4200"/>
              <a:buNone/>
              <a:defRPr sz="5600"/>
            </a:lvl5pPr>
            <a:lvl6pPr lvl="5" algn="ctr" rtl="0">
              <a:spcBef>
                <a:spcPts val="0"/>
              </a:spcBef>
              <a:spcAft>
                <a:spcPts val="0"/>
              </a:spcAft>
              <a:buSzPts val="4200"/>
              <a:buNone/>
              <a:defRPr sz="5600"/>
            </a:lvl6pPr>
            <a:lvl7pPr lvl="6" algn="ctr" rtl="0">
              <a:spcBef>
                <a:spcPts val="0"/>
              </a:spcBef>
              <a:spcAft>
                <a:spcPts val="0"/>
              </a:spcAft>
              <a:buSzPts val="4200"/>
              <a:buNone/>
              <a:defRPr sz="5600"/>
            </a:lvl7pPr>
            <a:lvl8pPr lvl="7" algn="ctr" rtl="0">
              <a:spcBef>
                <a:spcPts val="0"/>
              </a:spcBef>
              <a:spcAft>
                <a:spcPts val="0"/>
              </a:spcAft>
              <a:buSzPts val="4200"/>
              <a:buNone/>
              <a:defRPr sz="5600"/>
            </a:lvl8pPr>
            <a:lvl9pPr lvl="8" algn="ctr" rtl="0">
              <a:spcBef>
                <a:spcPts val="0"/>
              </a:spcBef>
              <a:spcAft>
                <a:spcPts val="0"/>
              </a:spcAft>
              <a:buSzPts val="4200"/>
              <a:buNone/>
              <a:defRPr sz="5600"/>
            </a:lvl9pPr>
          </a:lstStyle>
          <a:p>
            <a:r>
              <a:rPr lang="en-US"/>
              <a:t>Click to edit Master title style</a:t>
            </a:r>
            <a:endParaRPr/>
          </a:p>
        </p:txBody>
      </p:sp>
      <p:sp>
        <p:nvSpPr>
          <p:cNvPr id="127" name="Google Shape;127;p16"/>
          <p:cNvSpPr txBox="1">
            <a:spLocks noGrp="1"/>
          </p:cNvSpPr>
          <p:nvPr>
            <p:ph type="subTitle" idx="8"/>
          </p:nvPr>
        </p:nvSpPr>
        <p:spPr>
          <a:xfrm>
            <a:off x="1820551" y="5040188"/>
            <a:ext cx="2548800" cy="105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r>
              <a:rPr lang="en-US"/>
              <a:t>Click to edit Master subtitle style</a:t>
            </a:r>
            <a:endParaRPr/>
          </a:p>
        </p:txBody>
      </p:sp>
      <p:sp>
        <p:nvSpPr>
          <p:cNvPr id="128" name="Google Shape;128;p16"/>
          <p:cNvSpPr txBox="1">
            <a:spLocks noGrp="1"/>
          </p:cNvSpPr>
          <p:nvPr>
            <p:ph type="title" idx="9"/>
          </p:nvPr>
        </p:nvSpPr>
        <p:spPr>
          <a:xfrm>
            <a:off x="4821584" y="4432751"/>
            <a:ext cx="2548800" cy="763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2133"/>
            </a:lvl1pPr>
            <a:lvl2pPr lvl="1" algn="ctr" rtl="0">
              <a:spcBef>
                <a:spcPts val="0"/>
              </a:spcBef>
              <a:spcAft>
                <a:spcPts val="0"/>
              </a:spcAft>
              <a:buSzPts val="4200"/>
              <a:buNone/>
              <a:defRPr sz="5600"/>
            </a:lvl2pPr>
            <a:lvl3pPr lvl="2" algn="ctr" rtl="0">
              <a:spcBef>
                <a:spcPts val="0"/>
              </a:spcBef>
              <a:spcAft>
                <a:spcPts val="0"/>
              </a:spcAft>
              <a:buSzPts val="4200"/>
              <a:buNone/>
              <a:defRPr sz="5600"/>
            </a:lvl3pPr>
            <a:lvl4pPr lvl="3" algn="ctr" rtl="0">
              <a:spcBef>
                <a:spcPts val="0"/>
              </a:spcBef>
              <a:spcAft>
                <a:spcPts val="0"/>
              </a:spcAft>
              <a:buSzPts val="4200"/>
              <a:buNone/>
              <a:defRPr sz="5600"/>
            </a:lvl4pPr>
            <a:lvl5pPr lvl="4" algn="ctr" rtl="0">
              <a:spcBef>
                <a:spcPts val="0"/>
              </a:spcBef>
              <a:spcAft>
                <a:spcPts val="0"/>
              </a:spcAft>
              <a:buSzPts val="4200"/>
              <a:buNone/>
              <a:defRPr sz="5600"/>
            </a:lvl5pPr>
            <a:lvl6pPr lvl="5" algn="ctr" rtl="0">
              <a:spcBef>
                <a:spcPts val="0"/>
              </a:spcBef>
              <a:spcAft>
                <a:spcPts val="0"/>
              </a:spcAft>
              <a:buSzPts val="4200"/>
              <a:buNone/>
              <a:defRPr sz="5600"/>
            </a:lvl6pPr>
            <a:lvl7pPr lvl="6" algn="ctr" rtl="0">
              <a:spcBef>
                <a:spcPts val="0"/>
              </a:spcBef>
              <a:spcAft>
                <a:spcPts val="0"/>
              </a:spcAft>
              <a:buSzPts val="4200"/>
              <a:buNone/>
              <a:defRPr sz="5600"/>
            </a:lvl7pPr>
            <a:lvl8pPr lvl="7" algn="ctr" rtl="0">
              <a:spcBef>
                <a:spcPts val="0"/>
              </a:spcBef>
              <a:spcAft>
                <a:spcPts val="0"/>
              </a:spcAft>
              <a:buSzPts val="4200"/>
              <a:buNone/>
              <a:defRPr sz="5600"/>
            </a:lvl8pPr>
            <a:lvl9pPr lvl="8" algn="ctr" rtl="0">
              <a:spcBef>
                <a:spcPts val="0"/>
              </a:spcBef>
              <a:spcAft>
                <a:spcPts val="0"/>
              </a:spcAft>
              <a:buSzPts val="4200"/>
              <a:buNone/>
              <a:defRPr sz="5600"/>
            </a:lvl9pPr>
          </a:lstStyle>
          <a:p>
            <a:r>
              <a:rPr lang="en-US"/>
              <a:t>Click to edit Master title style</a:t>
            </a:r>
            <a:endParaRPr/>
          </a:p>
        </p:txBody>
      </p:sp>
      <p:sp>
        <p:nvSpPr>
          <p:cNvPr id="129" name="Google Shape;129;p16"/>
          <p:cNvSpPr txBox="1">
            <a:spLocks noGrp="1"/>
          </p:cNvSpPr>
          <p:nvPr>
            <p:ph type="subTitle" idx="13"/>
          </p:nvPr>
        </p:nvSpPr>
        <p:spPr>
          <a:xfrm>
            <a:off x="4821584" y="5040188"/>
            <a:ext cx="2548800" cy="105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r>
              <a:rPr lang="en-US"/>
              <a:t>Click to edit Master subtitle style</a:t>
            </a:r>
            <a:endParaRPr/>
          </a:p>
        </p:txBody>
      </p:sp>
      <p:sp>
        <p:nvSpPr>
          <p:cNvPr id="130" name="Google Shape;130;p16"/>
          <p:cNvSpPr txBox="1">
            <a:spLocks noGrp="1"/>
          </p:cNvSpPr>
          <p:nvPr>
            <p:ph type="title" idx="14"/>
          </p:nvPr>
        </p:nvSpPr>
        <p:spPr>
          <a:xfrm>
            <a:off x="7822617" y="4432751"/>
            <a:ext cx="2548800" cy="763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2133"/>
            </a:lvl1pPr>
            <a:lvl2pPr lvl="1" algn="ctr" rtl="0">
              <a:spcBef>
                <a:spcPts val="0"/>
              </a:spcBef>
              <a:spcAft>
                <a:spcPts val="0"/>
              </a:spcAft>
              <a:buSzPts val="4200"/>
              <a:buNone/>
              <a:defRPr sz="5600"/>
            </a:lvl2pPr>
            <a:lvl3pPr lvl="2" algn="ctr" rtl="0">
              <a:spcBef>
                <a:spcPts val="0"/>
              </a:spcBef>
              <a:spcAft>
                <a:spcPts val="0"/>
              </a:spcAft>
              <a:buSzPts val="4200"/>
              <a:buNone/>
              <a:defRPr sz="5600"/>
            </a:lvl3pPr>
            <a:lvl4pPr lvl="3" algn="ctr" rtl="0">
              <a:spcBef>
                <a:spcPts val="0"/>
              </a:spcBef>
              <a:spcAft>
                <a:spcPts val="0"/>
              </a:spcAft>
              <a:buSzPts val="4200"/>
              <a:buNone/>
              <a:defRPr sz="5600"/>
            </a:lvl4pPr>
            <a:lvl5pPr lvl="4" algn="ctr" rtl="0">
              <a:spcBef>
                <a:spcPts val="0"/>
              </a:spcBef>
              <a:spcAft>
                <a:spcPts val="0"/>
              </a:spcAft>
              <a:buSzPts val="4200"/>
              <a:buNone/>
              <a:defRPr sz="5600"/>
            </a:lvl5pPr>
            <a:lvl6pPr lvl="5" algn="ctr" rtl="0">
              <a:spcBef>
                <a:spcPts val="0"/>
              </a:spcBef>
              <a:spcAft>
                <a:spcPts val="0"/>
              </a:spcAft>
              <a:buSzPts val="4200"/>
              <a:buNone/>
              <a:defRPr sz="5600"/>
            </a:lvl6pPr>
            <a:lvl7pPr lvl="6" algn="ctr" rtl="0">
              <a:spcBef>
                <a:spcPts val="0"/>
              </a:spcBef>
              <a:spcAft>
                <a:spcPts val="0"/>
              </a:spcAft>
              <a:buSzPts val="4200"/>
              <a:buNone/>
              <a:defRPr sz="5600"/>
            </a:lvl7pPr>
            <a:lvl8pPr lvl="7" algn="ctr" rtl="0">
              <a:spcBef>
                <a:spcPts val="0"/>
              </a:spcBef>
              <a:spcAft>
                <a:spcPts val="0"/>
              </a:spcAft>
              <a:buSzPts val="4200"/>
              <a:buNone/>
              <a:defRPr sz="5600"/>
            </a:lvl8pPr>
            <a:lvl9pPr lvl="8" algn="ctr" rtl="0">
              <a:spcBef>
                <a:spcPts val="0"/>
              </a:spcBef>
              <a:spcAft>
                <a:spcPts val="0"/>
              </a:spcAft>
              <a:buSzPts val="4200"/>
              <a:buNone/>
              <a:defRPr sz="5600"/>
            </a:lvl9pPr>
          </a:lstStyle>
          <a:p>
            <a:r>
              <a:rPr lang="en-US"/>
              <a:t>Click to edit Master title style</a:t>
            </a:r>
            <a:endParaRPr/>
          </a:p>
        </p:txBody>
      </p:sp>
      <p:sp>
        <p:nvSpPr>
          <p:cNvPr id="131" name="Google Shape;131;p16"/>
          <p:cNvSpPr txBox="1">
            <a:spLocks noGrp="1"/>
          </p:cNvSpPr>
          <p:nvPr>
            <p:ph type="subTitle" idx="15"/>
          </p:nvPr>
        </p:nvSpPr>
        <p:spPr>
          <a:xfrm>
            <a:off x="7822617" y="5040188"/>
            <a:ext cx="2548800" cy="105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r>
              <a:rPr lang="en-US"/>
              <a:t>Click to edit Master subtitle style</a:t>
            </a:r>
            <a:endParaRPr/>
          </a:p>
        </p:txBody>
      </p:sp>
    </p:spTree>
    <p:extLst>
      <p:ext uri="{BB962C8B-B14F-4D97-AF65-F5344CB8AC3E}">
        <p14:creationId xmlns:p14="http://schemas.microsoft.com/office/powerpoint/2010/main" val="26993946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Two Columns">
  <p:cSld name="Title + Two Columns">
    <p:spTree>
      <p:nvGrpSpPr>
        <p:cNvPr id="1" name="Shape 132"/>
        <p:cNvGrpSpPr/>
        <p:nvPr/>
      </p:nvGrpSpPr>
      <p:grpSpPr>
        <a:xfrm>
          <a:off x="0" y="0"/>
          <a:ext cx="0" cy="0"/>
          <a:chOff x="0" y="0"/>
          <a:chExt cx="0" cy="0"/>
        </a:xfrm>
      </p:grpSpPr>
      <p:sp>
        <p:nvSpPr>
          <p:cNvPr id="133" name="Google Shape;133;p17"/>
          <p:cNvSpPr txBox="1">
            <a:spLocks noGrp="1"/>
          </p:cNvSpPr>
          <p:nvPr>
            <p:ph type="title"/>
          </p:nvPr>
        </p:nvSpPr>
        <p:spPr>
          <a:xfrm>
            <a:off x="1109167" y="593367"/>
            <a:ext cx="107688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None/>
              <a:defRPr sz="2667"/>
            </a:lvl1pPr>
            <a:lvl2pPr lvl="1" rtl="0">
              <a:spcBef>
                <a:spcPts val="0"/>
              </a:spcBef>
              <a:spcAft>
                <a:spcPts val="0"/>
              </a:spcAft>
              <a:buSzPts val="2000"/>
              <a:buNone/>
              <a:defRPr sz="2667"/>
            </a:lvl2pPr>
            <a:lvl3pPr lvl="2" rtl="0">
              <a:spcBef>
                <a:spcPts val="0"/>
              </a:spcBef>
              <a:spcAft>
                <a:spcPts val="0"/>
              </a:spcAft>
              <a:buSzPts val="2000"/>
              <a:buNone/>
              <a:defRPr sz="2667"/>
            </a:lvl3pPr>
            <a:lvl4pPr lvl="3" rtl="0">
              <a:spcBef>
                <a:spcPts val="0"/>
              </a:spcBef>
              <a:spcAft>
                <a:spcPts val="0"/>
              </a:spcAft>
              <a:buSzPts val="2000"/>
              <a:buNone/>
              <a:defRPr sz="2667"/>
            </a:lvl4pPr>
            <a:lvl5pPr lvl="4" rtl="0">
              <a:spcBef>
                <a:spcPts val="0"/>
              </a:spcBef>
              <a:spcAft>
                <a:spcPts val="0"/>
              </a:spcAft>
              <a:buSzPts val="2000"/>
              <a:buNone/>
              <a:defRPr sz="2667"/>
            </a:lvl5pPr>
            <a:lvl6pPr lvl="5" rtl="0">
              <a:spcBef>
                <a:spcPts val="0"/>
              </a:spcBef>
              <a:spcAft>
                <a:spcPts val="0"/>
              </a:spcAft>
              <a:buSzPts val="2000"/>
              <a:buNone/>
              <a:defRPr sz="2667"/>
            </a:lvl6pPr>
            <a:lvl7pPr lvl="6" rtl="0">
              <a:spcBef>
                <a:spcPts val="0"/>
              </a:spcBef>
              <a:spcAft>
                <a:spcPts val="0"/>
              </a:spcAft>
              <a:buSzPts val="2000"/>
              <a:buNone/>
              <a:defRPr sz="2667"/>
            </a:lvl7pPr>
            <a:lvl8pPr lvl="7" rtl="0">
              <a:spcBef>
                <a:spcPts val="0"/>
              </a:spcBef>
              <a:spcAft>
                <a:spcPts val="0"/>
              </a:spcAft>
              <a:buSzPts val="2000"/>
              <a:buNone/>
              <a:defRPr sz="2667"/>
            </a:lvl8pPr>
            <a:lvl9pPr lvl="8" rtl="0">
              <a:spcBef>
                <a:spcPts val="0"/>
              </a:spcBef>
              <a:spcAft>
                <a:spcPts val="0"/>
              </a:spcAft>
              <a:buSzPts val="2000"/>
              <a:buNone/>
              <a:defRPr sz="2667"/>
            </a:lvl9pPr>
          </a:lstStyle>
          <a:p>
            <a:r>
              <a:rPr lang="en-US"/>
              <a:t>Click to edit Master title style</a:t>
            </a:r>
            <a:endParaRPr/>
          </a:p>
        </p:txBody>
      </p:sp>
      <p:sp>
        <p:nvSpPr>
          <p:cNvPr id="134" name="Google Shape;134;p17"/>
          <p:cNvSpPr txBox="1">
            <a:spLocks noGrp="1"/>
          </p:cNvSpPr>
          <p:nvPr>
            <p:ph type="title" idx="2"/>
          </p:nvPr>
        </p:nvSpPr>
        <p:spPr>
          <a:xfrm>
            <a:off x="2147567" y="4386867"/>
            <a:ext cx="3240400" cy="763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2133"/>
            </a:lvl1pPr>
            <a:lvl2pPr lvl="1" algn="ctr" rtl="0">
              <a:spcBef>
                <a:spcPts val="0"/>
              </a:spcBef>
              <a:spcAft>
                <a:spcPts val="0"/>
              </a:spcAft>
              <a:buSzPts val="4200"/>
              <a:buNone/>
              <a:defRPr sz="5600"/>
            </a:lvl2pPr>
            <a:lvl3pPr lvl="2" algn="ctr" rtl="0">
              <a:spcBef>
                <a:spcPts val="0"/>
              </a:spcBef>
              <a:spcAft>
                <a:spcPts val="0"/>
              </a:spcAft>
              <a:buSzPts val="4200"/>
              <a:buNone/>
              <a:defRPr sz="5600"/>
            </a:lvl3pPr>
            <a:lvl4pPr lvl="3" algn="ctr" rtl="0">
              <a:spcBef>
                <a:spcPts val="0"/>
              </a:spcBef>
              <a:spcAft>
                <a:spcPts val="0"/>
              </a:spcAft>
              <a:buSzPts val="4200"/>
              <a:buNone/>
              <a:defRPr sz="5600"/>
            </a:lvl4pPr>
            <a:lvl5pPr lvl="4" algn="ctr" rtl="0">
              <a:spcBef>
                <a:spcPts val="0"/>
              </a:spcBef>
              <a:spcAft>
                <a:spcPts val="0"/>
              </a:spcAft>
              <a:buSzPts val="4200"/>
              <a:buNone/>
              <a:defRPr sz="5600"/>
            </a:lvl5pPr>
            <a:lvl6pPr lvl="5" algn="ctr" rtl="0">
              <a:spcBef>
                <a:spcPts val="0"/>
              </a:spcBef>
              <a:spcAft>
                <a:spcPts val="0"/>
              </a:spcAft>
              <a:buSzPts val="4200"/>
              <a:buNone/>
              <a:defRPr sz="5600"/>
            </a:lvl6pPr>
            <a:lvl7pPr lvl="6" algn="ctr" rtl="0">
              <a:spcBef>
                <a:spcPts val="0"/>
              </a:spcBef>
              <a:spcAft>
                <a:spcPts val="0"/>
              </a:spcAft>
              <a:buSzPts val="4200"/>
              <a:buNone/>
              <a:defRPr sz="5600"/>
            </a:lvl7pPr>
            <a:lvl8pPr lvl="7" algn="ctr" rtl="0">
              <a:spcBef>
                <a:spcPts val="0"/>
              </a:spcBef>
              <a:spcAft>
                <a:spcPts val="0"/>
              </a:spcAft>
              <a:buSzPts val="4200"/>
              <a:buNone/>
              <a:defRPr sz="5600"/>
            </a:lvl8pPr>
            <a:lvl9pPr lvl="8" algn="ctr" rtl="0">
              <a:spcBef>
                <a:spcPts val="0"/>
              </a:spcBef>
              <a:spcAft>
                <a:spcPts val="0"/>
              </a:spcAft>
              <a:buSzPts val="4200"/>
              <a:buNone/>
              <a:defRPr sz="5600"/>
            </a:lvl9pPr>
          </a:lstStyle>
          <a:p>
            <a:r>
              <a:rPr lang="en-US"/>
              <a:t>Click to edit Master title style</a:t>
            </a:r>
            <a:endParaRPr/>
          </a:p>
        </p:txBody>
      </p:sp>
      <p:sp>
        <p:nvSpPr>
          <p:cNvPr id="135" name="Google Shape;135;p17"/>
          <p:cNvSpPr txBox="1">
            <a:spLocks noGrp="1"/>
          </p:cNvSpPr>
          <p:nvPr>
            <p:ph type="subTitle" idx="1"/>
          </p:nvPr>
        </p:nvSpPr>
        <p:spPr>
          <a:xfrm>
            <a:off x="2147567" y="5310604"/>
            <a:ext cx="3240400" cy="1057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867"/>
            </a:lvl1pPr>
            <a:lvl2pPr lvl="1" algn="r" rtl="0">
              <a:lnSpc>
                <a:spcPct val="100000"/>
              </a:lnSpc>
              <a:spcBef>
                <a:spcPts val="0"/>
              </a:spcBef>
              <a:spcAft>
                <a:spcPts val="0"/>
              </a:spcAft>
              <a:buSzPts val="2100"/>
              <a:buNone/>
              <a:defRPr sz="2800"/>
            </a:lvl2pPr>
            <a:lvl3pPr lvl="2" algn="r" rtl="0">
              <a:lnSpc>
                <a:spcPct val="100000"/>
              </a:lnSpc>
              <a:spcBef>
                <a:spcPts val="0"/>
              </a:spcBef>
              <a:spcAft>
                <a:spcPts val="0"/>
              </a:spcAft>
              <a:buSzPts val="2100"/>
              <a:buNone/>
              <a:defRPr sz="2800"/>
            </a:lvl3pPr>
            <a:lvl4pPr lvl="3" algn="r" rtl="0">
              <a:lnSpc>
                <a:spcPct val="100000"/>
              </a:lnSpc>
              <a:spcBef>
                <a:spcPts val="0"/>
              </a:spcBef>
              <a:spcAft>
                <a:spcPts val="0"/>
              </a:spcAft>
              <a:buSzPts val="2100"/>
              <a:buNone/>
              <a:defRPr sz="2800"/>
            </a:lvl4pPr>
            <a:lvl5pPr lvl="4" algn="r" rtl="0">
              <a:lnSpc>
                <a:spcPct val="100000"/>
              </a:lnSpc>
              <a:spcBef>
                <a:spcPts val="0"/>
              </a:spcBef>
              <a:spcAft>
                <a:spcPts val="0"/>
              </a:spcAft>
              <a:buSzPts val="2100"/>
              <a:buNone/>
              <a:defRPr sz="2800"/>
            </a:lvl5pPr>
            <a:lvl6pPr lvl="5" algn="r" rtl="0">
              <a:lnSpc>
                <a:spcPct val="100000"/>
              </a:lnSpc>
              <a:spcBef>
                <a:spcPts val="0"/>
              </a:spcBef>
              <a:spcAft>
                <a:spcPts val="0"/>
              </a:spcAft>
              <a:buSzPts val="2100"/>
              <a:buNone/>
              <a:defRPr sz="2800"/>
            </a:lvl6pPr>
            <a:lvl7pPr lvl="6" algn="r" rtl="0">
              <a:lnSpc>
                <a:spcPct val="100000"/>
              </a:lnSpc>
              <a:spcBef>
                <a:spcPts val="0"/>
              </a:spcBef>
              <a:spcAft>
                <a:spcPts val="0"/>
              </a:spcAft>
              <a:buSzPts val="2100"/>
              <a:buNone/>
              <a:defRPr sz="2800"/>
            </a:lvl7pPr>
            <a:lvl8pPr lvl="7" algn="r" rtl="0">
              <a:lnSpc>
                <a:spcPct val="100000"/>
              </a:lnSpc>
              <a:spcBef>
                <a:spcPts val="0"/>
              </a:spcBef>
              <a:spcAft>
                <a:spcPts val="0"/>
              </a:spcAft>
              <a:buSzPts val="2100"/>
              <a:buNone/>
              <a:defRPr sz="2800"/>
            </a:lvl8pPr>
            <a:lvl9pPr lvl="8" algn="r" rtl="0">
              <a:lnSpc>
                <a:spcPct val="100000"/>
              </a:lnSpc>
              <a:spcBef>
                <a:spcPts val="0"/>
              </a:spcBef>
              <a:spcAft>
                <a:spcPts val="0"/>
              </a:spcAft>
              <a:buSzPts val="2100"/>
              <a:buNone/>
              <a:defRPr sz="2800"/>
            </a:lvl9pPr>
          </a:lstStyle>
          <a:p>
            <a:r>
              <a:rPr lang="en-US"/>
              <a:t>Click to edit Master subtitle style</a:t>
            </a:r>
            <a:endParaRPr/>
          </a:p>
        </p:txBody>
      </p:sp>
      <p:sp>
        <p:nvSpPr>
          <p:cNvPr id="136" name="Google Shape;136;p17"/>
          <p:cNvSpPr txBox="1">
            <a:spLocks noGrp="1"/>
          </p:cNvSpPr>
          <p:nvPr>
            <p:ph type="title" idx="3"/>
          </p:nvPr>
        </p:nvSpPr>
        <p:spPr>
          <a:xfrm>
            <a:off x="6804049" y="4386867"/>
            <a:ext cx="3240400" cy="763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2133"/>
            </a:lvl1pPr>
            <a:lvl2pPr lvl="1" algn="ctr" rtl="0">
              <a:spcBef>
                <a:spcPts val="0"/>
              </a:spcBef>
              <a:spcAft>
                <a:spcPts val="0"/>
              </a:spcAft>
              <a:buSzPts val="4200"/>
              <a:buNone/>
              <a:defRPr sz="5600"/>
            </a:lvl2pPr>
            <a:lvl3pPr lvl="2" algn="ctr" rtl="0">
              <a:spcBef>
                <a:spcPts val="0"/>
              </a:spcBef>
              <a:spcAft>
                <a:spcPts val="0"/>
              </a:spcAft>
              <a:buSzPts val="4200"/>
              <a:buNone/>
              <a:defRPr sz="5600"/>
            </a:lvl3pPr>
            <a:lvl4pPr lvl="3" algn="ctr" rtl="0">
              <a:spcBef>
                <a:spcPts val="0"/>
              </a:spcBef>
              <a:spcAft>
                <a:spcPts val="0"/>
              </a:spcAft>
              <a:buSzPts val="4200"/>
              <a:buNone/>
              <a:defRPr sz="5600"/>
            </a:lvl4pPr>
            <a:lvl5pPr lvl="4" algn="ctr" rtl="0">
              <a:spcBef>
                <a:spcPts val="0"/>
              </a:spcBef>
              <a:spcAft>
                <a:spcPts val="0"/>
              </a:spcAft>
              <a:buSzPts val="4200"/>
              <a:buNone/>
              <a:defRPr sz="5600"/>
            </a:lvl5pPr>
            <a:lvl6pPr lvl="5" algn="ctr" rtl="0">
              <a:spcBef>
                <a:spcPts val="0"/>
              </a:spcBef>
              <a:spcAft>
                <a:spcPts val="0"/>
              </a:spcAft>
              <a:buSzPts val="4200"/>
              <a:buNone/>
              <a:defRPr sz="5600"/>
            </a:lvl6pPr>
            <a:lvl7pPr lvl="6" algn="ctr" rtl="0">
              <a:spcBef>
                <a:spcPts val="0"/>
              </a:spcBef>
              <a:spcAft>
                <a:spcPts val="0"/>
              </a:spcAft>
              <a:buSzPts val="4200"/>
              <a:buNone/>
              <a:defRPr sz="5600"/>
            </a:lvl7pPr>
            <a:lvl8pPr lvl="7" algn="ctr" rtl="0">
              <a:spcBef>
                <a:spcPts val="0"/>
              </a:spcBef>
              <a:spcAft>
                <a:spcPts val="0"/>
              </a:spcAft>
              <a:buSzPts val="4200"/>
              <a:buNone/>
              <a:defRPr sz="5600"/>
            </a:lvl8pPr>
            <a:lvl9pPr lvl="8" algn="ctr" rtl="0">
              <a:spcBef>
                <a:spcPts val="0"/>
              </a:spcBef>
              <a:spcAft>
                <a:spcPts val="0"/>
              </a:spcAft>
              <a:buSzPts val="4200"/>
              <a:buNone/>
              <a:defRPr sz="5600"/>
            </a:lvl9pPr>
          </a:lstStyle>
          <a:p>
            <a:r>
              <a:rPr lang="en-US"/>
              <a:t>Click to edit Master title style</a:t>
            </a:r>
            <a:endParaRPr/>
          </a:p>
        </p:txBody>
      </p:sp>
      <p:sp>
        <p:nvSpPr>
          <p:cNvPr id="137" name="Google Shape;137;p17"/>
          <p:cNvSpPr txBox="1">
            <a:spLocks noGrp="1"/>
          </p:cNvSpPr>
          <p:nvPr>
            <p:ph type="subTitle" idx="4"/>
          </p:nvPr>
        </p:nvSpPr>
        <p:spPr>
          <a:xfrm>
            <a:off x="6804049" y="5310604"/>
            <a:ext cx="3240400" cy="1057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867"/>
            </a:lvl1pPr>
            <a:lvl2pPr lvl="1" algn="r" rtl="0">
              <a:lnSpc>
                <a:spcPct val="100000"/>
              </a:lnSpc>
              <a:spcBef>
                <a:spcPts val="0"/>
              </a:spcBef>
              <a:spcAft>
                <a:spcPts val="0"/>
              </a:spcAft>
              <a:buSzPts val="2100"/>
              <a:buNone/>
              <a:defRPr sz="2800"/>
            </a:lvl2pPr>
            <a:lvl3pPr lvl="2" algn="r" rtl="0">
              <a:lnSpc>
                <a:spcPct val="100000"/>
              </a:lnSpc>
              <a:spcBef>
                <a:spcPts val="0"/>
              </a:spcBef>
              <a:spcAft>
                <a:spcPts val="0"/>
              </a:spcAft>
              <a:buSzPts val="2100"/>
              <a:buNone/>
              <a:defRPr sz="2800"/>
            </a:lvl3pPr>
            <a:lvl4pPr lvl="3" algn="r" rtl="0">
              <a:lnSpc>
                <a:spcPct val="100000"/>
              </a:lnSpc>
              <a:spcBef>
                <a:spcPts val="0"/>
              </a:spcBef>
              <a:spcAft>
                <a:spcPts val="0"/>
              </a:spcAft>
              <a:buSzPts val="2100"/>
              <a:buNone/>
              <a:defRPr sz="2800"/>
            </a:lvl4pPr>
            <a:lvl5pPr lvl="4" algn="r" rtl="0">
              <a:lnSpc>
                <a:spcPct val="100000"/>
              </a:lnSpc>
              <a:spcBef>
                <a:spcPts val="0"/>
              </a:spcBef>
              <a:spcAft>
                <a:spcPts val="0"/>
              </a:spcAft>
              <a:buSzPts val="2100"/>
              <a:buNone/>
              <a:defRPr sz="2800"/>
            </a:lvl5pPr>
            <a:lvl6pPr lvl="5" algn="r" rtl="0">
              <a:lnSpc>
                <a:spcPct val="100000"/>
              </a:lnSpc>
              <a:spcBef>
                <a:spcPts val="0"/>
              </a:spcBef>
              <a:spcAft>
                <a:spcPts val="0"/>
              </a:spcAft>
              <a:buSzPts val="2100"/>
              <a:buNone/>
              <a:defRPr sz="2800"/>
            </a:lvl6pPr>
            <a:lvl7pPr lvl="6" algn="r" rtl="0">
              <a:lnSpc>
                <a:spcPct val="100000"/>
              </a:lnSpc>
              <a:spcBef>
                <a:spcPts val="0"/>
              </a:spcBef>
              <a:spcAft>
                <a:spcPts val="0"/>
              </a:spcAft>
              <a:buSzPts val="2100"/>
              <a:buNone/>
              <a:defRPr sz="2800"/>
            </a:lvl7pPr>
            <a:lvl8pPr lvl="7" algn="r" rtl="0">
              <a:lnSpc>
                <a:spcPct val="100000"/>
              </a:lnSpc>
              <a:spcBef>
                <a:spcPts val="0"/>
              </a:spcBef>
              <a:spcAft>
                <a:spcPts val="0"/>
              </a:spcAft>
              <a:buSzPts val="2100"/>
              <a:buNone/>
              <a:defRPr sz="2800"/>
            </a:lvl8pPr>
            <a:lvl9pPr lvl="8" algn="r" rtl="0">
              <a:lnSpc>
                <a:spcPct val="100000"/>
              </a:lnSpc>
              <a:spcBef>
                <a:spcPts val="0"/>
              </a:spcBef>
              <a:spcAft>
                <a:spcPts val="0"/>
              </a:spcAft>
              <a:buSzPts val="2100"/>
              <a:buNone/>
              <a:defRPr sz="2800"/>
            </a:lvl9pPr>
          </a:lstStyle>
          <a:p>
            <a:r>
              <a:rPr lang="en-US"/>
              <a:t>Click to edit Master subtitle style</a:t>
            </a:r>
            <a:endParaRPr/>
          </a:p>
        </p:txBody>
      </p:sp>
      <p:sp>
        <p:nvSpPr>
          <p:cNvPr id="138" name="Google Shape;138;p17"/>
          <p:cNvSpPr/>
          <p:nvPr/>
        </p:nvSpPr>
        <p:spPr>
          <a:xfrm>
            <a:off x="778767"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9" name="Google Shape;139;p17"/>
          <p:cNvSpPr/>
          <p:nvPr/>
        </p:nvSpPr>
        <p:spPr>
          <a:xfrm>
            <a:off x="445733"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0" name="Google Shape;140;p17"/>
          <p:cNvSpPr/>
          <p:nvPr/>
        </p:nvSpPr>
        <p:spPr>
          <a:xfrm>
            <a:off x="112700"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141" name="Google Shape;141;p17"/>
          <p:cNvPicPr preferRelativeResize="0"/>
          <p:nvPr/>
        </p:nvPicPr>
        <p:blipFill>
          <a:blip r:embed="rId2">
            <a:alphaModFix/>
          </a:blip>
          <a:stretch>
            <a:fillRect/>
          </a:stretch>
        </p:blipFill>
        <p:spPr>
          <a:xfrm rot="-5867454">
            <a:off x="8294749" y="-849877"/>
            <a:ext cx="5330529" cy="4912992"/>
          </a:xfrm>
          <a:prstGeom prst="rect">
            <a:avLst/>
          </a:prstGeom>
          <a:noFill/>
          <a:ln>
            <a:noFill/>
          </a:ln>
        </p:spPr>
      </p:pic>
      <p:pic>
        <p:nvPicPr>
          <p:cNvPr id="142" name="Google Shape;142;p17"/>
          <p:cNvPicPr preferRelativeResize="0"/>
          <p:nvPr/>
        </p:nvPicPr>
        <p:blipFill>
          <a:blip r:embed="rId2">
            <a:alphaModFix/>
          </a:blip>
          <a:stretch>
            <a:fillRect/>
          </a:stretch>
        </p:blipFill>
        <p:spPr>
          <a:xfrm rot="5975364">
            <a:off x="-854329" y="4084632"/>
            <a:ext cx="2946389" cy="2715600"/>
          </a:xfrm>
          <a:prstGeom prst="rect">
            <a:avLst/>
          </a:prstGeom>
          <a:noFill/>
          <a:ln>
            <a:noFill/>
          </a:ln>
        </p:spPr>
      </p:pic>
    </p:spTree>
    <p:extLst>
      <p:ext uri="{BB962C8B-B14F-4D97-AF65-F5344CB8AC3E}">
        <p14:creationId xmlns:p14="http://schemas.microsoft.com/office/powerpoint/2010/main" val="446320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 Design">
  <p:cSld name="Title + Design">
    <p:spTree>
      <p:nvGrpSpPr>
        <p:cNvPr id="1" name="Shape 143"/>
        <p:cNvGrpSpPr/>
        <p:nvPr/>
      </p:nvGrpSpPr>
      <p:grpSpPr>
        <a:xfrm>
          <a:off x="0" y="0"/>
          <a:ext cx="0" cy="0"/>
          <a:chOff x="0" y="0"/>
          <a:chExt cx="0" cy="0"/>
        </a:xfrm>
      </p:grpSpPr>
      <p:pic>
        <p:nvPicPr>
          <p:cNvPr id="144" name="Google Shape;144;p18"/>
          <p:cNvPicPr preferRelativeResize="0"/>
          <p:nvPr/>
        </p:nvPicPr>
        <p:blipFill>
          <a:blip r:embed="rId2">
            <a:alphaModFix amt="20000"/>
          </a:blip>
          <a:stretch>
            <a:fillRect/>
          </a:stretch>
        </p:blipFill>
        <p:spPr>
          <a:xfrm>
            <a:off x="-1298814" y="-832267"/>
            <a:ext cx="7562228" cy="6858000"/>
          </a:xfrm>
          <a:prstGeom prst="rect">
            <a:avLst/>
          </a:prstGeom>
          <a:noFill/>
          <a:ln>
            <a:noFill/>
          </a:ln>
        </p:spPr>
      </p:pic>
      <p:sp>
        <p:nvSpPr>
          <p:cNvPr id="145" name="Google Shape;145;p18"/>
          <p:cNvSpPr txBox="1">
            <a:spLocks noGrp="1"/>
          </p:cNvSpPr>
          <p:nvPr>
            <p:ph type="title"/>
          </p:nvPr>
        </p:nvSpPr>
        <p:spPr>
          <a:xfrm>
            <a:off x="1109167" y="593367"/>
            <a:ext cx="107688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None/>
              <a:defRPr sz="2667"/>
            </a:lvl1pPr>
            <a:lvl2pPr lvl="1" rtl="0">
              <a:spcBef>
                <a:spcPts val="0"/>
              </a:spcBef>
              <a:spcAft>
                <a:spcPts val="0"/>
              </a:spcAft>
              <a:buSzPts val="2000"/>
              <a:buNone/>
              <a:defRPr sz="2667"/>
            </a:lvl2pPr>
            <a:lvl3pPr lvl="2" rtl="0">
              <a:spcBef>
                <a:spcPts val="0"/>
              </a:spcBef>
              <a:spcAft>
                <a:spcPts val="0"/>
              </a:spcAft>
              <a:buSzPts val="2000"/>
              <a:buNone/>
              <a:defRPr sz="2667"/>
            </a:lvl3pPr>
            <a:lvl4pPr lvl="3" rtl="0">
              <a:spcBef>
                <a:spcPts val="0"/>
              </a:spcBef>
              <a:spcAft>
                <a:spcPts val="0"/>
              </a:spcAft>
              <a:buSzPts val="2000"/>
              <a:buNone/>
              <a:defRPr sz="2667"/>
            </a:lvl4pPr>
            <a:lvl5pPr lvl="4" rtl="0">
              <a:spcBef>
                <a:spcPts val="0"/>
              </a:spcBef>
              <a:spcAft>
                <a:spcPts val="0"/>
              </a:spcAft>
              <a:buSzPts val="2000"/>
              <a:buNone/>
              <a:defRPr sz="2667"/>
            </a:lvl5pPr>
            <a:lvl6pPr lvl="5" rtl="0">
              <a:spcBef>
                <a:spcPts val="0"/>
              </a:spcBef>
              <a:spcAft>
                <a:spcPts val="0"/>
              </a:spcAft>
              <a:buSzPts val="2000"/>
              <a:buNone/>
              <a:defRPr sz="2667"/>
            </a:lvl6pPr>
            <a:lvl7pPr lvl="6" rtl="0">
              <a:spcBef>
                <a:spcPts val="0"/>
              </a:spcBef>
              <a:spcAft>
                <a:spcPts val="0"/>
              </a:spcAft>
              <a:buSzPts val="2000"/>
              <a:buNone/>
              <a:defRPr sz="2667"/>
            </a:lvl7pPr>
            <a:lvl8pPr lvl="7" rtl="0">
              <a:spcBef>
                <a:spcPts val="0"/>
              </a:spcBef>
              <a:spcAft>
                <a:spcPts val="0"/>
              </a:spcAft>
              <a:buSzPts val="2000"/>
              <a:buNone/>
              <a:defRPr sz="2667"/>
            </a:lvl8pPr>
            <a:lvl9pPr lvl="8" rtl="0">
              <a:spcBef>
                <a:spcPts val="0"/>
              </a:spcBef>
              <a:spcAft>
                <a:spcPts val="0"/>
              </a:spcAft>
              <a:buSzPts val="2000"/>
              <a:buNone/>
              <a:defRPr sz="2667"/>
            </a:lvl9pPr>
          </a:lstStyle>
          <a:p>
            <a:r>
              <a:rPr lang="en-US"/>
              <a:t>Click to edit Master title style</a:t>
            </a:r>
            <a:endParaRPr/>
          </a:p>
        </p:txBody>
      </p:sp>
      <p:sp>
        <p:nvSpPr>
          <p:cNvPr id="146" name="Google Shape;146;p18"/>
          <p:cNvSpPr/>
          <p:nvPr/>
        </p:nvSpPr>
        <p:spPr>
          <a:xfrm>
            <a:off x="778767"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7" name="Google Shape;147;p18"/>
          <p:cNvSpPr/>
          <p:nvPr/>
        </p:nvSpPr>
        <p:spPr>
          <a:xfrm>
            <a:off x="445733"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8" name="Google Shape;148;p18"/>
          <p:cNvSpPr/>
          <p:nvPr/>
        </p:nvSpPr>
        <p:spPr>
          <a:xfrm>
            <a:off x="112700"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149" name="Google Shape;149;p18"/>
          <p:cNvPicPr preferRelativeResize="0"/>
          <p:nvPr/>
        </p:nvPicPr>
        <p:blipFill>
          <a:blip r:embed="rId3">
            <a:alphaModFix/>
          </a:blip>
          <a:stretch>
            <a:fillRect/>
          </a:stretch>
        </p:blipFill>
        <p:spPr>
          <a:xfrm rot="-785382">
            <a:off x="8168931" y="2161100"/>
            <a:ext cx="5627797" cy="5057067"/>
          </a:xfrm>
          <a:prstGeom prst="rect">
            <a:avLst/>
          </a:prstGeom>
          <a:noFill/>
          <a:ln>
            <a:noFill/>
          </a:ln>
        </p:spPr>
      </p:pic>
    </p:spTree>
    <p:extLst>
      <p:ext uri="{BB962C8B-B14F-4D97-AF65-F5344CB8AC3E}">
        <p14:creationId xmlns:p14="http://schemas.microsoft.com/office/powerpoint/2010/main" val="14106226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 text">
  <p:cSld name="Title + text">
    <p:spTree>
      <p:nvGrpSpPr>
        <p:cNvPr id="1" name="Shape 150"/>
        <p:cNvGrpSpPr/>
        <p:nvPr/>
      </p:nvGrpSpPr>
      <p:grpSpPr>
        <a:xfrm>
          <a:off x="0" y="0"/>
          <a:ext cx="0" cy="0"/>
          <a:chOff x="0" y="0"/>
          <a:chExt cx="0" cy="0"/>
        </a:xfrm>
      </p:grpSpPr>
      <p:pic>
        <p:nvPicPr>
          <p:cNvPr id="151" name="Google Shape;151;p19"/>
          <p:cNvPicPr preferRelativeResize="0"/>
          <p:nvPr/>
        </p:nvPicPr>
        <p:blipFill>
          <a:blip r:embed="rId2">
            <a:alphaModFix amt="20000"/>
          </a:blip>
          <a:stretch>
            <a:fillRect/>
          </a:stretch>
        </p:blipFill>
        <p:spPr>
          <a:xfrm rot="-5003059">
            <a:off x="5273467" y="-2679434"/>
            <a:ext cx="10353364" cy="9389233"/>
          </a:xfrm>
          <a:prstGeom prst="rect">
            <a:avLst/>
          </a:prstGeom>
          <a:noFill/>
          <a:ln>
            <a:noFill/>
          </a:ln>
        </p:spPr>
      </p:pic>
      <p:sp>
        <p:nvSpPr>
          <p:cNvPr id="152" name="Google Shape;152;p19"/>
          <p:cNvSpPr txBox="1">
            <a:spLocks noGrp="1"/>
          </p:cNvSpPr>
          <p:nvPr>
            <p:ph type="title"/>
          </p:nvPr>
        </p:nvSpPr>
        <p:spPr>
          <a:xfrm>
            <a:off x="1109167" y="593367"/>
            <a:ext cx="107688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None/>
              <a:defRPr sz="2667"/>
            </a:lvl1pPr>
            <a:lvl2pPr lvl="1" rtl="0">
              <a:spcBef>
                <a:spcPts val="0"/>
              </a:spcBef>
              <a:spcAft>
                <a:spcPts val="0"/>
              </a:spcAft>
              <a:buSzPts val="2000"/>
              <a:buNone/>
              <a:defRPr sz="2667"/>
            </a:lvl2pPr>
            <a:lvl3pPr lvl="2" rtl="0">
              <a:spcBef>
                <a:spcPts val="0"/>
              </a:spcBef>
              <a:spcAft>
                <a:spcPts val="0"/>
              </a:spcAft>
              <a:buSzPts val="2000"/>
              <a:buNone/>
              <a:defRPr sz="2667"/>
            </a:lvl3pPr>
            <a:lvl4pPr lvl="3" rtl="0">
              <a:spcBef>
                <a:spcPts val="0"/>
              </a:spcBef>
              <a:spcAft>
                <a:spcPts val="0"/>
              </a:spcAft>
              <a:buSzPts val="2000"/>
              <a:buNone/>
              <a:defRPr sz="2667"/>
            </a:lvl4pPr>
            <a:lvl5pPr lvl="4" rtl="0">
              <a:spcBef>
                <a:spcPts val="0"/>
              </a:spcBef>
              <a:spcAft>
                <a:spcPts val="0"/>
              </a:spcAft>
              <a:buSzPts val="2000"/>
              <a:buNone/>
              <a:defRPr sz="2667"/>
            </a:lvl5pPr>
            <a:lvl6pPr lvl="5" rtl="0">
              <a:spcBef>
                <a:spcPts val="0"/>
              </a:spcBef>
              <a:spcAft>
                <a:spcPts val="0"/>
              </a:spcAft>
              <a:buSzPts val="2000"/>
              <a:buNone/>
              <a:defRPr sz="2667"/>
            </a:lvl6pPr>
            <a:lvl7pPr lvl="6" rtl="0">
              <a:spcBef>
                <a:spcPts val="0"/>
              </a:spcBef>
              <a:spcAft>
                <a:spcPts val="0"/>
              </a:spcAft>
              <a:buSzPts val="2000"/>
              <a:buNone/>
              <a:defRPr sz="2667"/>
            </a:lvl7pPr>
            <a:lvl8pPr lvl="7" rtl="0">
              <a:spcBef>
                <a:spcPts val="0"/>
              </a:spcBef>
              <a:spcAft>
                <a:spcPts val="0"/>
              </a:spcAft>
              <a:buSzPts val="2000"/>
              <a:buNone/>
              <a:defRPr sz="2667"/>
            </a:lvl8pPr>
            <a:lvl9pPr lvl="8" rtl="0">
              <a:spcBef>
                <a:spcPts val="0"/>
              </a:spcBef>
              <a:spcAft>
                <a:spcPts val="0"/>
              </a:spcAft>
              <a:buSzPts val="2000"/>
              <a:buNone/>
              <a:defRPr sz="2667"/>
            </a:lvl9pPr>
          </a:lstStyle>
          <a:p>
            <a:r>
              <a:rPr lang="en-US"/>
              <a:t>Click to edit Master title style</a:t>
            </a:r>
            <a:endParaRPr/>
          </a:p>
        </p:txBody>
      </p:sp>
      <p:sp>
        <p:nvSpPr>
          <p:cNvPr id="153" name="Google Shape;153;p19"/>
          <p:cNvSpPr/>
          <p:nvPr/>
        </p:nvSpPr>
        <p:spPr>
          <a:xfrm>
            <a:off x="778767"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4" name="Google Shape;154;p19"/>
          <p:cNvSpPr/>
          <p:nvPr/>
        </p:nvSpPr>
        <p:spPr>
          <a:xfrm>
            <a:off x="445733"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5" name="Google Shape;155;p19"/>
          <p:cNvSpPr/>
          <p:nvPr/>
        </p:nvSpPr>
        <p:spPr>
          <a:xfrm>
            <a:off x="112700"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6" name="Google Shape;156;p19"/>
          <p:cNvSpPr txBox="1">
            <a:spLocks noGrp="1"/>
          </p:cNvSpPr>
          <p:nvPr>
            <p:ph type="body" idx="1"/>
          </p:nvPr>
        </p:nvSpPr>
        <p:spPr>
          <a:xfrm>
            <a:off x="8149733" y="2596700"/>
            <a:ext cx="2741600" cy="2942800"/>
          </a:xfrm>
          <a:prstGeom prst="rect">
            <a:avLst/>
          </a:prstGeom>
        </p:spPr>
        <p:txBody>
          <a:bodyPr spcFirstLastPara="1" wrap="square" lIns="91425" tIns="91425" rIns="91425" bIns="91425" anchor="t" anchorCtr="0">
            <a:noAutofit/>
          </a:bodyPr>
          <a:lstStyle>
            <a:lvl1pPr marL="609585" lvl="0" indent="-440256" rtl="0">
              <a:spcBef>
                <a:spcPts val="0"/>
              </a:spcBef>
              <a:spcAft>
                <a:spcPts val="0"/>
              </a:spcAft>
              <a:buSzPts val="1600"/>
              <a:buChar char="●"/>
              <a:defRPr sz="2133"/>
            </a:lvl1pPr>
            <a:lvl2pPr marL="1219170" lvl="1" indent="-440256" rtl="0">
              <a:spcBef>
                <a:spcPts val="2133"/>
              </a:spcBef>
              <a:spcAft>
                <a:spcPts val="0"/>
              </a:spcAft>
              <a:buSzPts val="1600"/>
              <a:buChar char="○"/>
              <a:defRPr sz="2133"/>
            </a:lvl2pPr>
            <a:lvl3pPr marL="1828754" lvl="2" indent="-440256" rtl="0">
              <a:spcBef>
                <a:spcPts val="2133"/>
              </a:spcBef>
              <a:spcAft>
                <a:spcPts val="0"/>
              </a:spcAft>
              <a:buSzPts val="1600"/>
              <a:buChar char="■"/>
              <a:defRPr sz="2133"/>
            </a:lvl3pPr>
            <a:lvl4pPr marL="2438339" lvl="3" indent="-440256" rtl="0">
              <a:spcBef>
                <a:spcPts val="2133"/>
              </a:spcBef>
              <a:spcAft>
                <a:spcPts val="0"/>
              </a:spcAft>
              <a:buSzPts val="1600"/>
              <a:buChar char="●"/>
              <a:defRPr sz="2133"/>
            </a:lvl4pPr>
            <a:lvl5pPr marL="3047924" lvl="4" indent="-440256" rtl="0">
              <a:spcBef>
                <a:spcPts val="2133"/>
              </a:spcBef>
              <a:spcAft>
                <a:spcPts val="0"/>
              </a:spcAft>
              <a:buSzPts val="1600"/>
              <a:buChar char="○"/>
              <a:defRPr sz="2133"/>
            </a:lvl5pPr>
            <a:lvl6pPr marL="3657509" lvl="5" indent="-440256" rtl="0">
              <a:spcBef>
                <a:spcPts val="2133"/>
              </a:spcBef>
              <a:spcAft>
                <a:spcPts val="0"/>
              </a:spcAft>
              <a:buSzPts val="1600"/>
              <a:buChar char="■"/>
              <a:defRPr sz="2133"/>
            </a:lvl6pPr>
            <a:lvl7pPr marL="4267093" lvl="6" indent="-440256" rtl="0">
              <a:spcBef>
                <a:spcPts val="2133"/>
              </a:spcBef>
              <a:spcAft>
                <a:spcPts val="0"/>
              </a:spcAft>
              <a:buSzPts val="1600"/>
              <a:buChar char="●"/>
              <a:defRPr sz="2133"/>
            </a:lvl7pPr>
            <a:lvl8pPr marL="4876678" lvl="7" indent="-440256" rtl="0">
              <a:spcBef>
                <a:spcPts val="2133"/>
              </a:spcBef>
              <a:spcAft>
                <a:spcPts val="0"/>
              </a:spcAft>
              <a:buSzPts val="1600"/>
              <a:buChar char="○"/>
              <a:defRPr sz="2133"/>
            </a:lvl8pPr>
            <a:lvl9pPr marL="5486263" lvl="8" indent="-440256" rtl="0">
              <a:spcBef>
                <a:spcPts val="2133"/>
              </a:spcBef>
              <a:spcAft>
                <a:spcPts val="2133"/>
              </a:spcAft>
              <a:buSzPts val="1600"/>
              <a:buChar char="■"/>
              <a:defRPr sz="2133"/>
            </a:lvl9pPr>
          </a:lstStyle>
          <a:p>
            <a:pPr lvl="0"/>
            <a:r>
              <a:rPr lang="en-US"/>
              <a:t>Click to edit Master text styles</a:t>
            </a:r>
          </a:p>
        </p:txBody>
      </p:sp>
    </p:spTree>
    <p:extLst>
      <p:ext uri="{BB962C8B-B14F-4D97-AF65-F5344CB8AC3E}">
        <p14:creationId xmlns:p14="http://schemas.microsoft.com/office/powerpoint/2010/main" val="33756882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Text 1">
  <p:cSld name="Title + Text 1">
    <p:spTree>
      <p:nvGrpSpPr>
        <p:cNvPr id="1" name="Shape 157"/>
        <p:cNvGrpSpPr/>
        <p:nvPr/>
      </p:nvGrpSpPr>
      <p:grpSpPr>
        <a:xfrm>
          <a:off x="0" y="0"/>
          <a:ext cx="0" cy="0"/>
          <a:chOff x="0" y="0"/>
          <a:chExt cx="0" cy="0"/>
        </a:xfrm>
      </p:grpSpPr>
      <p:pic>
        <p:nvPicPr>
          <p:cNvPr id="158" name="Google Shape;158;p20"/>
          <p:cNvPicPr preferRelativeResize="0"/>
          <p:nvPr/>
        </p:nvPicPr>
        <p:blipFill>
          <a:blip r:embed="rId2">
            <a:alphaModFix amt="20000"/>
          </a:blip>
          <a:stretch>
            <a:fillRect/>
          </a:stretch>
        </p:blipFill>
        <p:spPr>
          <a:xfrm rot="4900217">
            <a:off x="2499169" y="-4627971"/>
            <a:ext cx="10842811" cy="9833073"/>
          </a:xfrm>
          <a:prstGeom prst="rect">
            <a:avLst/>
          </a:prstGeom>
          <a:noFill/>
          <a:ln>
            <a:noFill/>
          </a:ln>
        </p:spPr>
      </p:pic>
      <p:sp>
        <p:nvSpPr>
          <p:cNvPr id="159" name="Google Shape;159;p20"/>
          <p:cNvSpPr txBox="1">
            <a:spLocks noGrp="1"/>
          </p:cNvSpPr>
          <p:nvPr>
            <p:ph type="body" idx="1"/>
          </p:nvPr>
        </p:nvSpPr>
        <p:spPr>
          <a:xfrm>
            <a:off x="3823600" y="3021033"/>
            <a:ext cx="4544800" cy="2682800"/>
          </a:xfrm>
          <a:prstGeom prst="rect">
            <a:avLst/>
          </a:prstGeom>
        </p:spPr>
        <p:txBody>
          <a:bodyPr spcFirstLastPara="1" wrap="square" lIns="91425" tIns="91425" rIns="91425" bIns="91425" anchor="t" anchorCtr="0">
            <a:noAutofit/>
          </a:bodyPr>
          <a:lstStyle>
            <a:lvl1pPr marL="609585" lvl="0" indent="-440256" algn="ctr" rtl="0">
              <a:spcBef>
                <a:spcPts val="0"/>
              </a:spcBef>
              <a:spcAft>
                <a:spcPts val="0"/>
              </a:spcAft>
              <a:buSzPts val="1600"/>
              <a:buChar char="●"/>
              <a:defRPr sz="2133"/>
            </a:lvl1pPr>
            <a:lvl2pPr marL="1219170" lvl="1" indent="-440256" algn="ctr" rtl="0">
              <a:spcBef>
                <a:spcPts val="2133"/>
              </a:spcBef>
              <a:spcAft>
                <a:spcPts val="0"/>
              </a:spcAft>
              <a:buSzPts val="1600"/>
              <a:buChar char="○"/>
              <a:defRPr sz="2133"/>
            </a:lvl2pPr>
            <a:lvl3pPr marL="1828754" lvl="2" indent="-440256" algn="ctr" rtl="0">
              <a:spcBef>
                <a:spcPts val="2133"/>
              </a:spcBef>
              <a:spcAft>
                <a:spcPts val="0"/>
              </a:spcAft>
              <a:buSzPts val="1600"/>
              <a:buChar char="■"/>
              <a:defRPr sz="2133"/>
            </a:lvl3pPr>
            <a:lvl4pPr marL="2438339" lvl="3" indent="-440256" algn="ctr" rtl="0">
              <a:spcBef>
                <a:spcPts val="2133"/>
              </a:spcBef>
              <a:spcAft>
                <a:spcPts val="0"/>
              </a:spcAft>
              <a:buSzPts val="1600"/>
              <a:buChar char="●"/>
              <a:defRPr sz="2133"/>
            </a:lvl4pPr>
            <a:lvl5pPr marL="3047924" lvl="4" indent="-440256" algn="ctr" rtl="0">
              <a:spcBef>
                <a:spcPts val="2133"/>
              </a:spcBef>
              <a:spcAft>
                <a:spcPts val="0"/>
              </a:spcAft>
              <a:buSzPts val="1600"/>
              <a:buChar char="○"/>
              <a:defRPr sz="2133"/>
            </a:lvl5pPr>
            <a:lvl6pPr marL="3657509" lvl="5" indent="-440256" algn="ctr" rtl="0">
              <a:spcBef>
                <a:spcPts val="2133"/>
              </a:spcBef>
              <a:spcAft>
                <a:spcPts val="0"/>
              </a:spcAft>
              <a:buSzPts val="1600"/>
              <a:buChar char="■"/>
              <a:defRPr sz="2133"/>
            </a:lvl6pPr>
            <a:lvl7pPr marL="4267093" lvl="6" indent="-440256" algn="ctr" rtl="0">
              <a:spcBef>
                <a:spcPts val="2133"/>
              </a:spcBef>
              <a:spcAft>
                <a:spcPts val="0"/>
              </a:spcAft>
              <a:buSzPts val="1600"/>
              <a:buChar char="●"/>
              <a:defRPr sz="2133"/>
            </a:lvl7pPr>
            <a:lvl8pPr marL="4876678" lvl="7" indent="-440256" algn="ctr" rtl="0">
              <a:spcBef>
                <a:spcPts val="2133"/>
              </a:spcBef>
              <a:spcAft>
                <a:spcPts val="0"/>
              </a:spcAft>
              <a:buSzPts val="1600"/>
              <a:buChar char="○"/>
              <a:defRPr sz="2133"/>
            </a:lvl8pPr>
            <a:lvl9pPr marL="5486263" lvl="8" indent="-440256" algn="ctr" rtl="0">
              <a:spcBef>
                <a:spcPts val="2133"/>
              </a:spcBef>
              <a:spcAft>
                <a:spcPts val="2133"/>
              </a:spcAft>
              <a:buSzPts val="1600"/>
              <a:buChar char="■"/>
              <a:defRPr sz="2133"/>
            </a:lvl9pPr>
          </a:lstStyle>
          <a:p>
            <a:pPr lvl="0"/>
            <a:r>
              <a:rPr lang="en-US"/>
              <a:t>Click to edit Master text styles</a:t>
            </a:r>
          </a:p>
        </p:txBody>
      </p:sp>
      <p:sp>
        <p:nvSpPr>
          <p:cNvPr id="160" name="Google Shape;160;p20"/>
          <p:cNvSpPr txBox="1">
            <a:spLocks noGrp="1"/>
          </p:cNvSpPr>
          <p:nvPr>
            <p:ph type="title"/>
          </p:nvPr>
        </p:nvSpPr>
        <p:spPr>
          <a:xfrm>
            <a:off x="711600" y="2198633"/>
            <a:ext cx="107688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000"/>
              <a:buNone/>
              <a:defRPr sz="2667"/>
            </a:lvl1pPr>
            <a:lvl2pPr lvl="1" rtl="0">
              <a:spcBef>
                <a:spcPts val="0"/>
              </a:spcBef>
              <a:spcAft>
                <a:spcPts val="0"/>
              </a:spcAft>
              <a:buSzPts val="2000"/>
              <a:buNone/>
              <a:defRPr sz="2667"/>
            </a:lvl2pPr>
            <a:lvl3pPr lvl="2" rtl="0">
              <a:spcBef>
                <a:spcPts val="0"/>
              </a:spcBef>
              <a:spcAft>
                <a:spcPts val="0"/>
              </a:spcAft>
              <a:buSzPts val="2000"/>
              <a:buNone/>
              <a:defRPr sz="2667"/>
            </a:lvl3pPr>
            <a:lvl4pPr lvl="3" rtl="0">
              <a:spcBef>
                <a:spcPts val="0"/>
              </a:spcBef>
              <a:spcAft>
                <a:spcPts val="0"/>
              </a:spcAft>
              <a:buSzPts val="2000"/>
              <a:buNone/>
              <a:defRPr sz="2667"/>
            </a:lvl4pPr>
            <a:lvl5pPr lvl="4" rtl="0">
              <a:spcBef>
                <a:spcPts val="0"/>
              </a:spcBef>
              <a:spcAft>
                <a:spcPts val="0"/>
              </a:spcAft>
              <a:buSzPts val="2000"/>
              <a:buNone/>
              <a:defRPr sz="2667"/>
            </a:lvl5pPr>
            <a:lvl6pPr lvl="5" rtl="0">
              <a:spcBef>
                <a:spcPts val="0"/>
              </a:spcBef>
              <a:spcAft>
                <a:spcPts val="0"/>
              </a:spcAft>
              <a:buSzPts val="2000"/>
              <a:buNone/>
              <a:defRPr sz="2667"/>
            </a:lvl6pPr>
            <a:lvl7pPr lvl="6" rtl="0">
              <a:spcBef>
                <a:spcPts val="0"/>
              </a:spcBef>
              <a:spcAft>
                <a:spcPts val="0"/>
              </a:spcAft>
              <a:buSzPts val="2000"/>
              <a:buNone/>
              <a:defRPr sz="2667"/>
            </a:lvl7pPr>
            <a:lvl8pPr lvl="7" rtl="0">
              <a:spcBef>
                <a:spcPts val="0"/>
              </a:spcBef>
              <a:spcAft>
                <a:spcPts val="0"/>
              </a:spcAft>
              <a:buSzPts val="2000"/>
              <a:buNone/>
              <a:defRPr sz="2667"/>
            </a:lvl8pPr>
            <a:lvl9pPr lvl="8" rtl="0">
              <a:spcBef>
                <a:spcPts val="0"/>
              </a:spcBef>
              <a:spcAft>
                <a:spcPts val="0"/>
              </a:spcAft>
              <a:buSzPts val="2000"/>
              <a:buNone/>
              <a:defRPr sz="2667"/>
            </a:lvl9pPr>
          </a:lstStyle>
          <a:p>
            <a:r>
              <a:rPr lang="en-US"/>
              <a:t>Click to edit Master title style</a:t>
            </a:r>
            <a:endParaRPr/>
          </a:p>
        </p:txBody>
      </p:sp>
      <p:sp>
        <p:nvSpPr>
          <p:cNvPr id="161" name="Google Shape;161;p20"/>
          <p:cNvSpPr/>
          <p:nvPr/>
        </p:nvSpPr>
        <p:spPr>
          <a:xfrm>
            <a:off x="6314633" y="16644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2" name="Google Shape;162;p20"/>
          <p:cNvSpPr/>
          <p:nvPr/>
        </p:nvSpPr>
        <p:spPr>
          <a:xfrm>
            <a:off x="5981600" y="16644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3" name="Google Shape;163;p20"/>
          <p:cNvSpPr/>
          <p:nvPr/>
        </p:nvSpPr>
        <p:spPr>
          <a:xfrm>
            <a:off x="5648567" y="16644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164" name="Google Shape;164;p20"/>
          <p:cNvPicPr preferRelativeResize="0"/>
          <p:nvPr/>
        </p:nvPicPr>
        <p:blipFill>
          <a:blip r:embed="rId2">
            <a:alphaModFix amt="20000"/>
          </a:blip>
          <a:stretch>
            <a:fillRect/>
          </a:stretch>
        </p:blipFill>
        <p:spPr>
          <a:xfrm>
            <a:off x="-1298814" y="-832267"/>
            <a:ext cx="7562228" cy="6858000"/>
          </a:xfrm>
          <a:prstGeom prst="rect">
            <a:avLst/>
          </a:prstGeom>
          <a:noFill/>
          <a:ln>
            <a:noFill/>
          </a:ln>
        </p:spPr>
      </p:pic>
    </p:spTree>
    <p:extLst>
      <p:ext uri="{BB962C8B-B14F-4D97-AF65-F5344CB8AC3E}">
        <p14:creationId xmlns:p14="http://schemas.microsoft.com/office/powerpoint/2010/main" val="4572725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hanks + Credits">
  <p:cSld name="Thanks + Credits">
    <p:spTree>
      <p:nvGrpSpPr>
        <p:cNvPr id="1" name="Shape 165"/>
        <p:cNvGrpSpPr/>
        <p:nvPr/>
      </p:nvGrpSpPr>
      <p:grpSpPr>
        <a:xfrm>
          <a:off x="0" y="0"/>
          <a:ext cx="0" cy="0"/>
          <a:chOff x="0" y="0"/>
          <a:chExt cx="0" cy="0"/>
        </a:xfrm>
      </p:grpSpPr>
      <p:pic>
        <p:nvPicPr>
          <p:cNvPr id="166" name="Google Shape;166;p21"/>
          <p:cNvPicPr preferRelativeResize="0"/>
          <p:nvPr/>
        </p:nvPicPr>
        <p:blipFill>
          <a:blip r:embed="rId2">
            <a:alphaModFix amt="20000"/>
          </a:blip>
          <a:stretch>
            <a:fillRect/>
          </a:stretch>
        </p:blipFill>
        <p:spPr>
          <a:xfrm rot="4900217">
            <a:off x="-3395898" y="-554105"/>
            <a:ext cx="10842811" cy="9833073"/>
          </a:xfrm>
          <a:prstGeom prst="rect">
            <a:avLst/>
          </a:prstGeom>
          <a:noFill/>
          <a:ln>
            <a:noFill/>
          </a:ln>
        </p:spPr>
      </p:pic>
      <p:sp>
        <p:nvSpPr>
          <p:cNvPr id="167" name="Google Shape;167;p21"/>
          <p:cNvSpPr txBox="1">
            <a:spLocks noGrp="1"/>
          </p:cNvSpPr>
          <p:nvPr>
            <p:ph type="body" idx="1"/>
          </p:nvPr>
        </p:nvSpPr>
        <p:spPr>
          <a:xfrm>
            <a:off x="5590067" y="2199533"/>
            <a:ext cx="5096000" cy="2440400"/>
          </a:xfrm>
          <a:prstGeom prst="rect">
            <a:avLst/>
          </a:prstGeom>
        </p:spPr>
        <p:txBody>
          <a:bodyPr spcFirstLastPara="1" wrap="square" lIns="91425" tIns="91425" rIns="91425" bIns="91425" anchor="t" anchorCtr="0">
            <a:noAutofit/>
          </a:bodyPr>
          <a:lstStyle>
            <a:lvl1pPr marL="609585" lvl="0" indent="-440256" rtl="0">
              <a:spcBef>
                <a:spcPts val="0"/>
              </a:spcBef>
              <a:spcAft>
                <a:spcPts val="0"/>
              </a:spcAft>
              <a:buSzPts val="1600"/>
              <a:buChar char="●"/>
              <a:defRPr sz="2133"/>
            </a:lvl1pPr>
            <a:lvl2pPr marL="1219170" lvl="1" indent="-440256" rtl="0">
              <a:spcBef>
                <a:spcPts val="2133"/>
              </a:spcBef>
              <a:spcAft>
                <a:spcPts val="0"/>
              </a:spcAft>
              <a:buSzPts val="1600"/>
              <a:buChar char="○"/>
              <a:defRPr sz="2133"/>
            </a:lvl2pPr>
            <a:lvl3pPr marL="1828754" lvl="2" indent="-440256" rtl="0">
              <a:spcBef>
                <a:spcPts val="2133"/>
              </a:spcBef>
              <a:spcAft>
                <a:spcPts val="0"/>
              </a:spcAft>
              <a:buSzPts val="1600"/>
              <a:buChar char="■"/>
              <a:defRPr sz="2133"/>
            </a:lvl3pPr>
            <a:lvl4pPr marL="2438339" lvl="3" indent="-440256" rtl="0">
              <a:spcBef>
                <a:spcPts val="2133"/>
              </a:spcBef>
              <a:spcAft>
                <a:spcPts val="0"/>
              </a:spcAft>
              <a:buSzPts val="1600"/>
              <a:buChar char="●"/>
              <a:defRPr sz="2133"/>
            </a:lvl4pPr>
            <a:lvl5pPr marL="3047924" lvl="4" indent="-440256" rtl="0">
              <a:spcBef>
                <a:spcPts val="2133"/>
              </a:spcBef>
              <a:spcAft>
                <a:spcPts val="0"/>
              </a:spcAft>
              <a:buSzPts val="1600"/>
              <a:buChar char="○"/>
              <a:defRPr sz="2133"/>
            </a:lvl5pPr>
            <a:lvl6pPr marL="3657509" lvl="5" indent="-440256" rtl="0">
              <a:spcBef>
                <a:spcPts val="2133"/>
              </a:spcBef>
              <a:spcAft>
                <a:spcPts val="0"/>
              </a:spcAft>
              <a:buSzPts val="1600"/>
              <a:buChar char="■"/>
              <a:defRPr sz="2133"/>
            </a:lvl6pPr>
            <a:lvl7pPr marL="4267093" lvl="6" indent="-440256" rtl="0">
              <a:spcBef>
                <a:spcPts val="2133"/>
              </a:spcBef>
              <a:spcAft>
                <a:spcPts val="0"/>
              </a:spcAft>
              <a:buSzPts val="1600"/>
              <a:buChar char="●"/>
              <a:defRPr sz="2133"/>
            </a:lvl7pPr>
            <a:lvl8pPr marL="4876678" lvl="7" indent="-440256" rtl="0">
              <a:spcBef>
                <a:spcPts val="2133"/>
              </a:spcBef>
              <a:spcAft>
                <a:spcPts val="0"/>
              </a:spcAft>
              <a:buSzPts val="1600"/>
              <a:buChar char="○"/>
              <a:defRPr sz="2133"/>
            </a:lvl8pPr>
            <a:lvl9pPr marL="5486263" lvl="8" indent="-440256" rtl="0">
              <a:spcBef>
                <a:spcPts val="2133"/>
              </a:spcBef>
              <a:spcAft>
                <a:spcPts val="2133"/>
              </a:spcAft>
              <a:buSzPts val="1600"/>
              <a:buChar char="■"/>
              <a:defRPr sz="2133"/>
            </a:lvl9pPr>
          </a:lstStyle>
          <a:p>
            <a:pPr lvl="0"/>
            <a:r>
              <a:rPr lang="en-US"/>
              <a:t>Click to edit Master text styles</a:t>
            </a:r>
          </a:p>
        </p:txBody>
      </p:sp>
      <p:sp>
        <p:nvSpPr>
          <p:cNvPr id="168" name="Google Shape;168;p21"/>
          <p:cNvSpPr txBox="1">
            <a:spLocks noGrp="1"/>
          </p:cNvSpPr>
          <p:nvPr>
            <p:ph type="title"/>
          </p:nvPr>
        </p:nvSpPr>
        <p:spPr>
          <a:xfrm>
            <a:off x="5590067" y="728600"/>
            <a:ext cx="9484000" cy="12948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6400"/>
            </a:lvl1pPr>
            <a:lvl2pPr lvl="1" rtl="0">
              <a:spcBef>
                <a:spcPts val="0"/>
              </a:spcBef>
              <a:spcAft>
                <a:spcPts val="0"/>
              </a:spcAft>
              <a:buSzPts val="2000"/>
              <a:buNone/>
              <a:defRPr sz="2667"/>
            </a:lvl2pPr>
            <a:lvl3pPr lvl="2" rtl="0">
              <a:spcBef>
                <a:spcPts val="0"/>
              </a:spcBef>
              <a:spcAft>
                <a:spcPts val="0"/>
              </a:spcAft>
              <a:buSzPts val="2000"/>
              <a:buNone/>
              <a:defRPr sz="2667"/>
            </a:lvl3pPr>
            <a:lvl4pPr lvl="3" rtl="0">
              <a:spcBef>
                <a:spcPts val="0"/>
              </a:spcBef>
              <a:spcAft>
                <a:spcPts val="0"/>
              </a:spcAft>
              <a:buSzPts val="2000"/>
              <a:buNone/>
              <a:defRPr sz="2667"/>
            </a:lvl4pPr>
            <a:lvl5pPr lvl="4" rtl="0">
              <a:spcBef>
                <a:spcPts val="0"/>
              </a:spcBef>
              <a:spcAft>
                <a:spcPts val="0"/>
              </a:spcAft>
              <a:buSzPts val="2000"/>
              <a:buNone/>
              <a:defRPr sz="2667"/>
            </a:lvl5pPr>
            <a:lvl6pPr lvl="5" rtl="0">
              <a:spcBef>
                <a:spcPts val="0"/>
              </a:spcBef>
              <a:spcAft>
                <a:spcPts val="0"/>
              </a:spcAft>
              <a:buSzPts val="2000"/>
              <a:buNone/>
              <a:defRPr sz="2667"/>
            </a:lvl6pPr>
            <a:lvl7pPr lvl="6" rtl="0">
              <a:spcBef>
                <a:spcPts val="0"/>
              </a:spcBef>
              <a:spcAft>
                <a:spcPts val="0"/>
              </a:spcAft>
              <a:buSzPts val="2000"/>
              <a:buNone/>
              <a:defRPr sz="2667"/>
            </a:lvl7pPr>
            <a:lvl8pPr lvl="7" rtl="0">
              <a:spcBef>
                <a:spcPts val="0"/>
              </a:spcBef>
              <a:spcAft>
                <a:spcPts val="0"/>
              </a:spcAft>
              <a:buSzPts val="2000"/>
              <a:buNone/>
              <a:defRPr sz="2667"/>
            </a:lvl8pPr>
            <a:lvl9pPr lvl="8" rtl="0">
              <a:spcBef>
                <a:spcPts val="0"/>
              </a:spcBef>
              <a:spcAft>
                <a:spcPts val="0"/>
              </a:spcAft>
              <a:buSzPts val="2000"/>
              <a:buNone/>
              <a:defRPr sz="2667"/>
            </a:lvl9pPr>
          </a:lstStyle>
          <a:p>
            <a:r>
              <a:rPr lang="en-US"/>
              <a:t>Click to edit Master title style</a:t>
            </a:r>
            <a:endParaRPr/>
          </a:p>
        </p:txBody>
      </p:sp>
      <p:sp>
        <p:nvSpPr>
          <p:cNvPr id="169" name="Google Shape;169;p21"/>
          <p:cNvSpPr txBox="1"/>
          <p:nvPr/>
        </p:nvSpPr>
        <p:spPr>
          <a:xfrm>
            <a:off x="5590067" y="4964933"/>
            <a:ext cx="4712400" cy="1070800"/>
          </a:xfrm>
          <a:prstGeom prst="rect">
            <a:avLst/>
          </a:prstGeom>
          <a:noFill/>
          <a:ln>
            <a:noFill/>
          </a:ln>
        </p:spPr>
        <p:txBody>
          <a:bodyPr spcFirstLastPara="1" wrap="square" lIns="121900" tIns="121900" rIns="121900" bIns="121900" anchor="ctr" anchorCtr="0">
            <a:noAutofit/>
          </a:bodyPr>
          <a:lstStyle/>
          <a:p>
            <a:pPr marL="0" lvl="0" indent="0" algn="l" rtl="0">
              <a:lnSpc>
                <a:spcPct val="100000"/>
              </a:lnSpc>
              <a:spcBef>
                <a:spcPts val="400"/>
              </a:spcBef>
              <a:spcAft>
                <a:spcPts val="0"/>
              </a:spcAft>
              <a:buNone/>
            </a:pPr>
            <a:r>
              <a:rPr lang="en" sz="1600">
                <a:solidFill>
                  <a:schemeClr val="lt1"/>
                </a:solidFill>
                <a:latin typeface="Lato"/>
                <a:ea typeface="Lato"/>
                <a:cs typeface="Lato"/>
                <a:sym typeface="Lato"/>
              </a:rPr>
              <a:t>CREDITS: This presentation template was created by </a:t>
            </a:r>
            <a:r>
              <a:rPr lang="en" sz="1600">
                <a:solidFill>
                  <a:schemeClr val="lt1"/>
                </a:solidFill>
                <a:uFill>
                  <a:noFill/>
                </a:uFill>
                <a:latin typeface="Lato"/>
                <a:ea typeface="Lato"/>
                <a:cs typeface="Lato"/>
                <a:sym typeface="Lato"/>
                <a:hlinkClick r:id="rId3">
                  <a:extLst>
                    <a:ext uri="{A12FA001-AC4F-418D-AE19-62706E023703}">
                      <ahyp:hlinkClr xmlns:ahyp="http://schemas.microsoft.com/office/drawing/2018/hyperlinkcolor" xmlns="" val="tx"/>
                    </a:ext>
                  </a:extLst>
                </a:hlinkClick>
              </a:rPr>
              <a:t>Slidesgo</a:t>
            </a:r>
            <a:r>
              <a:rPr lang="en" sz="1600">
                <a:solidFill>
                  <a:schemeClr val="lt1"/>
                </a:solidFill>
                <a:latin typeface="Lato"/>
                <a:ea typeface="Lato"/>
                <a:cs typeface="Lato"/>
                <a:sym typeface="Lato"/>
              </a:rPr>
              <a:t>, including icons by </a:t>
            </a:r>
            <a:r>
              <a:rPr lang="en" sz="1600">
                <a:solidFill>
                  <a:schemeClr val="lt1"/>
                </a:solidFill>
                <a:uFill>
                  <a:noFill/>
                </a:uFill>
                <a:latin typeface="Lato"/>
                <a:ea typeface="Lato"/>
                <a:cs typeface="Lato"/>
                <a:sym typeface="Lato"/>
                <a:hlinkClick r:id="rId4">
                  <a:extLst>
                    <a:ext uri="{A12FA001-AC4F-418D-AE19-62706E023703}">
                      <ahyp:hlinkClr xmlns:ahyp="http://schemas.microsoft.com/office/drawing/2018/hyperlinkcolor" xmlns="" val="tx"/>
                    </a:ext>
                  </a:extLst>
                </a:hlinkClick>
              </a:rPr>
              <a:t>Flaticon</a:t>
            </a:r>
            <a:r>
              <a:rPr lang="en" sz="1600">
                <a:solidFill>
                  <a:schemeClr val="lt1"/>
                </a:solidFill>
                <a:latin typeface="Lato"/>
                <a:ea typeface="Lato"/>
                <a:cs typeface="Lato"/>
                <a:sym typeface="Lato"/>
              </a:rPr>
              <a:t>, and infographics &amp; images by </a:t>
            </a:r>
            <a:r>
              <a:rPr lang="en" sz="1600">
                <a:solidFill>
                  <a:schemeClr val="lt1"/>
                </a:solidFill>
                <a:uFill>
                  <a:noFill/>
                </a:uFill>
                <a:latin typeface="Lato"/>
                <a:ea typeface="Lato"/>
                <a:cs typeface="Lato"/>
                <a:sym typeface="Lato"/>
                <a:hlinkClick r:id="rId5">
                  <a:extLst>
                    <a:ext uri="{A12FA001-AC4F-418D-AE19-62706E023703}">
                      <ahyp:hlinkClr xmlns:ahyp="http://schemas.microsoft.com/office/drawing/2018/hyperlinkcolor" xmlns="" val="tx"/>
                    </a:ext>
                  </a:extLst>
                </a:hlinkClick>
              </a:rPr>
              <a:t>Freepik</a:t>
            </a:r>
            <a:r>
              <a:rPr lang="en" sz="1600">
                <a:solidFill>
                  <a:schemeClr val="lt1"/>
                </a:solidFill>
                <a:latin typeface="Lato"/>
                <a:ea typeface="Lato"/>
                <a:cs typeface="Lato"/>
                <a:sym typeface="Lato"/>
              </a:rPr>
              <a:t>. </a:t>
            </a:r>
            <a:endParaRPr sz="1600">
              <a:solidFill>
                <a:schemeClr val="lt1"/>
              </a:solidFill>
              <a:latin typeface="Lato"/>
              <a:ea typeface="Lato"/>
              <a:cs typeface="Lato"/>
              <a:sym typeface="Lato"/>
            </a:endParaRPr>
          </a:p>
          <a:p>
            <a:pPr marL="0" lvl="0" indent="0" algn="l" rtl="0">
              <a:lnSpc>
                <a:spcPct val="115000"/>
              </a:lnSpc>
              <a:spcBef>
                <a:spcPts val="400"/>
              </a:spcBef>
              <a:spcAft>
                <a:spcPts val="0"/>
              </a:spcAft>
              <a:buNone/>
            </a:pPr>
            <a:endParaRPr sz="1600">
              <a:solidFill>
                <a:schemeClr val="lt1"/>
              </a:solidFill>
              <a:latin typeface="Lato"/>
              <a:ea typeface="Lato"/>
              <a:cs typeface="Lato"/>
              <a:sym typeface="Lato"/>
            </a:endParaRPr>
          </a:p>
          <a:p>
            <a:pPr marL="0" lvl="0" indent="0" algn="l" rtl="0">
              <a:spcBef>
                <a:spcPts val="0"/>
              </a:spcBef>
              <a:spcAft>
                <a:spcPts val="0"/>
              </a:spcAft>
              <a:buNone/>
            </a:pPr>
            <a:endParaRPr sz="1600">
              <a:solidFill>
                <a:schemeClr val="lt1"/>
              </a:solidFill>
              <a:latin typeface="Lato"/>
              <a:ea typeface="Lato"/>
              <a:cs typeface="Lato"/>
              <a:sym typeface="Lato"/>
            </a:endParaRPr>
          </a:p>
        </p:txBody>
      </p:sp>
    </p:spTree>
    <p:extLst>
      <p:ext uri="{BB962C8B-B14F-4D97-AF65-F5344CB8AC3E}">
        <p14:creationId xmlns:p14="http://schemas.microsoft.com/office/powerpoint/2010/main" val="327622330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Design 1">
  <p:cSld name="Title + Design 1">
    <p:spTree>
      <p:nvGrpSpPr>
        <p:cNvPr id="1" name="Shape 170"/>
        <p:cNvGrpSpPr/>
        <p:nvPr/>
      </p:nvGrpSpPr>
      <p:grpSpPr>
        <a:xfrm>
          <a:off x="0" y="0"/>
          <a:ext cx="0" cy="0"/>
          <a:chOff x="0" y="0"/>
          <a:chExt cx="0" cy="0"/>
        </a:xfrm>
      </p:grpSpPr>
      <p:sp>
        <p:nvSpPr>
          <p:cNvPr id="171" name="Google Shape;171;p22"/>
          <p:cNvSpPr txBox="1">
            <a:spLocks noGrp="1"/>
          </p:cNvSpPr>
          <p:nvPr>
            <p:ph type="title"/>
          </p:nvPr>
        </p:nvSpPr>
        <p:spPr>
          <a:xfrm>
            <a:off x="1109167" y="593367"/>
            <a:ext cx="107688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None/>
              <a:defRPr sz="2667"/>
            </a:lvl1pPr>
            <a:lvl2pPr lvl="1" rtl="0">
              <a:spcBef>
                <a:spcPts val="0"/>
              </a:spcBef>
              <a:spcAft>
                <a:spcPts val="0"/>
              </a:spcAft>
              <a:buSzPts val="2000"/>
              <a:buNone/>
              <a:defRPr sz="2667"/>
            </a:lvl2pPr>
            <a:lvl3pPr lvl="2" rtl="0">
              <a:spcBef>
                <a:spcPts val="0"/>
              </a:spcBef>
              <a:spcAft>
                <a:spcPts val="0"/>
              </a:spcAft>
              <a:buSzPts val="2000"/>
              <a:buNone/>
              <a:defRPr sz="2667"/>
            </a:lvl3pPr>
            <a:lvl4pPr lvl="3" rtl="0">
              <a:spcBef>
                <a:spcPts val="0"/>
              </a:spcBef>
              <a:spcAft>
                <a:spcPts val="0"/>
              </a:spcAft>
              <a:buSzPts val="2000"/>
              <a:buNone/>
              <a:defRPr sz="2667"/>
            </a:lvl4pPr>
            <a:lvl5pPr lvl="4" rtl="0">
              <a:spcBef>
                <a:spcPts val="0"/>
              </a:spcBef>
              <a:spcAft>
                <a:spcPts val="0"/>
              </a:spcAft>
              <a:buSzPts val="2000"/>
              <a:buNone/>
              <a:defRPr sz="2667"/>
            </a:lvl5pPr>
            <a:lvl6pPr lvl="5" rtl="0">
              <a:spcBef>
                <a:spcPts val="0"/>
              </a:spcBef>
              <a:spcAft>
                <a:spcPts val="0"/>
              </a:spcAft>
              <a:buSzPts val="2000"/>
              <a:buNone/>
              <a:defRPr sz="2667"/>
            </a:lvl6pPr>
            <a:lvl7pPr lvl="6" rtl="0">
              <a:spcBef>
                <a:spcPts val="0"/>
              </a:spcBef>
              <a:spcAft>
                <a:spcPts val="0"/>
              </a:spcAft>
              <a:buSzPts val="2000"/>
              <a:buNone/>
              <a:defRPr sz="2667"/>
            </a:lvl7pPr>
            <a:lvl8pPr lvl="7" rtl="0">
              <a:spcBef>
                <a:spcPts val="0"/>
              </a:spcBef>
              <a:spcAft>
                <a:spcPts val="0"/>
              </a:spcAft>
              <a:buSzPts val="2000"/>
              <a:buNone/>
              <a:defRPr sz="2667"/>
            </a:lvl8pPr>
            <a:lvl9pPr lvl="8" rtl="0">
              <a:spcBef>
                <a:spcPts val="0"/>
              </a:spcBef>
              <a:spcAft>
                <a:spcPts val="0"/>
              </a:spcAft>
              <a:buSzPts val="2000"/>
              <a:buNone/>
              <a:defRPr sz="2667"/>
            </a:lvl9pPr>
          </a:lstStyle>
          <a:p>
            <a:r>
              <a:rPr lang="en-US"/>
              <a:t>Click to edit Master title style</a:t>
            </a:r>
            <a:endParaRPr/>
          </a:p>
        </p:txBody>
      </p:sp>
      <p:sp>
        <p:nvSpPr>
          <p:cNvPr id="172" name="Google Shape;172;p22"/>
          <p:cNvSpPr/>
          <p:nvPr/>
        </p:nvSpPr>
        <p:spPr>
          <a:xfrm>
            <a:off x="778767"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3" name="Google Shape;173;p22"/>
          <p:cNvSpPr/>
          <p:nvPr/>
        </p:nvSpPr>
        <p:spPr>
          <a:xfrm>
            <a:off x="445733"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4" name="Google Shape;174;p22"/>
          <p:cNvSpPr/>
          <p:nvPr/>
        </p:nvSpPr>
        <p:spPr>
          <a:xfrm>
            <a:off x="112700"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6192017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175"/>
        <p:cNvGrpSpPr/>
        <p:nvPr/>
      </p:nvGrpSpPr>
      <p:grpSpPr>
        <a:xfrm>
          <a:off x="0" y="0"/>
          <a:ext cx="0" cy="0"/>
          <a:chOff x="0" y="0"/>
          <a:chExt cx="0" cy="0"/>
        </a:xfrm>
      </p:grpSpPr>
    </p:spTree>
    <p:extLst>
      <p:ext uri="{BB962C8B-B14F-4D97-AF65-F5344CB8AC3E}">
        <p14:creationId xmlns:p14="http://schemas.microsoft.com/office/powerpoint/2010/main" val="3170949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1"/>
        <p:cNvGrpSpPr/>
        <p:nvPr/>
      </p:nvGrpSpPr>
      <p:grpSpPr>
        <a:xfrm>
          <a:off x="0" y="0"/>
          <a:ext cx="0" cy="0"/>
          <a:chOff x="0" y="0"/>
          <a:chExt cx="0" cy="0"/>
        </a:xfrm>
      </p:grpSpPr>
      <p:sp>
        <p:nvSpPr>
          <p:cNvPr id="22" name="Google Shape;22;p4"/>
          <p:cNvSpPr txBox="1">
            <a:spLocks noGrp="1"/>
          </p:cNvSpPr>
          <p:nvPr>
            <p:ph type="body" idx="1"/>
          </p:nvPr>
        </p:nvSpPr>
        <p:spPr>
          <a:xfrm>
            <a:off x="1109167" y="2036800"/>
            <a:ext cx="6561200" cy="4055200"/>
          </a:xfrm>
          <a:prstGeom prst="rect">
            <a:avLst/>
          </a:prstGeom>
        </p:spPr>
        <p:txBody>
          <a:bodyPr spcFirstLastPara="1" wrap="square" lIns="91425" tIns="91425" rIns="91425" bIns="91425" anchor="t" anchorCtr="0">
            <a:noAutofit/>
          </a:bodyPr>
          <a:lstStyle>
            <a:lvl1pPr marL="609585" lvl="0" indent="-423323" rtl="0">
              <a:spcBef>
                <a:spcPts val="0"/>
              </a:spcBef>
              <a:spcAft>
                <a:spcPts val="0"/>
              </a:spcAft>
              <a:buSzPts val="1400"/>
              <a:buChar char="●"/>
              <a:defRPr sz="1867"/>
            </a:lvl1pPr>
            <a:lvl2pPr marL="1219170" lvl="1" indent="-423323" rtl="0">
              <a:spcBef>
                <a:spcPts val="2133"/>
              </a:spcBef>
              <a:spcAft>
                <a:spcPts val="0"/>
              </a:spcAft>
              <a:buSzPts val="1400"/>
              <a:buChar char="○"/>
              <a:defRPr/>
            </a:lvl2pPr>
            <a:lvl3pPr marL="1828754" lvl="2" indent="-423323" rtl="0">
              <a:spcBef>
                <a:spcPts val="2133"/>
              </a:spcBef>
              <a:spcAft>
                <a:spcPts val="0"/>
              </a:spcAft>
              <a:buSzPts val="1400"/>
              <a:buChar char="■"/>
              <a:defRPr/>
            </a:lvl3pPr>
            <a:lvl4pPr marL="2438339" lvl="3" indent="-423323" rtl="0">
              <a:spcBef>
                <a:spcPts val="2133"/>
              </a:spcBef>
              <a:spcAft>
                <a:spcPts val="0"/>
              </a:spcAft>
              <a:buSzPts val="1400"/>
              <a:buChar char="●"/>
              <a:defRPr/>
            </a:lvl4pPr>
            <a:lvl5pPr marL="3047924" lvl="4" indent="-423323" rtl="0">
              <a:spcBef>
                <a:spcPts val="2133"/>
              </a:spcBef>
              <a:spcAft>
                <a:spcPts val="0"/>
              </a:spcAft>
              <a:buSzPts val="1400"/>
              <a:buChar char="○"/>
              <a:defRPr/>
            </a:lvl5pPr>
            <a:lvl6pPr marL="3657509" lvl="5" indent="-423323" rtl="0">
              <a:spcBef>
                <a:spcPts val="2133"/>
              </a:spcBef>
              <a:spcAft>
                <a:spcPts val="0"/>
              </a:spcAft>
              <a:buSzPts val="1400"/>
              <a:buChar char="■"/>
              <a:defRPr/>
            </a:lvl6pPr>
            <a:lvl7pPr marL="4267093" lvl="6" indent="-423323" rtl="0">
              <a:spcBef>
                <a:spcPts val="2133"/>
              </a:spcBef>
              <a:spcAft>
                <a:spcPts val="0"/>
              </a:spcAft>
              <a:buSzPts val="1400"/>
              <a:buChar char="●"/>
              <a:defRPr/>
            </a:lvl7pPr>
            <a:lvl8pPr marL="4876678" lvl="7" indent="-423323" rtl="0">
              <a:spcBef>
                <a:spcPts val="2133"/>
              </a:spcBef>
              <a:spcAft>
                <a:spcPts val="0"/>
              </a:spcAft>
              <a:buSzPts val="1400"/>
              <a:buChar char="○"/>
              <a:defRPr/>
            </a:lvl8pPr>
            <a:lvl9pPr marL="5486263" lvl="8" indent="-423323" rtl="0">
              <a:spcBef>
                <a:spcPts val="2133"/>
              </a:spcBef>
              <a:spcAft>
                <a:spcPts val="2133"/>
              </a:spcAft>
              <a:buSzPts val="1400"/>
              <a:buChar char="■"/>
              <a:defRPr/>
            </a:lvl9pPr>
          </a:lstStyle>
          <a:p>
            <a:pPr lvl="0"/>
            <a:r>
              <a:rPr lang="en-US"/>
              <a:t>Click to edit Master text styles</a:t>
            </a:r>
          </a:p>
        </p:txBody>
      </p:sp>
      <p:pic>
        <p:nvPicPr>
          <p:cNvPr id="23" name="Google Shape;23;p4"/>
          <p:cNvPicPr preferRelativeResize="0"/>
          <p:nvPr/>
        </p:nvPicPr>
        <p:blipFill>
          <a:blip r:embed="rId2">
            <a:alphaModFix amt="20000"/>
          </a:blip>
          <a:stretch>
            <a:fillRect/>
          </a:stretch>
        </p:blipFill>
        <p:spPr>
          <a:xfrm rot="-5003059">
            <a:off x="4987334" y="-657634"/>
            <a:ext cx="10353364" cy="9389233"/>
          </a:xfrm>
          <a:prstGeom prst="rect">
            <a:avLst/>
          </a:prstGeom>
          <a:noFill/>
          <a:ln>
            <a:noFill/>
          </a:ln>
        </p:spPr>
      </p:pic>
      <p:sp>
        <p:nvSpPr>
          <p:cNvPr id="24" name="Google Shape;24;p4"/>
          <p:cNvSpPr txBox="1">
            <a:spLocks noGrp="1"/>
          </p:cNvSpPr>
          <p:nvPr>
            <p:ph type="title"/>
          </p:nvPr>
        </p:nvSpPr>
        <p:spPr>
          <a:xfrm>
            <a:off x="1109167" y="593367"/>
            <a:ext cx="107688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None/>
              <a:defRPr sz="2667"/>
            </a:lvl1pPr>
            <a:lvl2pPr lvl="1" rtl="0">
              <a:spcBef>
                <a:spcPts val="0"/>
              </a:spcBef>
              <a:spcAft>
                <a:spcPts val="0"/>
              </a:spcAft>
              <a:buSzPts val="2000"/>
              <a:buNone/>
              <a:defRPr sz="2667"/>
            </a:lvl2pPr>
            <a:lvl3pPr lvl="2" rtl="0">
              <a:spcBef>
                <a:spcPts val="0"/>
              </a:spcBef>
              <a:spcAft>
                <a:spcPts val="0"/>
              </a:spcAft>
              <a:buSzPts val="2000"/>
              <a:buNone/>
              <a:defRPr sz="2667"/>
            </a:lvl3pPr>
            <a:lvl4pPr lvl="3" rtl="0">
              <a:spcBef>
                <a:spcPts val="0"/>
              </a:spcBef>
              <a:spcAft>
                <a:spcPts val="0"/>
              </a:spcAft>
              <a:buSzPts val="2000"/>
              <a:buNone/>
              <a:defRPr sz="2667"/>
            </a:lvl4pPr>
            <a:lvl5pPr lvl="4" rtl="0">
              <a:spcBef>
                <a:spcPts val="0"/>
              </a:spcBef>
              <a:spcAft>
                <a:spcPts val="0"/>
              </a:spcAft>
              <a:buSzPts val="2000"/>
              <a:buNone/>
              <a:defRPr sz="2667"/>
            </a:lvl5pPr>
            <a:lvl6pPr lvl="5" rtl="0">
              <a:spcBef>
                <a:spcPts val="0"/>
              </a:spcBef>
              <a:spcAft>
                <a:spcPts val="0"/>
              </a:spcAft>
              <a:buSzPts val="2000"/>
              <a:buNone/>
              <a:defRPr sz="2667"/>
            </a:lvl6pPr>
            <a:lvl7pPr lvl="6" rtl="0">
              <a:spcBef>
                <a:spcPts val="0"/>
              </a:spcBef>
              <a:spcAft>
                <a:spcPts val="0"/>
              </a:spcAft>
              <a:buSzPts val="2000"/>
              <a:buNone/>
              <a:defRPr sz="2667"/>
            </a:lvl7pPr>
            <a:lvl8pPr lvl="7" rtl="0">
              <a:spcBef>
                <a:spcPts val="0"/>
              </a:spcBef>
              <a:spcAft>
                <a:spcPts val="0"/>
              </a:spcAft>
              <a:buSzPts val="2000"/>
              <a:buNone/>
              <a:defRPr sz="2667"/>
            </a:lvl8pPr>
            <a:lvl9pPr lvl="8" rtl="0">
              <a:spcBef>
                <a:spcPts val="0"/>
              </a:spcBef>
              <a:spcAft>
                <a:spcPts val="0"/>
              </a:spcAft>
              <a:buSzPts val="2000"/>
              <a:buNone/>
              <a:defRPr sz="2667"/>
            </a:lvl9pPr>
          </a:lstStyle>
          <a:p>
            <a:r>
              <a:rPr lang="en-US"/>
              <a:t>Click to edit Master title style</a:t>
            </a:r>
            <a:endParaRPr/>
          </a:p>
        </p:txBody>
      </p:sp>
      <p:sp>
        <p:nvSpPr>
          <p:cNvPr id="25" name="Google Shape;25;p4"/>
          <p:cNvSpPr/>
          <p:nvPr/>
        </p:nvSpPr>
        <p:spPr>
          <a:xfrm>
            <a:off x="778767"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 name="Google Shape;26;p4"/>
          <p:cNvSpPr/>
          <p:nvPr/>
        </p:nvSpPr>
        <p:spPr>
          <a:xfrm>
            <a:off x="445733"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 name="Google Shape;27;p4"/>
          <p:cNvSpPr/>
          <p:nvPr/>
        </p:nvSpPr>
        <p:spPr>
          <a:xfrm>
            <a:off x="112700"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417798012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176"/>
        <p:cNvGrpSpPr/>
        <p:nvPr/>
      </p:nvGrpSpPr>
      <p:grpSpPr>
        <a:xfrm>
          <a:off x="0" y="0"/>
          <a:ext cx="0" cy="0"/>
          <a:chOff x="0" y="0"/>
          <a:chExt cx="0" cy="0"/>
        </a:xfrm>
      </p:grpSpPr>
      <p:pic>
        <p:nvPicPr>
          <p:cNvPr id="177" name="Google Shape;177;p24"/>
          <p:cNvPicPr preferRelativeResize="0"/>
          <p:nvPr/>
        </p:nvPicPr>
        <p:blipFill>
          <a:blip r:embed="rId2">
            <a:alphaModFix/>
          </a:blip>
          <a:stretch>
            <a:fillRect/>
          </a:stretch>
        </p:blipFill>
        <p:spPr>
          <a:xfrm>
            <a:off x="-2772098" y="-2676866"/>
            <a:ext cx="9610639" cy="8635975"/>
          </a:xfrm>
          <a:prstGeom prst="rect">
            <a:avLst/>
          </a:prstGeom>
          <a:noFill/>
          <a:ln>
            <a:noFill/>
          </a:ln>
        </p:spPr>
      </p:pic>
      <p:pic>
        <p:nvPicPr>
          <p:cNvPr id="178" name="Google Shape;178;p24"/>
          <p:cNvPicPr preferRelativeResize="0"/>
          <p:nvPr/>
        </p:nvPicPr>
        <p:blipFill>
          <a:blip r:embed="rId3">
            <a:alphaModFix/>
          </a:blip>
          <a:stretch>
            <a:fillRect/>
          </a:stretch>
        </p:blipFill>
        <p:spPr>
          <a:xfrm rot="9786805">
            <a:off x="8879462" y="2285313"/>
            <a:ext cx="5330516" cy="4913001"/>
          </a:xfrm>
          <a:prstGeom prst="rect">
            <a:avLst/>
          </a:prstGeom>
          <a:noFill/>
          <a:ln>
            <a:noFill/>
          </a:ln>
        </p:spPr>
      </p:pic>
      <p:pic>
        <p:nvPicPr>
          <p:cNvPr id="179" name="Google Shape;179;p24"/>
          <p:cNvPicPr preferRelativeResize="0"/>
          <p:nvPr/>
        </p:nvPicPr>
        <p:blipFill>
          <a:blip r:embed="rId4">
            <a:alphaModFix amt="20000"/>
          </a:blip>
          <a:stretch>
            <a:fillRect/>
          </a:stretch>
        </p:blipFill>
        <p:spPr>
          <a:xfrm rot="-5003059">
            <a:off x="1233801" y="-1387701"/>
            <a:ext cx="10353364" cy="9389233"/>
          </a:xfrm>
          <a:prstGeom prst="rect">
            <a:avLst/>
          </a:prstGeom>
          <a:noFill/>
          <a:ln>
            <a:noFill/>
          </a:ln>
        </p:spPr>
      </p:pic>
    </p:spTree>
    <p:extLst>
      <p:ext uri="{BB962C8B-B14F-4D97-AF65-F5344CB8AC3E}">
        <p14:creationId xmlns:p14="http://schemas.microsoft.com/office/powerpoint/2010/main" val="111486750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ackground 2">
  <p:cSld name="Background 2">
    <p:spTree>
      <p:nvGrpSpPr>
        <p:cNvPr id="1" name="Shape 180"/>
        <p:cNvGrpSpPr/>
        <p:nvPr/>
      </p:nvGrpSpPr>
      <p:grpSpPr>
        <a:xfrm>
          <a:off x="0" y="0"/>
          <a:ext cx="0" cy="0"/>
          <a:chOff x="0" y="0"/>
          <a:chExt cx="0" cy="0"/>
        </a:xfrm>
      </p:grpSpPr>
      <p:pic>
        <p:nvPicPr>
          <p:cNvPr id="181" name="Google Shape;181;p25"/>
          <p:cNvPicPr preferRelativeResize="0"/>
          <p:nvPr/>
        </p:nvPicPr>
        <p:blipFill>
          <a:blip r:embed="rId2">
            <a:alphaModFix amt="20000"/>
          </a:blip>
          <a:stretch>
            <a:fillRect/>
          </a:stretch>
        </p:blipFill>
        <p:spPr>
          <a:xfrm rot="4900217">
            <a:off x="2499169" y="-4627971"/>
            <a:ext cx="10842811" cy="9833073"/>
          </a:xfrm>
          <a:prstGeom prst="rect">
            <a:avLst/>
          </a:prstGeom>
          <a:noFill/>
          <a:ln>
            <a:noFill/>
          </a:ln>
        </p:spPr>
      </p:pic>
      <p:pic>
        <p:nvPicPr>
          <p:cNvPr id="182" name="Google Shape;182;p25"/>
          <p:cNvPicPr preferRelativeResize="0"/>
          <p:nvPr/>
        </p:nvPicPr>
        <p:blipFill>
          <a:blip r:embed="rId2">
            <a:alphaModFix amt="20000"/>
          </a:blip>
          <a:stretch>
            <a:fillRect/>
          </a:stretch>
        </p:blipFill>
        <p:spPr>
          <a:xfrm>
            <a:off x="-1298814" y="-832267"/>
            <a:ext cx="7562228" cy="6858000"/>
          </a:xfrm>
          <a:prstGeom prst="rect">
            <a:avLst/>
          </a:prstGeom>
          <a:noFill/>
          <a:ln>
            <a:noFill/>
          </a:ln>
        </p:spPr>
      </p:pic>
    </p:spTree>
    <p:extLst>
      <p:ext uri="{BB962C8B-B14F-4D97-AF65-F5344CB8AC3E}">
        <p14:creationId xmlns:p14="http://schemas.microsoft.com/office/powerpoint/2010/main" val="239055891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ackground 3">
  <p:cSld name="Background 3">
    <p:spTree>
      <p:nvGrpSpPr>
        <p:cNvPr id="1" name="Shape 183"/>
        <p:cNvGrpSpPr/>
        <p:nvPr/>
      </p:nvGrpSpPr>
      <p:grpSpPr>
        <a:xfrm>
          <a:off x="0" y="0"/>
          <a:ext cx="0" cy="0"/>
          <a:chOff x="0" y="0"/>
          <a:chExt cx="0" cy="0"/>
        </a:xfrm>
      </p:grpSpPr>
      <p:pic>
        <p:nvPicPr>
          <p:cNvPr id="184" name="Google Shape;184;p26"/>
          <p:cNvPicPr preferRelativeResize="0"/>
          <p:nvPr/>
        </p:nvPicPr>
        <p:blipFill>
          <a:blip r:embed="rId2">
            <a:alphaModFix amt="17000"/>
          </a:blip>
          <a:stretch>
            <a:fillRect/>
          </a:stretch>
        </p:blipFill>
        <p:spPr>
          <a:xfrm>
            <a:off x="6095986" y="2253067"/>
            <a:ext cx="7562228" cy="6858000"/>
          </a:xfrm>
          <a:prstGeom prst="rect">
            <a:avLst/>
          </a:prstGeom>
          <a:noFill/>
          <a:ln>
            <a:noFill/>
          </a:ln>
        </p:spPr>
      </p:pic>
      <p:pic>
        <p:nvPicPr>
          <p:cNvPr id="185" name="Google Shape;185;p26"/>
          <p:cNvPicPr preferRelativeResize="0"/>
          <p:nvPr/>
        </p:nvPicPr>
        <p:blipFill>
          <a:blip r:embed="rId3">
            <a:alphaModFix/>
          </a:blip>
          <a:stretch>
            <a:fillRect/>
          </a:stretch>
        </p:blipFill>
        <p:spPr>
          <a:xfrm rot="4750563">
            <a:off x="7904722" y="-2106648"/>
            <a:ext cx="5330525" cy="4912999"/>
          </a:xfrm>
          <a:prstGeom prst="rect">
            <a:avLst/>
          </a:prstGeom>
          <a:noFill/>
          <a:ln>
            <a:noFill/>
          </a:ln>
        </p:spPr>
      </p:pic>
      <p:pic>
        <p:nvPicPr>
          <p:cNvPr id="186" name="Google Shape;186;p26"/>
          <p:cNvPicPr preferRelativeResize="0"/>
          <p:nvPr/>
        </p:nvPicPr>
        <p:blipFill>
          <a:blip r:embed="rId2">
            <a:alphaModFix amt="17000"/>
          </a:blip>
          <a:stretch>
            <a:fillRect/>
          </a:stretch>
        </p:blipFill>
        <p:spPr>
          <a:xfrm rot="-2700000">
            <a:off x="-3312014" y="837268"/>
            <a:ext cx="7562225" cy="6857997"/>
          </a:xfrm>
          <a:prstGeom prst="rect">
            <a:avLst/>
          </a:prstGeom>
          <a:noFill/>
          <a:ln>
            <a:noFill/>
          </a:ln>
        </p:spPr>
      </p:pic>
    </p:spTree>
    <p:extLst>
      <p:ext uri="{BB962C8B-B14F-4D97-AF65-F5344CB8AC3E}">
        <p14:creationId xmlns:p14="http://schemas.microsoft.com/office/powerpoint/2010/main" val="40880033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ackground 4">
  <p:cSld name="Background 4">
    <p:spTree>
      <p:nvGrpSpPr>
        <p:cNvPr id="1" name="Shape 187"/>
        <p:cNvGrpSpPr/>
        <p:nvPr/>
      </p:nvGrpSpPr>
      <p:grpSpPr>
        <a:xfrm>
          <a:off x="0" y="0"/>
          <a:ext cx="0" cy="0"/>
          <a:chOff x="0" y="0"/>
          <a:chExt cx="0" cy="0"/>
        </a:xfrm>
      </p:grpSpPr>
      <p:pic>
        <p:nvPicPr>
          <p:cNvPr id="188" name="Google Shape;188;p27"/>
          <p:cNvPicPr preferRelativeResize="0"/>
          <p:nvPr/>
        </p:nvPicPr>
        <p:blipFill>
          <a:blip r:embed="rId2">
            <a:alphaModFix/>
          </a:blip>
          <a:stretch>
            <a:fillRect/>
          </a:stretch>
        </p:blipFill>
        <p:spPr>
          <a:xfrm rot="4440845">
            <a:off x="7064662" y="-682313"/>
            <a:ext cx="6519857" cy="4792004"/>
          </a:xfrm>
          <a:prstGeom prst="rect">
            <a:avLst/>
          </a:prstGeom>
          <a:noFill/>
          <a:ln>
            <a:noFill/>
          </a:ln>
        </p:spPr>
      </p:pic>
      <p:pic>
        <p:nvPicPr>
          <p:cNvPr id="189" name="Google Shape;189;p27"/>
          <p:cNvPicPr preferRelativeResize="0"/>
          <p:nvPr/>
        </p:nvPicPr>
        <p:blipFill>
          <a:blip r:embed="rId3">
            <a:alphaModFix amt="20000"/>
          </a:blip>
          <a:stretch>
            <a:fillRect/>
          </a:stretch>
        </p:blipFill>
        <p:spPr>
          <a:xfrm rot="-5003059">
            <a:off x="-3181599" y="-354301"/>
            <a:ext cx="10353364" cy="9389233"/>
          </a:xfrm>
          <a:prstGeom prst="rect">
            <a:avLst/>
          </a:prstGeom>
          <a:noFill/>
          <a:ln>
            <a:noFill/>
          </a:ln>
        </p:spPr>
      </p:pic>
      <p:pic>
        <p:nvPicPr>
          <p:cNvPr id="190" name="Google Shape;190;p27"/>
          <p:cNvPicPr preferRelativeResize="0"/>
          <p:nvPr/>
        </p:nvPicPr>
        <p:blipFill>
          <a:blip r:embed="rId4">
            <a:alphaModFix/>
          </a:blip>
          <a:stretch>
            <a:fillRect/>
          </a:stretch>
        </p:blipFill>
        <p:spPr>
          <a:xfrm rot="9820398">
            <a:off x="-1050683" y="-573420"/>
            <a:ext cx="4895699" cy="4512237"/>
          </a:xfrm>
          <a:prstGeom prst="rect">
            <a:avLst/>
          </a:prstGeom>
          <a:noFill/>
          <a:ln>
            <a:noFill/>
          </a:ln>
        </p:spPr>
      </p:pic>
    </p:spTree>
    <p:extLst>
      <p:ext uri="{BB962C8B-B14F-4D97-AF65-F5344CB8AC3E}">
        <p14:creationId xmlns:p14="http://schemas.microsoft.com/office/powerpoint/2010/main" val="71672820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194"/>
        <p:cNvGrpSpPr/>
        <p:nvPr/>
      </p:nvGrpSpPr>
      <p:grpSpPr>
        <a:xfrm>
          <a:off x="0" y="0"/>
          <a:ext cx="0" cy="0"/>
          <a:chOff x="0" y="0"/>
          <a:chExt cx="0" cy="0"/>
        </a:xfrm>
      </p:grpSpPr>
    </p:spTree>
    <p:extLst>
      <p:ext uri="{BB962C8B-B14F-4D97-AF65-F5344CB8AC3E}">
        <p14:creationId xmlns:p14="http://schemas.microsoft.com/office/powerpoint/2010/main" val="39538389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8"/>
        <p:cNvGrpSpPr/>
        <p:nvPr/>
      </p:nvGrpSpPr>
      <p:grpSpPr>
        <a:xfrm>
          <a:off x="0" y="0"/>
          <a:ext cx="0" cy="0"/>
          <a:chOff x="0" y="0"/>
          <a:chExt cx="0" cy="0"/>
        </a:xfrm>
      </p:grpSpPr>
      <p:pic>
        <p:nvPicPr>
          <p:cNvPr id="29" name="Google Shape;29;p5"/>
          <p:cNvPicPr preferRelativeResize="0"/>
          <p:nvPr/>
        </p:nvPicPr>
        <p:blipFill>
          <a:blip r:embed="rId2">
            <a:alphaModFix amt="20000"/>
          </a:blip>
          <a:stretch>
            <a:fillRect/>
          </a:stretch>
        </p:blipFill>
        <p:spPr>
          <a:xfrm>
            <a:off x="-1298814" y="-832267"/>
            <a:ext cx="7562228" cy="6858000"/>
          </a:xfrm>
          <a:prstGeom prst="rect">
            <a:avLst/>
          </a:prstGeom>
          <a:noFill/>
          <a:ln>
            <a:noFill/>
          </a:ln>
        </p:spPr>
      </p:pic>
      <p:sp>
        <p:nvSpPr>
          <p:cNvPr id="30" name="Google Shape;30;p5"/>
          <p:cNvSpPr txBox="1">
            <a:spLocks noGrp="1"/>
          </p:cNvSpPr>
          <p:nvPr>
            <p:ph type="title"/>
          </p:nvPr>
        </p:nvSpPr>
        <p:spPr>
          <a:xfrm>
            <a:off x="1109167" y="593367"/>
            <a:ext cx="107688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None/>
              <a:defRPr sz="2667"/>
            </a:lvl1pPr>
            <a:lvl2pPr lvl="1" rtl="0">
              <a:spcBef>
                <a:spcPts val="0"/>
              </a:spcBef>
              <a:spcAft>
                <a:spcPts val="0"/>
              </a:spcAft>
              <a:buSzPts val="2000"/>
              <a:buNone/>
              <a:defRPr sz="2667"/>
            </a:lvl2pPr>
            <a:lvl3pPr lvl="2" rtl="0">
              <a:spcBef>
                <a:spcPts val="0"/>
              </a:spcBef>
              <a:spcAft>
                <a:spcPts val="0"/>
              </a:spcAft>
              <a:buSzPts val="2000"/>
              <a:buNone/>
              <a:defRPr sz="2667"/>
            </a:lvl3pPr>
            <a:lvl4pPr lvl="3" rtl="0">
              <a:spcBef>
                <a:spcPts val="0"/>
              </a:spcBef>
              <a:spcAft>
                <a:spcPts val="0"/>
              </a:spcAft>
              <a:buSzPts val="2000"/>
              <a:buNone/>
              <a:defRPr sz="2667"/>
            </a:lvl4pPr>
            <a:lvl5pPr lvl="4" rtl="0">
              <a:spcBef>
                <a:spcPts val="0"/>
              </a:spcBef>
              <a:spcAft>
                <a:spcPts val="0"/>
              </a:spcAft>
              <a:buSzPts val="2000"/>
              <a:buNone/>
              <a:defRPr sz="2667"/>
            </a:lvl5pPr>
            <a:lvl6pPr lvl="5" rtl="0">
              <a:spcBef>
                <a:spcPts val="0"/>
              </a:spcBef>
              <a:spcAft>
                <a:spcPts val="0"/>
              </a:spcAft>
              <a:buSzPts val="2000"/>
              <a:buNone/>
              <a:defRPr sz="2667"/>
            </a:lvl6pPr>
            <a:lvl7pPr lvl="6" rtl="0">
              <a:spcBef>
                <a:spcPts val="0"/>
              </a:spcBef>
              <a:spcAft>
                <a:spcPts val="0"/>
              </a:spcAft>
              <a:buSzPts val="2000"/>
              <a:buNone/>
              <a:defRPr sz="2667"/>
            </a:lvl7pPr>
            <a:lvl8pPr lvl="7" rtl="0">
              <a:spcBef>
                <a:spcPts val="0"/>
              </a:spcBef>
              <a:spcAft>
                <a:spcPts val="0"/>
              </a:spcAft>
              <a:buSzPts val="2000"/>
              <a:buNone/>
              <a:defRPr sz="2667"/>
            </a:lvl8pPr>
            <a:lvl9pPr lvl="8" rtl="0">
              <a:spcBef>
                <a:spcPts val="0"/>
              </a:spcBef>
              <a:spcAft>
                <a:spcPts val="0"/>
              </a:spcAft>
              <a:buSzPts val="2000"/>
              <a:buNone/>
              <a:defRPr sz="2667"/>
            </a:lvl9pPr>
          </a:lstStyle>
          <a:p>
            <a:r>
              <a:rPr lang="en-US"/>
              <a:t>Click to edit Master title style</a:t>
            </a:r>
            <a:endParaRPr/>
          </a:p>
        </p:txBody>
      </p:sp>
      <p:sp>
        <p:nvSpPr>
          <p:cNvPr id="31" name="Google Shape;31;p5"/>
          <p:cNvSpPr/>
          <p:nvPr/>
        </p:nvSpPr>
        <p:spPr>
          <a:xfrm>
            <a:off x="778767"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 name="Google Shape;32;p5"/>
          <p:cNvSpPr/>
          <p:nvPr/>
        </p:nvSpPr>
        <p:spPr>
          <a:xfrm>
            <a:off x="445733"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 name="Google Shape;33;p5"/>
          <p:cNvSpPr/>
          <p:nvPr/>
        </p:nvSpPr>
        <p:spPr>
          <a:xfrm>
            <a:off x="112700"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 name="Google Shape;34;p5"/>
          <p:cNvSpPr txBox="1">
            <a:spLocks noGrp="1"/>
          </p:cNvSpPr>
          <p:nvPr>
            <p:ph type="body" idx="1"/>
          </p:nvPr>
        </p:nvSpPr>
        <p:spPr>
          <a:xfrm>
            <a:off x="1123733" y="2043833"/>
            <a:ext cx="4668400" cy="3719600"/>
          </a:xfrm>
          <a:prstGeom prst="rect">
            <a:avLst/>
          </a:prstGeom>
        </p:spPr>
        <p:txBody>
          <a:bodyPr spcFirstLastPara="1" wrap="square" lIns="91425" tIns="91425" rIns="91425" bIns="91425" anchor="t" anchorCtr="0">
            <a:noAutofit/>
          </a:bodyPr>
          <a:lstStyle>
            <a:lvl1pPr marL="609585" lvl="0" indent="-440256" rtl="0">
              <a:spcBef>
                <a:spcPts val="0"/>
              </a:spcBef>
              <a:spcAft>
                <a:spcPts val="0"/>
              </a:spcAft>
              <a:buSzPts val="1600"/>
              <a:buChar char="●"/>
              <a:defRPr sz="2133"/>
            </a:lvl1pPr>
            <a:lvl2pPr marL="1219170" lvl="1" indent="-440256" rtl="0">
              <a:spcBef>
                <a:spcPts val="2133"/>
              </a:spcBef>
              <a:spcAft>
                <a:spcPts val="0"/>
              </a:spcAft>
              <a:buSzPts val="1600"/>
              <a:buChar char="○"/>
              <a:defRPr sz="2133"/>
            </a:lvl2pPr>
            <a:lvl3pPr marL="1828754" lvl="2" indent="-440256" rtl="0">
              <a:spcBef>
                <a:spcPts val="2133"/>
              </a:spcBef>
              <a:spcAft>
                <a:spcPts val="0"/>
              </a:spcAft>
              <a:buSzPts val="1600"/>
              <a:buChar char="■"/>
              <a:defRPr sz="2133"/>
            </a:lvl3pPr>
            <a:lvl4pPr marL="2438339" lvl="3" indent="-440256" rtl="0">
              <a:spcBef>
                <a:spcPts val="2133"/>
              </a:spcBef>
              <a:spcAft>
                <a:spcPts val="0"/>
              </a:spcAft>
              <a:buSzPts val="1600"/>
              <a:buChar char="●"/>
              <a:defRPr sz="2133"/>
            </a:lvl4pPr>
            <a:lvl5pPr marL="3047924" lvl="4" indent="-440256" rtl="0">
              <a:spcBef>
                <a:spcPts val="2133"/>
              </a:spcBef>
              <a:spcAft>
                <a:spcPts val="0"/>
              </a:spcAft>
              <a:buSzPts val="1600"/>
              <a:buChar char="○"/>
              <a:defRPr sz="2133"/>
            </a:lvl5pPr>
            <a:lvl6pPr marL="3657509" lvl="5" indent="-440256" rtl="0">
              <a:spcBef>
                <a:spcPts val="2133"/>
              </a:spcBef>
              <a:spcAft>
                <a:spcPts val="0"/>
              </a:spcAft>
              <a:buSzPts val="1600"/>
              <a:buChar char="■"/>
              <a:defRPr sz="2133"/>
            </a:lvl6pPr>
            <a:lvl7pPr marL="4267093" lvl="6" indent="-440256" rtl="0">
              <a:spcBef>
                <a:spcPts val="2133"/>
              </a:spcBef>
              <a:spcAft>
                <a:spcPts val="0"/>
              </a:spcAft>
              <a:buSzPts val="1600"/>
              <a:buChar char="●"/>
              <a:defRPr sz="2133"/>
            </a:lvl7pPr>
            <a:lvl8pPr marL="4876678" lvl="7" indent="-440256" rtl="0">
              <a:spcBef>
                <a:spcPts val="2133"/>
              </a:spcBef>
              <a:spcAft>
                <a:spcPts val="0"/>
              </a:spcAft>
              <a:buSzPts val="1600"/>
              <a:buChar char="○"/>
              <a:defRPr sz="2133"/>
            </a:lvl8pPr>
            <a:lvl9pPr marL="5486263" lvl="8" indent="-440256" rtl="0">
              <a:spcBef>
                <a:spcPts val="2133"/>
              </a:spcBef>
              <a:spcAft>
                <a:spcPts val="2133"/>
              </a:spcAft>
              <a:buSzPts val="1600"/>
              <a:buChar char="■"/>
              <a:defRPr sz="2133"/>
            </a:lvl9pPr>
          </a:lstStyle>
          <a:p>
            <a:pPr lvl="0"/>
            <a:r>
              <a:rPr lang="en-US"/>
              <a:t>Click to edit Master text styles</a:t>
            </a:r>
          </a:p>
        </p:txBody>
      </p:sp>
      <p:sp>
        <p:nvSpPr>
          <p:cNvPr id="35" name="Google Shape;35;p5"/>
          <p:cNvSpPr txBox="1">
            <a:spLocks noGrp="1"/>
          </p:cNvSpPr>
          <p:nvPr>
            <p:ph type="body" idx="2"/>
          </p:nvPr>
        </p:nvSpPr>
        <p:spPr>
          <a:xfrm>
            <a:off x="6399881" y="2043833"/>
            <a:ext cx="4668400" cy="3719600"/>
          </a:xfrm>
          <a:prstGeom prst="rect">
            <a:avLst/>
          </a:prstGeom>
        </p:spPr>
        <p:txBody>
          <a:bodyPr spcFirstLastPara="1" wrap="square" lIns="91425" tIns="91425" rIns="91425" bIns="91425" anchor="t" anchorCtr="0">
            <a:noAutofit/>
          </a:bodyPr>
          <a:lstStyle>
            <a:lvl1pPr marL="609585" lvl="0" indent="-440256" rtl="0">
              <a:spcBef>
                <a:spcPts val="0"/>
              </a:spcBef>
              <a:spcAft>
                <a:spcPts val="0"/>
              </a:spcAft>
              <a:buSzPts val="1600"/>
              <a:buChar char="●"/>
              <a:defRPr sz="2133"/>
            </a:lvl1pPr>
            <a:lvl2pPr marL="1219170" lvl="1" indent="-440256" rtl="0">
              <a:spcBef>
                <a:spcPts val="2133"/>
              </a:spcBef>
              <a:spcAft>
                <a:spcPts val="0"/>
              </a:spcAft>
              <a:buSzPts val="1600"/>
              <a:buChar char="○"/>
              <a:defRPr sz="2133"/>
            </a:lvl2pPr>
            <a:lvl3pPr marL="1828754" lvl="2" indent="-440256" rtl="0">
              <a:spcBef>
                <a:spcPts val="2133"/>
              </a:spcBef>
              <a:spcAft>
                <a:spcPts val="0"/>
              </a:spcAft>
              <a:buSzPts val="1600"/>
              <a:buChar char="■"/>
              <a:defRPr sz="2133"/>
            </a:lvl3pPr>
            <a:lvl4pPr marL="2438339" lvl="3" indent="-440256" rtl="0">
              <a:spcBef>
                <a:spcPts val="2133"/>
              </a:spcBef>
              <a:spcAft>
                <a:spcPts val="0"/>
              </a:spcAft>
              <a:buSzPts val="1600"/>
              <a:buChar char="●"/>
              <a:defRPr sz="2133"/>
            </a:lvl4pPr>
            <a:lvl5pPr marL="3047924" lvl="4" indent="-440256" rtl="0">
              <a:spcBef>
                <a:spcPts val="2133"/>
              </a:spcBef>
              <a:spcAft>
                <a:spcPts val="0"/>
              </a:spcAft>
              <a:buSzPts val="1600"/>
              <a:buChar char="○"/>
              <a:defRPr sz="2133"/>
            </a:lvl5pPr>
            <a:lvl6pPr marL="3657509" lvl="5" indent="-440256" rtl="0">
              <a:spcBef>
                <a:spcPts val="2133"/>
              </a:spcBef>
              <a:spcAft>
                <a:spcPts val="0"/>
              </a:spcAft>
              <a:buSzPts val="1600"/>
              <a:buChar char="■"/>
              <a:defRPr sz="2133"/>
            </a:lvl6pPr>
            <a:lvl7pPr marL="4267093" lvl="6" indent="-440256" rtl="0">
              <a:spcBef>
                <a:spcPts val="2133"/>
              </a:spcBef>
              <a:spcAft>
                <a:spcPts val="0"/>
              </a:spcAft>
              <a:buSzPts val="1600"/>
              <a:buChar char="●"/>
              <a:defRPr sz="2133"/>
            </a:lvl7pPr>
            <a:lvl8pPr marL="4876678" lvl="7" indent="-440256" rtl="0">
              <a:spcBef>
                <a:spcPts val="2133"/>
              </a:spcBef>
              <a:spcAft>
                <a:spcPts val="0"/>
              </a:spcAft>
              <a:buSzPts val="1600"/>
              <a:buChar char="○"/>
              <a:defRPr sz="2133"/>
            </a:lvl8pPr>
            <a:lvl9pPr marL="5486263" lvl="8" indent="-440256" rtl="0">
              <a:spcBef>
                <a:spcPts val="2133"/>
              </a:spcBef>
              <a:spcAft>
                <a:spcPts val="2133"/>
              </a:spcAft>
              <a:buSzPts val="1600"/>
              <a:buChar char="■"/>
              <a:defRPr sz="2133"/>
            </a:lvl9pPr>
          </a:lstStyle>
          <a:p>
            <a:pPr lvl="0"/>
            <a:r>
              <a:rPr lang="en-US"/>
              <a:t>Click to edit Master text styles</a:t>
            </a:r>
          </a:p>
        </p:txBody>
      </p:sp>
    </p:spTree>
    <p:extLst>
      <p:ext uri="{BB962C8B-B14F-4D97-AF65-F5344CB8AC3E}">
        <p14:creationId xmlns:p14="http://schemas.microsoft.com/office/powerpoint/2010/main" val="1408604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36"/>
        <p:cNvGrpSpPr/>
        <p:nvPr/>
      </p:nvGrpSpPr>
      <p:grpSpPr>
        <a:xfrm>
          <a:off x="0" y="0"/>
          <a:ext cx="0" cy="0"/>
          <a:chOff x="0" y="0"/>
          <a:chExt cx="0" cy="0"/>
        </a:xfrm>
      </p:grpSpPr>
      <p:pic>
        <p:nvPicPr>
          <p:cNvPr id="37" name="Google Shape;37;p6"/>
          <p:cNvPicPr preferRelativeResize="0"/>
          <p:nvPr/>
        </p:nvPicPr>
        <p:blipFill>
          <a:blip r:embed="rId2">
            <a:alphaModFix amt="20000"/>
          </a:blip>
          <a:stretch>
            <a:fillRect/>
          </a:stretch>
        </p:blipFill>
        <p:spPr>
          <a:xfrm rot="-5003059">
            <a:off x="-3181599" y="-354301"/>
            <a:ext cx="10353364" cy="9389233"/>
          </a:xfrm>
          <a:prstGeom prst="rect">
            <a:avLst/>
          </a:prstGeom>
          <a:noFill/>
          <a:ln>
            <a:noFill/>
          </a:ln>
        </p:spPr>
      </p:pic>
      <p:pic>
        <p:nvPicPr>
          <p:cNvPr id="38" name="Google Shape;38;p6"/>
          <p:cNvPicPr preferRelativeResize="0"/>
          <p:nvPr/>
        </p:nvPicPr>
        <p:blipFill>
          <a:blip r:embed="rId2">
            <a:alphaModFix amt="30000"/>
          </a:blip>
          <a:stretch>
            <a:fillRect/>
          </a:stretch>
        </p:blipFill>
        <p:spPr>
          <a:xfrm rot="-5003059">
            <a:off x="6179101" y="-2672801"/>
            <a:ext cx="10353364" cy="9389233"/>
          </a:xfrm>
          <a:prstGeom prst="rect">
            <a:avLst/>
          </a:prstGeom>
          <a:noFill/>
          <a:ln>
            <a:noFill/>
          </a:ln>
        </p:spPr>
      </p:pic>
      <p:sp>
        <p:nvSpPr>
          <p:cNvPr id="39" name="Google Shape;39;p6"/>
          <p:cNvSpPr txBox="1">
            <a:spLocks noGrp="1"/>
          </p:cNvSpPr>
          <p:nvPr>
            <p:ph type="title"/>
          </p:nvPr>
        </p:nvSpPr>
        <p:spPr>
          <a:xfrm>
            <a:off x="1109167" y="593367"/>
            <a:ext cx="107688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None/>
              <a:defRPr sz="2667"/>
            </a:lvl1pPr>
            <a:lvl2pPr lvl="1" rtl="0">
              <a:spcBef>
                <a:spcPts val="0"/>
              </a:spcBef>
              <a:spcAft>
                <a:spcPts val="0"/>
              </a:spcAft>
              <a:buSzPts val="2000"/>
              <a:buNone/>
              <a:defRPr sz="2667"/>
            </a:lvl2pPr>
            <a:lvl3pPr lvl="2" rtl="0">
              <a:spcBef>
                <a:spcPts val="0"/>
              </a:spcBef>
              <a:spcAft>
                <a:spcPts val="0"/>
              </a:spcAft>
              <a:buSzPts val="2000"/>
              <a:buNone/>
              <a:defRPr sz="2667"/>
            </a:lvl3pPr>
            <a:lvl4pPr lvl="3" rtl="0">
              <a:spcBef>
                <a:spcPts val="0"/>
              </a:spcBef>
              <a:spcAft>
                <a:spcPts val="0"/>
              </a:spcAft>
              <a:buSzPts val="2000"/>
              <a:buNone/>
              <a:defRPr sz="2667"/>
            </a:lvl4pPr>
            <a:lvl5pPr lvl="4" rtl="0">
              <a:spcBef>
                <a:spcPts val="0"/>
              </a:spcBef>
              <a:spcAft>
                <a:spcPts val="0"/>
              </a:spcAft>
              <a:buSzPts val="2000"/>
              <a:buNone/>
              <a:defRPr sz="2667"/>
            </a:lvl5pPr>
            <a:lvl6pPr lvl="5" rtl="0">
              <a:spcBef>
                <a:spcPts val="0"/>
              </a:spcBef>
              <a:spcAft>
                <a:spcPts val="0"/>
              </a:spcAft>
              <a:buSzPts val="2000"/>
              <a:buNone/>
              <a:defRPr sz="2667"/>
            </a:lvl6pPr>
            <a:lvl7pPr lvl="6" rtl="0">
              <a:spcBef>
                <a:spcPts val="0"/>
              </a:spcBef>
              <a:spcAft>
                <a:spcPts val="0"/>
              </a:spcAft>
              <a:buSzPts val="2000"/>
              <a:buNone/>
              <a:defRPr sz="2667"/>
            </a:lvl7pPr>
            <a:lvl8pPr lvl="7" rtl="0">
              <a:spcBef>
                <a:spcPts val="0"/>
              </a:spcBef>
              <a:spcAft>
                <a:spcPts val="0"/>
              </a:spcAft>
              <a:buSzPts val="2000"/>
              <a:buNone/>
              <a:defRPr sz="2667"/>
            </a:lvl8pPr>
            <a:lvl9pPr lvl="8" rtl="0">
              <a:spcBef>
                <a:spcPts val="0"/>
              </a:spcBef>
              <a:spcAft>
                <a:spcPts val="0"/>
              </a:spcAft>
              <a:buSzPts val="2000"/>
              <a:buNone/>
              <a:defRPr sz="2667"/>
            </a:lvl9pPr>
          </a:lstStyle>
          <a:p>
            <a:r>
              <a:rPr lang="en-US"/>
              <a:t>Click to edit Master title style</a:t>
            </a:r>
            <a:endParaRPr/>
          </a:p>
        </p:txBody>
      </p:sp>
      <p:sp>
        <p:nvSpPr>
          <p:cNvPr id="40" name="Google Shape;40;p6"/>
          <p:cNvSpPr/>
          <p:nvPr/>
        </p:nvSpPr>
        <p:spPr>
          <a:xfrm>
            <a:off x="778767"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1" name="Google Shape;41;p6"/>
          <p:cNvSpPr/>
          <p:nvPr/>
        </p:nvSpPr>
        <p:spPr>
          <a:xfrm>
            <a:off x="445733"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2" name="Google Shape;42;p6"/>
          <p:cNvSpPr/>
          <p:nvPr/>
        </p:nvSpPr>
        <p:spPr>
          <a:xfrm>
            <a:off x="112700"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4255980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43"/>
        <p:cNvGrpSpPr/>
        <p:nvPr/>
      </p:nvGrpSpPr>
      <p:grpSpPr>
        <a:xfrm>
          <a:off x="0" y="0"/>
          <a:ext cx="0" cy="0"/>
          <a:chOff x="0" y="0"/>
          <a:chExt cx="0" cy="0"/>
        </a:xfrm>
      </p:grpSpPr>
      <p:pic>
        <p:nvPicPr>
          <p:cNvPr id="44" name="Google Shape;44;p7"/>
          <p:cNvPicPr preferRelativeResize="0"/>
          <p:nvPr/>
        </p:nvPicPr>
        <p:blipFill>
          <a:blip r:embed="rId2">
            <a:alphaModFix amt="32000"/>
          </a:blip>
          <a:stretch>
            <a:fillRect/>
          </a:stretch>
        </p:blipFill>
        <p:spPr>
          <a:xfrm>
            <a:off x="-1298814" y="-832267"/>
            <a:ext cx="7562228" cy="6858000"/>
          </a:xfrm>
          <a:prstGeom prst="rect">
            <a:avLst/>
          </a:prstGeom>
          <a:noFill/>
          <a:ln>
            <a:noFill/>
          </a:ln>
        </p:spPr>
      </p:pic>
      <p:sp>
        <p:nvSpPr>
          <p:cNvPr id="45" name="Google Shape;45;p7"/>
          <p:cNvSpPr txBox="1">
            <a:spLocks noGrp="1"/>
          </p:cNvSpPr>
          <p:nvPr>
            <p:ph type="body" idx="1"/>
          </p:nvPr>
        </p:nvSpPr>
        <p:spPr>
          <a:xfrm>
            <a:off x="1765967" y="2412133"/>
            <a:ext cx="3716000" cy="3072000"/>
          </a:xfrm>
          <a:prstGeom prst="rect">
            <a:avLst/>
          </a:prstGeom>
        </p:spPr>
        <p:txBody>
          <a:bodyPr spcFirstLastPara="1" wrap="square" lIns="91425" tIns="91425" rIns="91425" bIns="91425" anchor="t" anchorCtr="0">
            <a:noAutofit/>
          </a:bodyPr>
          <a:lstStyle>
            <a:lvl1pPr marL="609585" lvl="0" indent="-440256">
              <a:spcBef>
                <a:spcPts val="0"/>
              </a:spcBef>
              <a:spcAft>
                <a:spcPts val="0"/>
              </a:spcAft>
              <a:buSzPts val="1600"/>
              <a:buChar char="●"/>
              <a:defRPr sz="2133"/>
            </a:lvl1pPr>
            <a:lvl2pPr marL="1219170" lvl="1" indent="-440256">
              <a:spcBef>
                <a:spcPts val="2133"/>
              </a:spcBef>
              <a:spcAft>
                <a:spcPts val="0"/>
              </a:spcAft>
              <a:buSzPts val="1600"/>
              <a:buChar char="○"/>
              <a:defRPr sz="2133"/>
            </a:lvl2pPr>
            <a:lvl3pPr marL="1828754" lvl="2" indent="-440256">
              <a:spcBef>
                <a:spcPts val="2133"/>
              </a:spcBef>
              <a:spcAft>
                <a:spcPts val="0"/>
              </a:spcAft>
              <a:buSzPts val="1600"/>
              <a:buChar char="■"/>
              <a:defRPr sz="2133"/>
            </a:lvl3pPr>
            <a:lvl4pPr marL="2438339" lvl="3" indent="-440256">
              <a:spcBef>
                <a:spcPts val="2133"/>
              </a:spcBef>
              <a:spcAft>
                <a:spcPts val="0"/>
              </a:spcAft>
              <a:buSzPts val="1600"/>
              <a:buChar char="●"/>
              <a:defRPr sz="2133"/>
            </a:lvl4pPr>
            <a:lvl5pPr marL="3047924" lvl="4" indent="-440256">
              <a:spcBef>
                <a:spcPts val="2133"/>
              </a:spcBef>
              <a:spcAft>
                <a:spcPts val="0"/>
              </a:spcAft>
              <a:buSzPts val="1600"/>
              <a:buChar char="○"/>
              <a:defRPr sz="2133"/>
            </a:lvl5pPr>
            <a:lvl6pPr marL="3657509" lvl="5" indent="-440256">
              <a:spcBef>
                <a:spcPts val="2133"/>
              </a:spcBef>
              <a:spcAft>
                <a:spcPts val="0"/>
              </a:spcAft>
              <a:buSzPts val="1600"/>
              <a:buChar char="■"/>
              <a:defRPr sz="2133"/>
            </a:lvl6pPr>
            <a:lvl7pPr marL="4267093" lvl="6" indent="-440256">
              <a:spcBef>
                <a:spcPts val="2133"/>
              </a:spcBef>
              <a:spcAft>
                <a:spcPts val="0"/>
              </a:spcAft>
              <a:buSzPts val="1600"/>
              <a:buChar char="●"/>
              <a:defRPr sz="2133"/>
            </a:lvl7pPr>
            <a:lvl8pPr marL="4876678" lvl="7" indent="-440256">
              <a:spcBef>
                <a:spcPts val="2133"/>
              </a:spcBef>
              <a:spcAft>
                <a:spcPts val="0"/>
              </a:spcAft>
              <a:buSzPts val="1600"/>
              <a:buChar char="○"/>
              <a:defRPr sz="2133"/>
            </a:lvl8pPr>
            <a:lvl9pPr marL="5486263" lvl="8" indent="-440256">
              <a:spcBef>
                <a:spcPts val="2133"/>
              </a:spcBef>
              <a:spcAft>
                <a:spcPts val="2133"/>
              </a:spcAft>
              <a:buSzPts val="1600"/>
              <a:buChar char="■"/>
              <a:defRPr sz="2133"/>
            </a:lvl9pPr>
          </a:lstStyle>
          <a:p>
            <a:pPr lvl="0"/>
            <a:r>
              <a:rPr lang="en-US"/>
              <a:t>Click to edit Master text styles</a:t>
            </a:r>
          </a:p>
        </p:txBody>
      </p:sp>
      <p:sp>
        <p:nvSpPr>
          <p:cNvPr id="46" name="Google Shape;46;p7"/>
          <p:cNvSpPr txBox="1">
            <a:spLocks noGrp="1"/>
          </p:cNvSpPr>
          <p:nvPr>
            <p:ph type="title"/>
          </p:nvPr>
        </p:nvSpPr>
        <p:spPr>
          <a:xfrm>
            <a:off x="1109167" y="593367"/>
            <a:ext cx="107688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None/>
              <a:defRPr sz="2667"/>
            </a:lvl1pPr>
            <a:lvl2pPr lvl="1" rtl="0">
              <a:spcBef>
                <a:spcPts val="0"/>
              </a:spcBef>
              <a:spcAft>
                <a:spcPts val="0"/>
              </a:spcAft>
              <a:buSzPts val="2000"/>
              <a:buNone/>
              <a:defRPr sz="2667"/>
            </a:lvl2pPr>
            <a:lvl3pPr lvl="2" rtl="0">
              <a:spcBef>
                <a:spcPts val="0"/>
              </a:spcBef>
              <a:spcAft>
                <a:spcPts val="0"/>
              </a:spcAft>
              <a:buSzPts val="2000"/>
              <a:buNone/>
              <a:defRPr sz="2667"/>
            </a:lvl3pPr>
            <a:lvl4pPr lvl="3" rtl="0">
              <a:spcBef>
                <a:spcPts val="0"/>
              </a:spcBef>
              <a:spcAft>
                <a:spcPts val="0"/>
              </a:spcAft>
              <a:buSzPts val="2000"/>
              <a:buNone/>
              <a:defRPr sz="2667"/>
            </a:lvl4pPr>
            <a:lvl5pPr lvl="4" rtl="0">
              <a:spcBef>
                <a:spcPts val="0"/>
              </a:spcBef>
              <a:spcAft>
                <a:spcPts val="0"/>
              </a:spcAft>
              <a:buSzPts val="2000"/>
              <a:buNone/>
              <a:defRPr sz="2667"/>
            </a:lvl5pPr>
            <a:lvl6pPr lvl="5" rtl="0">
              <a:spcBef>
                <a:spcPts val="0"/>
              </a:spcBef>
              <a:spcAft>
                <a:spcPts val="0"/>
              </a:spcAft>
              <a:buSzPts val="2000"/>
              <a:buNone/>
              <a:defRPr sz="2667"/>
            </a:lvl6pPr>
            <a:lvl7pPr lvl="6" rtl="0">
              <a:spcBef>
                <a:spcPts val="0"/>
              </a:spcBef>
              <a:spcAft>
                <a:spcPts val="0"/>
              </a:spcAft>
              <a:buSzPts val="2000"/>
              <a:buNone/>
              <a:defRPr sz="2667"/>
            </a:lvl7pPr>
            <a:lvl8pPr lvl="7" rtl="0">
              <a:spcBef>
                <a:spcPts val="0"/>
              </a:spcBef>
              <a:spcAft>
                <a:spcPts val="0"/>
              </a:spcAft>
              <a:buSzPts val="2000"/>
              <a:buNone/>
              <a:defRPr sz="2667"/>
            </a:lvl8pPr>
            <a:lvl9pPr lvl="8" rtl="0">
              <a:spcBef>
                <a:spcPts val="0"/>
              </a:spcBef>
              <a:spcAft>
                <a:spcPts val="0"/>
              </a:spcAft>
              <a:buSzPts val="2000"/>
              <a:buNone/>
              <a:defRPr sz="2667"/>
            </a:lvl9pPr>
          </a:lstStyle>
          <a:p>
            <a:r>
              <a:rPr lang="en-US"/>
              <a:t>Click to edit Master title style</a:t>
            </a:r>
            <a:endParaRPr/>
          </a:p>
        </p:txBody>
      </p:sp>
      <p:sp>
        <p:nvSpPr>
          <p:cNvPr id="47" name="Google Shape;47;p7"/>
          <p:cNvSpPr/>
          <p:nvPr/>
        </p:nvSpPr>
        <p:spPr>
          <a:xfrm>
            <a:off x="778767"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8" name="Google Shape;48;p7"/>
          <p:cNvSpPr/>
          <p:nvPr/>
        </p:nvSpPr>
        <p:spPr>
          <a:xfrm>
            <a:off x="445733"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9" name="Google Shape;49;p7"/>
          <p:cNvSpPr/>
          <p:nvPr/>
        </p:nvSpPr>
        <p:spPr>
          <a:xfrm>
            <a:off x="112700"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4599090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 point">
    <p:bg>
      <p:bgPr>
        <a:solidFill>
          <a:srgbClr val="FFFFFF"/>
        </a:solidFill>
        <a:effectLst/>
      </p:bgPr>
    </p:bg>
    <p:spTree>
      <p:nvGrpSpPr>
        <p:cNvPr id="1" name="Shape 50"/>
        <p:cNvGrpSpPr/>
        <p:nvPr/>
      </p:nvGrpSpPr>
      <p:grpSpPr>
        <a:xfrm>
          <a:off x="0" y="0"/>
          <a:ext cx="0" cy="0"/>
          <a:chOff x="0" y="0"/>
          <a:chExt cx="0" cy="0"/>
        </a:xfrm>
      </p:grpSpPr>
      <p:pic>
        <p:nvPicPr>
          <p:cNvPr id="51" name="Google Shape;51;p8"/>
          <p:cNvPicPr preferRelativeResize="0"/>
          <p:nvPr/>
        </p:nvPicPr>
        <p:blipFill>
          <a:blip r:embed="rId2">
            <a:alphaModFix amt="14000"/>
          </a:blip>
          <a:stretch>
            <a:fillRect/>
          </a:stretch>
        </p:blipFill>
        <p:spPr>
          <a:xfrm rot="-5003059">
            <a:off x="-3509333" y="988466"/>
            <a:ext cx="10353364" cy="9389233"/>
          </a:xfrm>
          <a:prstGeom prst="rect">
            <a:avLst/>
          </a:prstGeom>
          <a:noFill/>
          <a:ln>
            <a:noFill/>
          </a:ln>
        </p:spPr>
      </p:pic>
      <p:sp>
        <p:nvSpPr>
          <p:cNvPr id="52" name="Google Shape;52;p8"/>
          <p:cNvSpPr txBox="1">
            <a:spLocks noGrp="1"/>
          </p:cNvSpPr>
          <p:nvPr>
            <p:ph type="title"/>
          </p:nvPr>
        </p:nvSpPr>
        <p:spPr>
          <a:xfrm>
            <a:off x="1148467" y="701800"/>
            <a:ext cx="5834000" cy="5454400"/>
          </a:xfrm>
          <a:prstGeom prst="rect">
            <a:avLst/>
          </a:prstGeom>
        </p:spPr>
        <p:txBody>
          <a:bodyPr spcFirstLastPara="1" wrap="square" lIns="91425" tIns="91425" rIns="91425" bIns="91425" anchor="ctr" anchorCtr="0">
            <a:noAutofit/>
          </a:bodyPr>
          <a:lstStyle>
            <a:lvl1pPr lvl="0">
              <a:spcBef>
                <a:spcPts val="0"/>
              </a:spcBef>
              <a:spcAft>
                <a:spcPts val="0"/>
              </a:spcAft>
              <a:buClr>
                <a:schemeClr val="accent2"/>
              </a:buClr>
              <a:buSzPts val="3600"/>
              <a:buNone/>
              <a:defRPr sz="4800">
                <a:solidFill>
                  <a:schemeClr val="accent2"/>
                </a:solidFill>
              </a:defRPr>
            </a:lvl1pPr>
            <a:lvl2pPr lvl="1" algn="ctr">
              <a:spcBef>
                <a:spcPts val="0"/>
              </a:spcBef>
              <a:spcAft>
                <a:spcPts val="0"/>
              </a:spcAft>
              <a:buClr>
                <a:schemeClr val="accent2"/>
              </a:buClr>
              <a:buSzPts val="2400"/>
              <a:buNone/>
              <a:defRPr sz="3200">
                <a:solidFill>
                  <a:schemeClr val="accent2"/>
                </a:solidFill>
              </a:defRPr>
            </a:lvl2pPr>
            <a:lvl3pPr lvl="2" algn="ctr">
              <a:spcBef>
                <a:spcPts val="0"/>
              </a:spcBef>
              <a:spcAft>
                <a:spcPts val="0"/>
              </a:spcAft>
              <a:buClr>
                <a:schemeClr val="accent2"/>
              </a:buClr>
              <a:buSzPts val="2400"/>
              <a:buNone/>
              <a:defRPr sz="3200">
                <a:solidFill>
                  <a:schemeClr val="accent2"/>
                </a:solidFill>
              </a:defRPr>
            </a:lvl3pPr>
            <a:lvl4pPr lvl="3" algn="ctr">
              <a:spcBef>
                <a:spcPts val="0"/>
              </a:spcBef>
              <a:spcAft>
                <a:spcPts val="0"/>
              </a:spcAft>
              <a:buClr>
                <a:schemeClr val="accent2"/>
              </a:buClr>
              <a:buSzPts val="2400"/>
              <a:buNone/>
              <a:defRPr sz="3200">
                <a:solidFill>
                  <a:schemeClr val="accent2"/>
                </a:solidFill>
              </a:defRPr>
            </a:lvl4pPr>
            <a:lvl5pPr lvl="4" algn="ctr">
              <a:spcBef>
                <a:spcPts val="0"/>
              </a:spcBef>
              <a:spcAft>
                <a:spcPts val="0"/>
              </a:spcAft>
              <a:buClr>
                <a:schemeClr val="accent2"/>
              </a:buClr>
              <a:buSzPts val="2400"/>
              <a:buNone/>
              <a:defRPr sz="3200">
                <a:solidFill>
                  <a:schemeClr val="accent2"/>
                </a:solidFill>
              </a:defRPr>
            </a:lvl5pPr>
            <a:lvl6pPr lvl="5" algn="ctr">
              <a:spcBef>
                <a:spcPts val="0"/>
              </a:spcBef>
              <a:spcAft>
                <a:spcPts val="0"/>
              </a:spcAft>
              <a:buClr>
                <a:schemeClr val="accent2"/>
              </a:buClr>
              <a:buSzPts val="2400"/>
              <a:buNone/>
              <a:defRPr sz="3200">
                <a:solidFill>
                  <a:schemeClr val="accent2"/>
                </a:solidFill>
              </a:defRPr>
            </a:lvl6pPr>
            <a:lvl7pPr lvl="6" algn="ctr">
              <a:spcBef>
                <a:spcPts val="0"/>
              </a:spcBef>
              <a:spcAft>
                <a:spcPts val="0"/>
              </a:spcAft>
              <a:buClr>
                <a:schemeClr val="accent2"/>
              </a:buClr>
              <a:buSzPts val="2400"/>
              <a:buNone/>
              <a:defRPr sz="3200">
                <a:solidFill>
                  <a:schemeClr val="accent2"/>
                </a:solidFill>
              </a:defRPr>
            </a:lvl7pPr>
            <a:lvl8pPr lvl="7" algn="ctr">
              <a:spcBef>
                <a:spcPts val="0"/>
              </a:spcBef>
              <a:spcAft>
                <a:spcPts val="0"/>
              </a:spcAft>
              <a:buClr>
                <a:schemeClr val="accent2"/>
              </a:buClr>
              <a:buSzPts val="2400"/>
              <a:buNone/>
              <a:defRPr sz="3200">
                <a:solidFill>
                  <a:schemeClr val="accent2"/>
                </a:solidFill>
              </a:defRPr>
            </a:lvl8pPr>
            <a:lvl9pPr lvl="8" algn="ctr">
              <a:spcBef>
                <a:spcPts val="0"/>
              </a:spcBef>
              <a:spcAft>
                <a:spcPts val="0"/>
              </a:spcAft>
              <a:buClr>
                <a:schemeClr val="accent2"/>
              </a:buClr>
              <a:buSzPts val="2400"/>
              <a:buNone/>
              <a:defRPr sz="3200">
                <a:solidFill>
                  <a:schemeClr val="accent2"/>
                </a:solidFill>
              </a:defRPr>
            </a:lvl9pPr>
          </a:lstStyle>
          <a:p>
            <a:r>
              <a:rPr lang="en-US"/>
              <a:t>Click to edit Master title style</a:t>
            </a:r>
            <a:endParaRPr/>
          </a:p>
        </p:txBody>
      </p:sp>
    </p:spTree>
    <p:extLst>
      <p:ext uri="{BB962C8B-B14F-4D97-AF65-F5344CB8AC3E}">
        <p14:creationId xmlns:p14="http://schemas.microsoft.com/office/powerpoint/2010/main" val="39976930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53"/>
        <p:cNvGrpSpPr/>
        <p:nvPr/>
      </p:nvGrpSpPr>
      <p:grpSpPr>
        <a:xfrm>
          <a:off x="0" y="0"/>
          <a:ext cx="0" cy="0"/>
          <a:chOff x="0" y="0"/>
          <a:chExt cx="0" cy="0"/>
        </a:xfrm>
      </p:grpSpPr>
      <p:sp>
        <p:nvSpPr>
          <p:cNvPr id="54" name="Google Shape;54;p9"/>
          <p:cNvSpPr txBox="1">
            <a:spLocks noGrp="1"/>
          </p:cNvSpPr>
          <p:nvPr>
            <p:ph type="subTitle" idx="1"/>
          </p:nvPr>
        </p:nvSpPr>
        <p:spPr>
          <a:xfrm>
            <a:off x="1109167" y="1743967"/>
            <a:ext cx="3766400" cy="763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Font typeface="Bungee"/>
              <a:buNone/>
              <a:defRPr sz="1867">
                <a:latin typeface="Bungee"/>
                <a:ea typeface="Bungee"/>
                <a:cs typeface="Bungee"/>
                <a:sym typeface="Bungee"/>
              </a:defRPr>
            </a:lvl1pPr>
            <a:lvl2pPr lvl="1" algn="ctr">
              <a:lnSpc>
                <a:spcPct val="100000"/>
              </a:lnSpc>
              <a:spcBef>
                <a:spcPts val="0"/>
              </a:spcBef>
              <a:spcAft>
                <a:spcPts val="0"/>
              </a:spcAft>
              <a:buSzPts val="1400"/>
              <a:buFont typeface="Bungee"/>
              <a:buNone/>
              <a:defRPr>
                <a:latin typeface="Bungee"/>
                <a:ea typeface="Bungee"/>
                <a:cs typeface="Bungee"/>
                <a:sym typeface="Bungee"/>
              </a:defRPr>
            </a:lvl2pPr>
            <a:lvl3pPr lvl="2" algn="ctr">
              <a:lnSpc>
                <a:spcPct val="100000"/>
              </a:lnSpc>
              <a:spcBef>
                <a:spcPts val="0"/>
              </a:spcBef>
              <a:spcAft>
                <a:spcPts val="0"/>
              </a:spcAft>
              <a:buSzPts val="1400"/>
              <a:buFont typeface="Bungee"/>
              <a:buNone/>
              <a:defRPr>
                <a:latin typeface="Bungee"/>
                <a:ea typeface="Bungee"/>
                <a:cs typeface="Bungee"/>
                <a:sym typeface="Bungee"/>
              </a:defRPr>
            </a:lvl3pPr>
            <a:lvl4pPr lvl="3" algn="ctr">
              <a:lnSpc>
                <a:spcPct val="100000"/>
              </a:lnSpc>
              <a:spcBef>
                <a:spcPts val="0"/>
              </a:spcBef>
              <a:spcAft>
                <a:spcPts val="0"/>
              </a:spcAft>
              <a:buSzPts val="1400"/>
              <a:buFont typeface="Bungee"/>
              <a:buNone/>
              <a:defRPr>
                <a:latin typeface="Bungee"/>
                <a:ea typeface="Bungee"/>
                <a:cs typeface="Bungee"/>
                <a:sym typeface="Bungee"/>
              </a:defRPr>
            </a:lvl4pPr>
            <a:lvl5pPr lvl="4" algn="ctr">
              <a:lnSpc>
                <a:spcPct val="100000"/>
              </a:lnSpc>
              <a:spcBef>
                <a:spcPts val="0"/>
              </a:spcBef>
              <a:spcAft>
                <a:spcPts val="0"/>
              </a:spcAft>
              <a:buSzPts val="1400"/>
              <a:buFont typeface="Bungee"/>
              <a:buNone/>
              <a:defRPr>
                <a:latin typeface="Bungee"/>
                <a:ea typeface="Bungee"/>
                <a:cs typeface="Bungee"/>
                <a:sym typeface="Bungee"/>
              </a:defRPr>
            </a:lvl5pPr>
            <a:lvl6pPr lvl="5" algn="ctr">
              <a:lnSpc>
                <a:spcPct val="100000"/>
              </a:lnSpc>
              <a:spcBef>
                <a:spcPts val="0"/>
              </a:spcBef>
              <a:spcAft>
                <a:spcPts val="0"/>
              </a:spcAft>
              <a:buSzPts val="1400"/>
              <a:buFont typeface="Bungee"/>
              <a:buNone/>
              <a:defRPr>
                <a:latin typeface="Bungee"/>
                <a:ea typeface="Bungee"/>
                <a:cs typeface="Bungee"/>
                <a:sym typeface="Bungee"/>
              </a:defRPr>
            </a:lvl6pPr>
            <a:lvl7pPr lvl="6" algn="ctr">
              <a:lnSpc>
                <a:spcPct val="100000"/>
              </a:lnSpc>
              <a:spcBef>
                <a:spcPts val="0"/>
              </a:spcBef>
              <a:spcAft>
                <a:spcPts val="0"/>
              </a:spcAft>
              <a:buSzPts val="1400"/>
              <a:buFont typeface="Bungee"/>
              <a:buNone/>
              <a:defRPr>
                <a:latin typeface="Bungee"/>
                <a:ea typeface="Bungee"/>
                <a:cs typeface="Bungee"/>
                <a:sym typeface="Bungee"/>
              </a:defRPr>
            </a:lvl7pPr>
            <a:lvl8pPr lvl="7" algn="ctr">
              <a:lnSpc>
                <a:spcPct val="100000"/>
              </a:lnSpc>
              <a:spcBef>
                <a:spcPts val="0"/>
              </a:spcBef>
              <a:spcAft>
                <a:spcPts val="0"/>
              </a:spcAft>
              <a:buSzPts val="1400"/>
              <a:buFont typeface="Bungee"/>
              <a:buNone/>
              <a:defRPr>
                <a:latin typeface="Bungee"/>
                <a:ea typeface="Bungee"/>
                <a:cs typeface="Bungee"/>
                <a:sym typeface="Bungee"/>
              </a:defRPr>
            </a:lvl8pPr>
            <a:lvl9pPr lvl="8" algn="ctr">
              <a:lnSpc>
                <a:spcPct val="100000"/>
              </a:lnSpc>
              <a:spcBef>
                <a:spcPts val="0"/>
              </a:spcBef>
              <a:spcAft>
                <a:spcPts val="0"/>
              </a:spcAft>
              <a:buSzPts val="1400"/>
              <a:buFont typeface="Bungee"/>
              <a:buNone/>
              <a:defRPr>
                <a:latin typeface="Bungee"/>
                <a:ea typeface="Bungee"/>
                <a:cs typeface="Bungee"/>
                <a:sym typeface="Bungee"/>
              </a:defRPr>
            </a:lvl9pPr>
          </a:lstStyle>
          <a:p>
            <a:r>
              <a:rPr lang="en-US"/>
              <a:t>Click to edit Master subtitle style</a:t>
            </a:r>
            <a:endParaRPr/>
          </a:p>
        </p:txBody>
      </p:sp>
      <p:sp>
        <p:nvSpPr>
          <p:cNvPr id="55" name="Google Shape;55;p9"/>
          <p:cNvSpPr txBox="1">
            <a:spLocks noGrp="1"/>
          </p:cNvSpPr>
          <p:nvPr>
            <p:ph type="body" idx="2"/>
          </p:nvPr>
        </p:nvSpPr>
        <p:spPr>
          <a:xfrm>
            <a:off x="1007567" y="2824933"/>
            <a:ext cx="5044400" cy="2937600"/>
          </a:xfrm>
          <a:prstGeom prst="rect">
            <a:avLst/>
          </a:prstGeom>
        </p:spPr>
        <p:txBody>
          <a:bodyPr spcFirstLastPara="1" wrap="square" lIns="91425" tIns="91425" rIns="91425" bIns="91425" anchor="t" anchorCtr="0">
            <a:noAutofit/>
          </a:bodyPr>
          <a:lstStyle>
            <a:lvl1pPr marL="609585" lvl="0" indent="-440256">
              <a:spcBef>
                <a:spcPts val="0"/>
              </a:spcBef>
              <a:spcAft>
                <a:spcPts val="0"/>
              </a:spcAft>
              <a:buSzPts val="1600"/>
              <a:buChar char="●"/>
              <a:defRPr sz="2133"/>
            </a:lvl1pPr>
            <a:lvl2pPr marL="1219170" lvl="1" indent="-440256">
              <a:spcBef>
                <a:spcPts val="2133"/>
              </a:spcBef>
              <a:spcAft>
                <a:spcPts val="0"/>
              </a:spcAft>
              <a:buSzPts val="1600"/>
              <a:buChar char="○"/>
              <a:defRPr sz="2133"/>
            </a:lvl2pPr>
            <a:lvl3pPr marL="1828754" lvl="2" indent="-440256">
              <a:spcBef>
                <a:spcPts val="2133"/>
              </a:spcBef>
              <a:spcAft>
                <a:spcPts val="0"/>
              </a:spcAft>
              <a:buSzPts val="1600"/>
              <a:buChar char="■"/>
              <a:defRPr sz="2133"/>
            </a:lvl3pPr>
            <a:lvl4pPr marL="2438339" lvl="3" indent="-440256">
              <a:spcBef>
                <a:spcPts val="2133"/>
              </a:spcBef>
              <a:spcAft>
                <a:spcPts val="0"/>
              </a:spcAft>
              <a:buSzPts val="1600"/>
              <a:buChar char="●"/>
              <a:defRPr sz="2133"/>
            </a:lvl4pPr>
            <a:lvl5pPr marL="3047924" lvl="4" indent="-440256">
              <a:spcBef>
                <a:spcPts val="2133"/>
              </a:spcBef>
              <a:spcAft>
                <a:spcPts val="0"/>
              </a:spcAft>
              <a:buSzPts val="1600"/>
              <a:buChar char="○"/>
              <a:defRPr sz="2133"/>
            </a:lvl5pPr>
            <a:lvl6pPr marL="3657509" lvl="5" indent="-440256">
              <a:spcBef>
                <a:spcPts val="2133"/>
              </a:spcBef>
              <a:spcAft>
                <a:spcPts val="0"/>
              </a:spcAft>
              <a:buSzPts val="1600"/>
              <a:buChar char="■"/>
              <a:defRPr sz="2133"/>
            </a:lvl6pPr>
            <a:lvl7pPr marL="4267093" lvl="6" indent="-440256">
              <a:spcBef>
                <a:spcPts val="2133"/>
              </a:spcBef>
              <a:spcAft>
                <a:spcPts val="0"/>
              </a:spcAft>
              <a:buSzPts val="1600"/>
              <a:buChar char="●"/>
              <a:defRPr sz="2133"/>
            </a:lvl7pPr>
            <a:lvl8pPr marL="4876678" lvl="7" indent="-440256">
              <a:spcBef>
                <a:spcPts val="2133"/>
              </a:spcBef>
              <a:spcAft>
                <a:spcPts val="0"/>
              </a:spcAft>
              <a:buSzPts val="1600"/>
              <a:buChar char="○"/>
              <a:defRPr sz="2133"/>
            </a:lvl8pPr>
            <a:lvl9pPr marL="5486263" lvl="8" indent="-440256">
              <a:spcBef>
                <a:spcPts val="2133"/>
              </a:spcBef>
              <a:spcAft>
                <a:spcPts val="2133"/>
              </a:spcAft>
              <a:buSzPts val="1600"/>
              <a:buChar char="■"/>
              <a:defRPr sz="2133"/>
            </a:lvl9pPr>
          </a:lstStyle>
          <a:p>
            <a:pPr lvl="0"/>
            <a:r>
              <a:rPr lang="en-US"/>
              <a:t>Click to edit Master text styles</a:t>
            </a:r>
          </a:p>
        </p:txBody>
      </p:sp>
      <p:sp>
        <p:nvSpPr>
          <p:cNvPr id="56" name="Google Shape;56;p9"/>
          <p:cNvSpPr txBox="1">
            <a:spLocks noGrp="1"/>
          </p:cNvSpPr>
          <p:nvPr>
            <p:ph type="title"/>
          </p:nvPr>
        </p:nvSpPr>
        <p:spPr>
          <a:xfrm>
            <a:off x="1109167" y="593367"/>
            <a:ext cx="107688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None/>
              <a:defRPr sz="2667"/>
            </a:lvl1pPr>
            <a:lvl2pPr lvl="1" rtl="0">
              <a:spcBef>
                <a:spcPts val="0"/>
              </a:spcBef>
              <a:spcAft>
                <a:spcPts val="0"/>
              </a:spcAft>
              <a:buSzPts val="2000"/>
              <a:buNone/>
              <a:defRPr sz="2667"/>
            </a:lvl2pPr>
            <a:lvl3pPr lvl="2" rtl="0">
              <a:spcBef>
                <a:spcPts val="0"/>
              </a:spcBef>
              <a:spcAft>
                <a:spcPts val="0"/>
              </a:spcAft>
              <a:buSzPts val="2000"/>
              <a:buNone/>
              <a:defRPr sz="2667"/>
            </a:lvl3pPr>
            <a:lvl4pPr lvl="3" rtl="0">
              <a:spcBef>
                <a:spcPts val="0"/>
              </a:spcBef>
              <a:spcAft>
                <a:spcPts val="0"/>
              </a:spcAft>
              <a:buSzPts val="2000"/>
              <a:buNone/>
              <a:defRPr sz="2667"/>
            </a:lvl4pPr>
            <a:lvl5pPr lvl="4" rtl="0">
              <a:spcBef>
                <a:spcPts val="0"/>
              </a:spcBef>
              <a:spcAft>
                <a:spcPts val="0"/>
              </a:spcAft>
              <a:buSzPts val="2000"/>
              <a:buNone/>
              <a:defRPr sz="2667"/>
            </a:lvl5pPr>
            <a:lvl6pPr lvl="5" rtl="0">
              <a:spcBef>
                <a:spcPts val="0"/>
              </a:spcBef>
              <a:spcAft>
                <a:spcPts val="0"/>
              </a:spcAft>
              <a:buSzPts val="2000"/>
              <a:buNone/>
              <a:defRPr sz="2667"/>
            </a:lvl6pPr>
            <a:lvl7pPr lvl="6" rtl="0">
              <a:spcBef>
                <a:spcPts val="0"/>
              </a:spcBef>
              <a:spcAft>
                <a:spcPts val="0"/>
              </a:spcAft>
              <a:buSzPts val="2000"/>
              <a:buNone/>
              <a:defRPr sz="2667"/>
            </a:lvl7pPr>
            <a:lvl8pPr lvl="7" rtl="0">
              <a:spcBef>
                <a:spcPts val="0"/>
              </a:spcBef>
              <a:spcAft>
                <a:spcPts val="0"/>
              </a:spcAft>
              <a:buSzPts val="2000"/>
              <a:buNone/>
              <a:defRPr sz="2667"/>
            </a:lvl8pPr>
            <a:lvl9pPr lvl="8" rtl="0">
              <a:spcBef>
                <a:spcPts val="0"/>
              </a:spcBef>
              <a:spcAft>
                <a:spcPts val="0"/>
              </a:spcAft>
              <a:buSzPts val="2000"/>
              <a:buNone/>
              <a:defRPr sz="2667"/>
            </a:lvl9pPr>
          </a:lstStyle>
          <a:p>
            <a:r>
              <a:rPr lang="en-US"/>
              <a:t>Click to edit Master title style</a:t>
            </a:r>
            <a:endParaRPr/>
          </a:p>
        </p:txBody>
      </p:sp>
      <p:sp>
        <p:nvSpPr>
          <p:cNvPr id="57" name="Google Shape;57;p9"/>
          <p:cNvSpPr/>
          <p:nvPr/>
        </p:nvSpPr>
        <p:spPr>
          <a:xfrm>
            <a:off x="778767"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8" name="Google Shape;58;p9"/>
          <p:cNvSpPr/>
          <p:nvPr/>
        </p:nvSpPr>
        <p:spPr>
          <a:xfrm>
            <a:off x="445733"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9" name="Google Shape;59;p9"/>
          <p:cNvSpPr/>
          <p:nvPr/>
        </p:nvSpPr>
        <p:spPr>
          <a:xfrm>
            <a:off x="112700"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5456015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60"/>
        <p:cNvGrpSpPr/>
        <p:nvPr/>
      </p:nvGrpSpPr>
      <p:grpSpPr>
        <a:xfrm>
          <a:off x="0" y="0"/>
          <a:ext cx="0" cy="0"/>
          <a:chOff x="0" y="0"/>
          <a:chExt cx="0" cy="0"/>
        </a:xfrm>
      </p:grpSpPr>
      <p:pic>
        <p:nvPicPr>
          <p:cNvPr id="61" name="Google Shape;61;p10"/>
          <p:cNvPicPr preferRelativeResize="0"/>
          <p:nvPr/>
        </p:nvPicPr>
        <p:blipFill>
          <a:blip r:embed="rId2">
            <a:alphaModFix amt="20000"/>
          </a:blip>
          <a:stretch>
            <a:fillRect/>
          </a:stretch>
        </p:blipFill>
        <p:spPr>
          <a:xfrm rot="-5003059">
            <a:off x="-3181599" y="-354301"/>
            <a:ext cx="10353364" cy="9389233"/>
          </a:xfrm>
          <a:prstGeom prst="rect">
            <a:avLst/>
          </a:prstGeom>
          <a:noFill/>
          <a:ln>
            <a:noFill/>
          </a:ln>
        </p:spPr>
      </p:pic>
      <p:sp>
        <p:nvSpPr>
          <p:cNvPr id="62" name="Google Shape;62;p10"/>
          <p:cNvSpPr txBox="1">
            <a:spLocks noGrp="1"/>
          </p:cNvSpPr>
          <p:nvPr>
            <p:ph type="title"/>
          </p:nvPr>
        </p:nvSpPr>
        <p:spPr>
          <a:xfrm>
            <a:off x="1109167" y="593367"/>
            <a:ext cx="107688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None/>
              <a:defRPr sz="2667"/>
            </a:lvl1pPr>
            <a:lvl2pPr lvl="1" rtl="0">
              <a:spcBef>
                <a:spcPts val="0"/>
              </a:spcBef>
              <a:spcAft>
                <a:spcPts val="0"/>
              </a:spcAft>
              <a:buSzPts val="2000"/>
              <a:buNone/>
              <a:defRPr sz="2667"/>
            </a:lvl2pPr>
            <a:lvl3pPr lvl="2" rtl="0">
              <a:spcBef>
                <a:spcPts val="0"/>
              </a:spcBef>
              <a:spcAft>
                <a:spcPts val="0"/>
              </a:spcAft>
              <a:buSzPts val="2000"/>
              <a:buNone/>
              <a:defRPr sz="2667"/>
            </a:lvl3pPr>
            <a:lvl4pPr lvl="3" rtl="0">
              <a:spcBef>
                <a:spcPts val="0"/>
              </a:spcBef>
              <a:spcAft>
                <a:spcPts val="0"/>
              </a:spcAft>
              <a:buSzPts val="2000"/>
              <a:buNone/>
              <a:defRPr sz="2667"/>
            </a:lvl4pPr>
            <a:lvl5pPr lvl="4" rtl="0">
              <a:spcBef>
                <a:spcPts val="0"/>
              </a:spcBef>
              <a:spcAft>
                <a:spcPts val="0"/>
              </a:spcAft>
              <a:buSzPts val="2000"/>
              <a:buNone/>
              <a:defRPr sz="2667"/>
            </a:lvl5pPr>
            <a:lvl6pPr lvl="5" rtl="0">
              <a:spcBef>
                <a:spcPts val="0"/>
              </a:spcBef>
              <a:spcAft>
                <a:spcPts val="0"/>
              </a:spcAft>
              <a:buSzPts val="2000"/>
              <a:buNone/>
              <a:defRPr sz="2667"/>
            </a:lvl6pPr>
            <a:lvl7pPr lvl="6" rtl="0">
              <a:spcBef>
                <a:spcPts val="0"/>
              </a:spcBef>
              <a:spcAft>
                <a:spcPts val="0"/>
              </a:spcAft>
              <a:buSzPts val="2000"/>
              <a:buNone/>
              <a:defRPr sz="2667"/>
            </a:lvl7pPr>
            <a:lvl8pPr lvl="7" rtl="0">
              <a:spcBef>
                <a:spcPts val="0"/>
              </a:spcBef>
              <a:spcAft>
                <a:spcPts val="0"/>
              </a:spcAft>
              <a:buSzPts val="2000"/>
              <a:buNone/>
              <a:defRPr sz="2667"/>
            </a:lvl8pPr>
            <a:lvl9pPr lvl="8" rtl="0">
              <a:spcBef>
                <a:spcPts val="0"/>
              </a:spcBef>
              <a:spcAft>
                <a:spcPts val="0"/>
              </a:spcAft>
              <a:buSzPts val="2000"/>
              <a:buNone/>
              <a:defRPr sz="2667"/>
            </a:lvl9pPr>
          </a:lstStyle>
          <a:p>
            <a:r>
              <a:rPr lang="en-US"/>
              <a:t>Click to edit Master title style</a:t>
            </a:r>
            <a:endParaRPr/>
          </a:p>
        </p:txBody>
      </p:sp>
      <p:sp>
        <p:nvSpPr>
          <p:cNvPr id="63" name="Google Shape;63;p10"/>
          <p:cNvSpPr/>
          <p:nvPr/>
        </p:nvSpPr>
        <p:spPr>
          <a:xfrm>
            <a:off x="778767"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4" name="Google Shape;64;p10"/>
          <p:cNvSpPr/>
          <p:nvPr/>
        </p:nvSpPr>
        <p:spPr>
          <a:xfrm>
            <a:off x="445733"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5" name="Google Shape;65;p10"/>
          <p:cNvSpPr/>
          <p:nvPr/>
        </p:nvSpPr>
        <p:spPr>
          <a:xfrm>
            <a:off x="112700"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6" name="Google Shape;66;p10"/>
          <p:cNvSpPr txBox="1">
            <a:spLocks noGrp="1"/>
          </p:cNvSpPr>
          <p:nvPr>
            <p:ph type="body" idx="1"/>
          </p:nvPr>
        </p:nvSpPr>
        <p:spPr>
          <a:xfrm>
            <a:off x="6764067" y="4609900"/>
            <a:ext cx="4116000" cy="1203600"/>
          </a:xfrm>
          <a:prstGeom prst="rect">
            <a:avLst/>
          </a:prstGeom>
        </p:spPr>
        <p:txBody>
          <a:bodyPr spcFirstLastPara="1" wrap="square" lIns="91425" tIns="91425" rIns="91425" bIns="91425" anchor="b" anchorCtr="0">
            <a:noAutofit/>
          </a:bodyPr>
          <a:lstStyle>
            <a:lvl1pPr marL="609585" lvl="0" indent="-423323" rtl="0">
              <a:lnSpc>
                <a:spcPct val="100000"/>
              </a:lnSpc>
              <a:spcBef>
                <a:spcPts val="0"/>
              </a:spcBef>
              <a:spcAft>
                <a:spcPts val="0"/>
              </a:spcAft>
              <a:buSzPts val="1400"/>
              <a:buChar char="●"/>
              <a:defRPr sz="1867"/>
            </a:lvl1pPr>
            <a:lvl2pPr marL="1219170" lvl="1" indent="-423323" rtl="0">
              <a:lnSpc>
                <a:spcPct val="100000"/>
              </a:lnSpc>
              <a:spcBef>
                <a:spcPts val="0"/>
              </a:spcBef>
              <a:spcAft>
                <a:spcPts val="0"/>
              </a:spcAft>
              <a:buSzPts val="1400"/>
              <a:buChar char="○"/>
              <a:defRPr/>
            </a:lvl2pPr>
            <a:lvl3pPr marL="1828754" lvl="2" indent="-423323" rtl="0">
              <a:lnSpc>
                <a:spcPct val="100000"/>
              </a:lnSpc>
              <a:spcBef>
                <a:spcPts val="0"/>
              </a:spcBef>
              <a:spcAft>
                <a:spcPts val="0"/>
              </a:spcAft>
              <a:buSzPts val="1400"/>
              <a:buChar char="■"/>
              <a:defRPr/>
            </a:lvl3pPr>
            <a:lvl4pPr marL="2438339" lvl="3" indent="-423323" rtl="0">
              <a:lnSpc>
                <a:spcPct val="100000"/>
              </a:lnSpc>
              <a:spcBef>
                <a:spcPts val="0"/>
              </a:spcBef>
              <a:spcAft>
                <a:spcPts val="0"/>
              </a:spcAft>
              <a:buSzPts val="1400"/>
              <a:buChar char="●"/>
              <a:defRPr/>
            </a:lvl4pPr>
            <a:lvl5pPr marL="3047924" lvl="4" indent="-423323" rtl="0">
              <a:lnSpc>
                <a:spcPct val="100000"/>
              </a:lnSpc>
              <a:spcBef>
                <a:spcPts val="0"/>
              </a:spcBef>
              <a:spcAft>
                <a:spcPts val="0"/>
              </a:spcAft>
              <a:buSzPts val="1400"/>
              <a:buChar char="○"/>
              <a:defRPr/>
            </a:lvl5pPr>
            <a:lvl6pPr marL="3657509" lvl="5" indent="-423323" rtl="0">
              <a:lnSpc>
                <a:spcPct val="100000"/>
              </a:lnSpc>
              <a:spcBef>
                <a:spcPts val="0"/>
              </a:spcBef>
              <a:spcAft>
                <a:spcPts val="0"/>
              </a:spcAft>
              <a:buSzPts val="1400"/>
              <a:buChar char="■"/>
              <a:defRPr/>
            </a:lvl6pPr>
            <a:lvl7pPr marL="4267093" lvl="6" indent="-423323" rtl="0">
              <a:lnSpc>
                <a:spcPct val="100000"/>
              </a:lnSpc>
              <a:spcBef>
                <a:spcPts val="0"/>
              </a:spcBef>
              <a:spcAft>
                <a:spcPts val="0"/>
              </a:spcAft>
              <a:buSzPts val="1400"/>
              <a:buChar char="●"/>
              <a:defRPr/>
            </a:lvl7pPr>
            <a:lvl8pPr marL="4876678" lvl="7" indent="-423323" rtl="0">
              <a:lnSpc>
                <a:spcPct val="100000"/>
              </a:lnSpc>
              <a:spcBef>
                <a:spcPts val="0"/>
              </a:spcBef>
              <a:spcAft>
                <a:spcPts val="0"/>
              </a:spcAft>
              <a:buSzPts val="1400"/>
              <a:buChar char="○"/>
              <a:defRPr/>
            </a:lvl8pPr>
            <a:lvl9pPr marL="5486263" lvl="8" indent="-423323" rtl="0">
              <a:lnSpc>
                <a:spcPct val="100000"/>
              </a:lnSpc>
              <a:spcBef>
                <a:spcPts val="0"/>
              </a:spcBef>
              <a:spcAft>
                <a:spcPts val="0"/>
              </a:spcAft>
              <a:buSzPts val="1400"/>
              <a:buChar char="■"/>
              <a:defRPr/>
            </a:lvl9pPr>
          </a:lstStyle>
          <a:p>
            <a:pPr lvl="0"/>
            <a:r>
              <a:rPr lang="en-US"/>
              <a:t>Click to edit Master text styles</a:t>
            </a:r>
          </a:p>
        </p:txBody>
      </p:sp>
      <p:pic>
        <p:nvPicPr>
          <p:cNvPr id="67" name="Google Shape;67;p10"/>
          <p:cNvPicPr preferRelativeResize="0"/>
          <p:nvPr/>
        </p:nvPicPr>
        <p:blipFill>
          <a:blip r:embed="rId3">
            <a:alphaModFix/>
          </a:blip>
          <a:stretch>
            <a:fillRect/>
          </a:stretch>
        </p:blipFill>
        <p:spPr>
          <a:xfrm rot="4440845">
            <a:off x="7064662" y="-682313"/>
            <a:ext cx="6519857" cy="4792004"/>
          </a:xfrm>
          <a:prstGeom prst="rect">
            <a:avLst/>
          </a:prstGeom>
          <a:noFill/>
          <a:ln>
            <a:noFill/>
          </a:ln>
        </p:spPr>
      </p:pic>
    </p:spTree>
    <p:extLst>
      <p:ext uri="{BB962C8B-B14F-4D97-AF65-F5344CB8AC3E}">
        <p14:creationId xmlns:p14="http://schemas.microsoft.com/office/powerpoint/2010/main" val="8604204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68"/>
        <p:cNvGrpSpPr/>
        <p:nvPr/>
      </p:nvGrpSpPr>
      <p:grpSpPr>
        <a:xfrm>
          <a:off x="0" y="0"/>
          <a:ext cx="0" cy="0"/>
          <a:chOff x="0" y="0"/>
          <a:chExt cx="0" cy="0"/>
        </a:xfrm>
      </p:grpSpPr>
      <p:pic>
        <p:nvPicPr>
          <p:cNvPr id="69" name="Google Shape;69;p11"/>
          <p:cNvPicPr preferRelativeResize="0"/>
          <p:nvPr/>
        </p:nvPicPr>
        <p:blipFill>
          <a:blip r:embed="rId2">
            <a:alphaModFix/>
          </a:blip>
          <a:stretch>
            <a:fillRect/>
          </a:stretch>
        </p:blipFill>
        <p:spPr>
          <a:xfrm>
            <a:off x="-2772098" y="-2676866"/>
            <a:ext cx="9610639" cy="8635975"/>
          </a:xfrm>
          <a:prstGeom prst="rect">
            <a:avLst/>
          </a:prstGeom>
          <a:noFill/>
          <a:ln>
            <a:noFill/>
          </a:ln>
        </p:spPr>
      </p:pic>
      <p:pic>
        <p:nvPicPr>
          <p:cNvPr id="70" name="Google Shape;70;p11"/>
          <p:cNvPicPr preferRelativeResize="0"/>
          <p:nvPr/>
        </p:nvPicPr>
        <p:blipFill>
          <a:blip r:embed="rId3">
            <a:alphaModFix/>
          </a:blip>
          <a:stretch>
            <a:fillRect/>
          </a:stretch>
        </p:blipFill>
        <p:spPr>
          <a:xfrm rot="9786805">
            <a:off x="8879462" y="2285313"/>
            <a:ext cx="5330516" cy="4913001"/>
          </a:xfrm>
          <a:prstGeom prst="rect">
            <a:avLst/>
          </a:prstGeom>
          <a:noFill/>
          <a:ln>
            <a:noFill/>
          </a:ln>
        </p:spPr>
      </p:pic>
      <p:pic>
        <p:nvPicPr>
          <p:cNvPr id="71" name="Google Shape;71;p11"/>
          <p:cNvPicPr preferRelativeResize="0"/>
          <p:nvPr/>
        </p:nvPicPr>
        <p:blipFill>
          <a:blip r:embed="rId4">
            <a:alphaModFix amt="20000"/>
          </a:blip>
          <a:stretch>
            <a:fillRect/>
          </a:stretch>
        </p:blipFill>
        <p:spPr>
          <a:xfrm rot="-5003059">
            <a:off x="1233801" y="-1387701"/>
            <a:ext cx="10353364" cy="9389233"/>
          </a:xfrm>
          <a:prstGeom prst="rect">
            <a:avLst/>
          </a:prstGeom>
          <a:noFill/>
          <a:ln>
            <a:noFill/>
          </a:ln>
        </p:spPr>
      </p:pic>
      <p:sp>
        <p:nvSpPr>
          <p:cNvPr id="72" name="Google Shape;72;p11"/>
          <p:cNvSpPr txBox="1">
            <a:spLocks noGrp="1"/>
          </p:cNvSpPr>
          <p:nvPr>
            <p:ph type="title" hasCustomPrompt="1"/>
          </p:nvPr>
        </p:nvSpPr>
        <p:spPr>
          <a:xfrm>
            <a:off x="415600" y="1474833"/>
            <a:ext cx="11360800" cy="2618000"/>
          </a:xfrm>
          <a:prstGeom prst="rect">
            <a:avLst/>
          </a:prstGeom>
        </p:spPr>
        <p:txBody>
          <a:bodyPr spcFirstLastPara="1" wrap="square" lIns="91425" tIns="91425" rIns="91425" bIns="91425" anchor="b" anchorCtr="0">
            <a:noAutofit/>
          </a:bodyPr>
          <a:lstStyle>
            <a:lvl1pPr lvl="0" algn="ctr">
              <a:spcBef>
                <a:spcPts val="0"/>
              </a:spcBef>
              <a:spcAft>
                <a:spcPts val="0"/>
              </a:spcAft>
              <a:buSzPts val="8000"/>
              <a:buNone/>
              <a:defRPr sz="10666"/>
            </a:lvl1pPr>
            <a:lvl2pPr lvl="1" algn="ctr">
              <a:spcBef>
                <a:spcPts val="0"/>
              </a:spcBef>
              <a:spcAft>
                <a:spcPts val="0"/>
              </a:spcAft>
              <a:buSzPts val="12000"/>
              <a:buNone/>
              <a:defRPr sz="16000"/>
            </a:lvl2pPr>
            <a:lvl3pPr lvl="2" algn="ctr">
              <a:spcBef>
                <a:spcPts val="0"/>
              </a:spcBef>
              <a:spcAft>
                <a:spcPts val="0"/>
              </a:spcAft>
              <a:buSzPts val="12000"/>
              <a:buNone/>
              <a:defRPr sz="16000"/>
            </a:lvl3pPr>
            <a:lvl4pPr lvl="3" algn="ctr">
              <a:spcBef>
                <a:spcPts val="0"/>
              </a:spcBef>
              <a:spcAft>
                <a:spcPts val="0"/>
              </a:spcAft>
              <a:buSzPts val="12000"/>
              <a:buNone/>
              <a:defRPr sz="16000"/>
            </a:lvl4pPr>
            <a:lvl5pPr lvl="4" algn="ctr">
              <a:spcBef>
                <a:spcPts val="0"/>
              </a:spcBef>
              <a:spcAft>
                <a:spcPts val="0"/>
              </a:spcAft>
              <a:buSzPts val="12000"/>
              <a:buNone/>
              <a:defRPr sz="16000"/>
            </a:lvl5pPr>
            <a:lvl6pPr lvl="5" algn="ctr">
              <a:spcBef>
                <a:spcPts val="0"/>
              </a:spcBef>
              <a:spcAft>
                <a:spcPts val="0"/>
              </a:spcAft>
              <a:buSzPts val="12000"/>
              <a:buNone/>
              <a:defRPr sz="16000"/>
            </a:lvl6pPr>
            <a:lvl7pPr lvl="6" algn="ctr">
              <a:spcBef>
                <a:spcPts val="0"/>
              </a:spcBef>
              <a:spcAft>
                <a:spcPts val="0"/>
              </a:spcAft>
              <a:buSzPts val="12000"/>
              <a:buNone/>
              <a:defRPr sz="16000"/>
            </a:lvl7pPr>
            <a:lvl8pPr lvl="7" algn="ctr">
              <a:spcBef>
                <a:spcPts val="0"/>
              </a:spcBef>
              <a:spcAft>
                <a:spcPts val="0"/>
              </a:spcAft>
              <a:buSzPts val="12000"/>
              <a:buNone/>
              <a:defRPr sz="16000"/>
            </a:lvl8pPr>
            <a:lvl9pPr lvl="8" algn="ctr">
              <a:spcBef>
                <a:spcPts val="0"/>
              </a:spcBef>
              <a:spcAft>
                <a:spcPts val="0"/>
              </a:spcAft>
              <a:buSzPts val="12000"/>
              <a:buNone/>
              <a:defRPr sz="16000"/>
            </a:lvl9pPr>
          </a:lstStyle>
          <a:p>
            <a:r>
              <a:t>xx%</a:t>
            </a:r>
          </a:p>
        </p:txBody>
      </p:sp>
      <p:sp>
        <p:nvSpPr>
          <p:cNvPr id="73" name="Google Shape;73;p11"/>
          <p:cNvSpPr txBox="1">
            <a:spLocks noGrp="1"/>
          </p:cNvSpPr>
          <p:nvPr>
            <p:ph type="body" idx="1"/>
          </p:nvPr>
        </p:nvSpPr>
        <p:spPr>
          <a:xfrm>
            <a:off x="3014400" y="4003333"/>
            <a:ext cx="6163200" cy="1734400"/>
          </a:xfrm>
          <a:prstGeom prst="rect">
            <a:avLst/>
          </a:prstGeom>
        </p:spPr>
        <p:txBody>
          <a:bodyPr spcFirstLastPara="1" wrap="square" lIns="91425" tIns="91425" rIns="91425" bIns="91425" anchor="t" anchorCtr="0">
            <a:noAutofit/>
          </a:bodyPr>
          <a:lstStyle>
            <a:lvl1pPr marL="609585" lvl="0" indent="-457189" algn="ctr">
              <a:spcBef>
                <a:spcPts val="0"/>
              </a:spcBef>
              <a:spcAft>
                <a:spcPts val="0"/>
              </a:spcAft>
              <a:buSzPts val="1800"/>
              <a:buChar char="●"/>
              <a:defRPr/>
            </a:lvl1pPr>
            <a:lvl2pPr marL="1219170" lvl="1" indent="-457189" algn="ctr">
              <a:spcBef>
                <a:spcPts val="2133"/>
              </a:spcBef>
              <a:spcAft>
                <a:spcPts val="0"/>
              </a:spcAft>
              <a:buSzPts val="1800"/>
              <a:buChar char="○"/>
              <a:defRPr sz="2400"/>
            </a:lvl2pPr>
            <a:lvl3pPr marL="1828754" lvl="2" indent="-457189" algn="ctr">
              <a:spcBef>
                <a:spcPts val="2133"/>
              </a:spcBef>
              <a:spcAft>
                <a:spcPts val="0"/>
              </a:spcAft>
              <a:buSzPts val="1800"/>
              <a:buChar char="■"/>
              <a:defRPr sz="2400"/>
            </a:lvl3pPr>
            <a:lvl4pPr marL="2438339" lvl="3" indent="-457189" algn="ctr">
              <a:spcBef>
                <a:spcPts val="2133"/>
              </a:spcBef>
              <a:spcAft>
                <a:spcPts val="0"/>
              </a:spcAft>
              <a:buSzPts val="1800"/>
              <a:buChar char="●"/>
              <a:defRPr sz="2400"/>
            </a:lvl4pPr>
            <a:lvl5pPr marL="3047924" lvl="4" indent="-457189" algn="ctr">
              <a:spcBef>
                <a:spcPts val="2133"/>
              </a:spcBef>
              <a:spcAft>
                <a:spcPts val="0"/>
              </a:spcAft>
              <a:buSzPts val="1800"/>
              <a:buChar char="○"/>
              <a:defRPr sz="2400"/>
            </a:lvl5pPr>
            <a:lvl6pPr marL="3657509" lvl="5" indent="-457189" algn="ctr">
              <a:spcBef>
                <a:spcPts val="2133"/>
              </a:spcBef>
              <a:spcAft>
                <a:spcPts val="0"/>
              </a:spcAft>
              <a:buSzPts val="1800"/>
              <a:buChar char="■"/>
              <a:defRPr sz="2400"/>
            </a:lvl6pPr>
            <a:lvl7pPr marL="4267093" lvl="6" indent="-457189" algn="ctr">
              <a:spcBef>
                <a:spcPts val="2133"/>
              </a:spcBef>
              <a:spcAft>
                <a:spcPts val="0"/>
              </a:spcAft>
              <a:buSzPts val="1800"/>
              <a:buChar char="●"/>
              <a:defRPr sz="2400"/>
            </a:lvl7pPr>
            <a:lvl8pPr marL="4876678" lvl="7" indent="-457189" algn="ctr">
              <a:spcBef>
                <a:spcPts val="2133"/>
              </a:spcBef>
              <a:spcAft>
                <a:spcPts val="0"/>
              </a:spcAft>
              <a:buSzPts val="1800"/>
              <a:buChar char="○"/>
              <a:defRPr sz="2400"/>
            </a:lvl8pPr>
            <a:lvl9pPr marL="5486263" lvl="8" indent="-457189" algn="ctr">
              <a:spcBef>
                <a:spcPts val="2133"/>
              </a:spcBef>
              <a:spcAft>
                <a:spcPts val="2133"/>
              </a:spcAft>
              <a:buSzPts val="1800"/>
              <a:buChar char="■"/>
              <a:defRPr sz="2400"/>
            </a:lvl9pPr>
          </a:lstStyle>
          <a:p>
            <a:pPr lvl="0"/>
            <a:r>
              <a:rPr lang="en-US"/>
              <a:t>Click to edit Master text styles</a:t>
            </a:r>
          </a:p>
        </p:txBody>
      </p:sp>
    </p:spTree>
    <p:extLst>
      <p:ext uri="{BB962C8B-B14F-4D97-AF65-F5344CB8AC3E}">
        <p14:creationId xmlns:p14="http://schemas.microsoft.com/office/powerpoint/2010/main" val="30257906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a:gsLst>
            <a:gs pos="0">
              <a:srgbClr val="1077D2"/>
            </a:gs>
            <a:gs pos="100000">
              <a:srgbClr val="093153"/>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Bungee"/>
              <a:buNone/>
              <a:defRPr sz="2800">
                <a:solidFill>
                  <a:schemeClr val="lt1"/>
                </a:solidFill>
                <a:latin typeface="Bungee"/>
                <a:ea typeface="Bungee"/>
                <a:cs typeface="Bungee"/>
                <a:sym typeface="Bungee"/>
              </a:defRPr>
            </a:lvl1pPr>
            <a:lvl2pPr lvl="1">
              <a:spcBef>
                <a:spcPts val="0"/>
              </a:spcBef>
              <a:spcAft>
                <a:spcPts val="0"/>
              </a:spcAft>
              <a:buClr>
                <a:schemeClr val="lt1"/>
              </a:buClr>
              <a:buSzPts val="2800"/>
              <a:buNone/>
              <a:defRPr sz="2800">
                <a:solidFill>
                  <a:schemeClr val="lt1"/>
                </a:solidFill>
              </a:defRPr>
            </a:lvl2pPr>
            <a:lvl3pPr lvl="2">
              <a:spcBef>
                <a:spcPts val="0"/>
              </a:spcBef>
              <a:spcAft>
                <a:spcPts val="0"/>
              </a:spcAft>
              <a:buClr>
                <a:schemeClr val="lt1"/>
              </a:buClr>
              <a:buSzPts val="2800"/>
              <a:buNone/>
              <a:defRPr sz="2800">
                <a:solidFill>
                  <a:schemeClr val="lt1"/>
                </a:solidFill>
              </a:defRPr>
            </a:lvl3pPr>
            <a:lvl4pPr lvl="3">
              <a:spcBef>
                <a:spcPts val="0"/>
              </a:spcBef>
              <a:spcAft>
                <a:spcPts val="0"/>
              </a:spcAft>
              <a:buClr>
                <a:schemeClr val="lt1"/>
              </a:buClr>
              <a:buSzPts val="2800"/>
              <a:buNone/>
              <a:defRPr sz="2800">
                <a:solidFill>
                  <a:schemeClr val="lt1"/>
                </a:solidFill>
              </a:defRPr>
            </a:lvl4pPr>
            <a:lvl5pPr lvl="4">
              <a:spcBef>
                <a:spcPts val="0"/>
              </a:spcBef>
              <a:spcAft>
                <a:spcPts val="0"/>
              </a:spcAft>
              <a:buClr>
                <a:schemeClr val="lt1"/>
              </a:buClr>
              <a:buSzPts val="2800"/>
              <a:buNone/>
              <a:defRPr sz="2800">
                <a:solidFill>
                  <a:schemeClr val="lt1"/>
                </a:solidFill>
              </a:defRPr>
            </a:lvl5pPr>
            <a:lvl6pPr lvl="5">
              <a:spcBef>
                <a:spcPts val="0"/>
              </a:spcBef>
              <a:spcAft>
                <a:spcPts val="0"/>
              </a:spcAft>
              <a:buClr>
                <a:schemeClr val="lt1"/>
              </a:buClr>
              <a:buSzPts val="2800"/>
              <a:buNone/>
              <a:defRPr sz="2800">
                <a:solidFill>
                  <a:schemeClr val="lt1"/>
                </a:solidFill>
              </a:defRPr>
            </a:lvl6pPr>
            <a:lvl7pPr lvl="6">
              <a:spcBef>
                <a:spcPts val="0"/>
              </a:spcBef>
              <a:spcAft>
                <a:spcPts val="0"/>
              </a:spcAft>
              <a:buClr>
                <a:schemeClr val="lt1"/>
              </a:buClr>
              <a:buSzPts val="2800"/>
              <a:buNone/>
              <a:defRPr sz="2800">
                <a:solidFill>
                  <a:schemeClr val="lt1"/>
                </a:solidFill>
              </a:defRPr>
            </a:lvl7pPr>
            <a:lvl8pPr lvl="7">
              <a:spcBef>
                <a:spcPts val="0"/>
              </a:spcBef>
              <a:spcAft>
                <a:spcPts val="0"/>
              </a:spcAft>
              <a:buClr>
                <a:schemeClr val="lt1"/>
              </a:buClr>
              <a:buSzPts val="2800"/>
              <a:buNone/>
              <a:defRPr sz="2800">
                <a:solidFill>
                  <a:schemeClr val="lt1"/>
                </a:solidFill>
              </a:defRPr>
            </a:lvl8pPr>
            <a:lvl9pPr lvl="8">
              <a:spcBef>
                <a:spcPts val="0"/>
              </a:spcBef>
              <a:spcAft>
                <a:spcPts val="0"/>
              </a:spcAft>
              <a:buClr>
                <a:schemeClr val="lt1"/>
              </a:buClr>
              <a:buSzPts val="2800"/>
              <a:buNone/>
              <a:defRPr sz="2800">
                <a:solidFill>
                  <a:schemeClr val="lt1"/>
                </a:solidFill>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lt1"/>
              </a:buClr>
              <a:buSzPts val="1800"/>
              <a:buFont typeface="Lato"/>
              <a:buChar char="●"/>
              <a:defRPr sz="1800">
                <a:solidFill>
                  <a:schemeClr val="lt1"/>
                </a:solidFill>
                <a:latin typeface="Lato"/>
                <a:ea typeface="Lato"/>
                <a:cs typeface="Lato"/>
                <a:sym typeface="Lato"/>
              </a:defRPr>
            </a:lvl1pPr>
            <a:lvl2pPr marL="914400" lvl="1" indent="-317500">
              <a:lnSpc>
                <a:spcPct val="100000"/>
              </a:lnSpc>
              <a:spcBef>
                <a:spcPts val="1600"/>
              </a:spcBef>
              <a:spcAft>
                <a:spcPts val="0"/>
              </a:spcAft>
              <a:buClr>
                <a:schemeClr val="lt1"/>
              </a:buClr>
              <a:buSzPts val="1400"/>
              <a:buFont typeface="Lato"/>
              <a:buChar char="○"/>
              <a:defRPr>
                <a:solidFill>
                  <a:schemeClr val="lt1"/>
                </a:solidFill>
                <a:latin typeface="Lato"/>
                <a:ea typeface="Lato"/>
                <a:cs typeface="Lato"/>
                <a:sym typeface="Lato"/>
              </a:defRPr>
            </a:lvl2pPr>
            <a:lvl3pPr marL="1371600" lvl="2" indent="-317500">
              <a:lnSpc>
                <a:spcPct val="100000"/>
              </a:lnSpc>
              <a:spcBef>
                <a:spcPts val="1600"/>
              </a:spcBef>
              <a:spcAft>
                <a:spcPts val="0"/>
              </a:spcAft>
              <a:buClr>
                <a:schemeClr val="lt1"/>
              </a:buClr>
              <a:buSzPts val="1400"/>
              <a:buFont typeface="Lato"/>
              <a:buChar char="■"/>
              <a:defRPr>
                <a:solidFill>
                  <a:schemeClr val="lt1"/>
                </a:solidFill>
                <a:latin typeface="Lato"/>
                <a:ea typeface="Lato"/>
                <a:cs typeface="Lato"/>
                <a:sym typeface="Lato"/>
              </a:defRPr>
            </a:lvl3pPr>
            <a:lvl4pPr marL="1828800" lvl="3" indent="-317500">
              <a:lnSpc>
                <a:spcPct val="100000"/>
              </a:lnSpc>
              <a:spcBef>
                <a:spcPts val="1600"/>
              </a:spcBef>
              <a:spcAft>
                <a:spcPts val="0"/>
              </a:spcAft>
              <a:buClr>
                <a:schemeClr val="lt1"/>
              </a:buClr>
              <a:buSzPts val="1400"/>
              <a:buFont typeface="Lato"/>
              <a:buChar char="●"/>
              <a:defRPr>
                <a:solidFill>
                  <a:schemeClr val="lt1"/>
                </a:solidFill>
                <a:latin typeface="Lato"/>
                <a:ea typeface="Lato"/>
                <a:cs typeface="Lato"/>
                <a:sym typeface="Lato"/>
              </a:defRPr>
            </a:lvl4pPr>
            <a:lvl5pPr marL="2286000" lvl="4" indent="-317500">
              <a:lnSpc>
                <a:spcPct val="100000"/>
              </a:lnSpc>
              <a:spcBef>
                <a:spcPts val="1600"/>
              </a:spcBef>
              <a:spcAft>
                <a:spcPts val="0"/>
              </a:spcAft>
              <a:buClr>
                <a:schemeClr val="lt1"/>
              </a:buClr>
              <a:buSzPts val="1400"/>
              <a:buFont typeface="Lato"/>
              <a:buChar char="○"/>
              <a:defRPr>
                <a:solidFill>
                  <a:schemeClr val="lt1"/>
                </a:solidFill>
                <a:latin typeface="Lato"/>
                <a:ea typeface="Lato"/>
                <a:cs typeface="Lato"/>
                <a:sym typeface="Lato"/>
              </a:defRPr>
            </a:lvl5pPr>
            <a:lvl6pPr marL="2743200" lvl="5" indent="-317500">
              <a:lnSpc>
                <a:spcPct val="100000"/>
              </a:lnSpc>
              <a:spcBef>
                <a:spcPts val="1600"/>
              </a:spcBef>
              <a:spcAft>
                <a:spcPts val="0"/>
              </a:spcAft>
              <a:buClr>
                <a:schemeClr val="lt1"/>
              </a:buClr>
              <a:buSzPts val="1400"/>
              <a:buFont typeface="Lato"/>
              <a:buChar char="■"/>
              <a:defRPr>
                <a:solidFill>
                  <a:schemeClr val="lt1"/>
                </a:solidFill>
                <a:latin typeface="Lato"/>
                <a:ea typeface="Lato"/>
                <a:cs typeface="Lato"/>
                <a:sym typeface="Lato"/>
              </a:defRPr>
            </a:lvl6pPr>
            <a:lvl7pPr marL="3200400" lvl="6" indent="-317500">
              <a:lnSpc>
                <a:spcPct val="100000"/>
              </a:lnSpc>
              <a:spcBef>
                <a:spcPts val="1600"/>
              </a:spcBef>
              <a:spcAft>
                <a:spcPts val="0"/>
              </a:spcAft>
              <a:buClr>
                <a:schemeClr val="lt1"/>
              </a:buClr>
              <a:buSzPts val="1400"/>
              <a:buFont typeface="Lato"/>
              <a:buChar char="●"/>
              <a:defRPr>
                <a:solidFill>
                  <a:schemeClr val="lt1"/>
                </a:solidFill>
                <a:latin typeface="Lato"/>
                <a:ea typeface="Lato"/>
                <a:cs typeface="Lato"/>
                <a:sym typeface="Lato"/>
              </a:defRPr>
            </a:lvl7pPr>
            <a:lvl8pPr marL="3657600" lvl="7" indent="-317500">
              <a:lnSpc>
                <a:spcPct val="100000"/>
              </a:lnSpc>
              <a:spcBef>
                <a:spcPts val="1600"/>
              </a:spcBef>
              <a:spcAft>
                <a:spcPts val="0"/>
              </a:spcAft>
              <a:buClr>
                <a:schemeClr val="lt1"/>
              </a:buClr>
              <a:buSzPts val="1400"/>
              <a:buFont typeface="Lato"/>
              <a:buChar char="○"/>
              <a:defRPr>
                <a:solidFill>
                  <a:schemeClr val="lt1"/>
                </a:solidFill>
                <a:latin typeface="Lato"/>
                <a:ea typeface="Lato"/>
                <a:cs typeface="Lato"/>
                <a:sym typeface="Lato"/>
              </a:defRPr>
            </a:lvl8pPr>
            <a:lvl9pPr marL="4114800" lvl="8" indent="-317500">
              <a:lnSpc>
                <a:spcPct val="100000"/>
              </a:lnSpc>
              <a:spcBef>
                <a:spcPts val="1600"/>
              </a:spcBef>
              <a:spcAft>
                <a:spcPts val="1600"/>
              </a:spcAft>
              <a:buClr>
                <a:schemeClr val="lt1"/>
              </a:buClr>
              <a:buSzPts val="1400"/>
              <a:buFont typeface="Lato"/>
              <a:buChar char="■"/>
              <a:defRPr>
                <a:solidFill>
                  <a:schemeClr val="lt1"/>
                </a:solidFill>
                <a:latin typeface="Lato"/>
                <a:ea typeface="Lato"/>
                <a:cs typeface="Lato"/>
                <a:sym typeface="Lato"/>
              </a:defRPr>
            </a:lvl9pPr>
          </a:lstStyle>
          <a:p>
            <a:endParaRPr/>
          </a:p>
        </p:txBody>
      </p:sp>
    </p:spTree>
    <p:extLst>
      <p:ext uri="{BB962C8B-B14F-4D97-AF65-F5344CB8AC3E}">
        <p14:creationId xmlns:p14="http://schemas.microsoft.com/office/powerpoint/2010/main" val="3807387694"/>
      </p:ext>
    </p:extLst>
  </p:cSld>
  <p:clrMap bg1="lt1" tx1="dk1" bg2="dk2" tx2="lt2" accent1="accent1" accent2="accent2" accent3="accent3" accent4="accent4" accent5="accent5" accent6="accent6" hlink="hlink" folHlink="folHlink"/>
  <p:sldLayoutIdLst>
    <p:sldLayoutId id="2147483726"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7" r:id="rId10"/>
    <p:sldLayoutId id="2147483739" r:id="rId11"/>
    <p:sldLayoutId id="2147483740" r:id="rId12"/>
    <p:sldLayoutId id="2147483741" r:id="rId13"/>
    <p:sldLayoutId id="2147483742" r:id="rId14"/>
    <p:sldLayoutId id="2147483743" r:id="rId15"/>
    <p:sldLayoutId id="2147483744" r:id="rId16"/>
    <p:sldLayoutId id="2147483745" r:id="rId17"/>
    <p:sldLayoutId id="2147483746" r:id="rId18"/>
    <p:sldLayoutId id="2147483747" r:id="rId19"/>
    <p:sldLayoutId id="2147483748" r:id="rId20"/>
    <p:sldLayoutId id="2147483749" r:id="rId21"/>
    <p:sldLayoutId id="2147483750" r:id="rId22"/>
    <p:sldLayoutId id="2147483751" r:id="rId23"/>
  </p:sldLayoutIdLst>
  <mc:AlternateContent xmlns:mc="http://schemas.openxmlformats.org/markup-compatibility/2006" xmlns:p14="http://schemas.microsoft.com/office/powerpoint/2010/main">
    <mc:Choice Requires="p14">
      <p:transition spd="med" p14:dur="700">
        <p:fade/>
      </p:transition>
    </mc:Choice>
    <mc:Fallback xmlns="">
      <p:transition spd="med" advClick="0" advTm="1000">
        <p:fade/>
      </p:transition>
    </mc:Fallback>
  </mc:AlternateConten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191"/>
        <p:cNvGrpSpPr/>
        <p:nvPr/>
      </p:nvGrpSpPr>
      <p:grpSpPr>
        <a:xfrm>
          <a:off x="0" y="0"/>
          <a:ext cx="0" cy="0"/>
          <a:chOff x="0" y="0"/>
          <a:chExt cx="0" cy="0"/>
        </a:xfrm>
      </p:grpSpPr>
      <p:sp>
        <p:nvSpPr>
          <p:cNvPr id="192" name="Google Shape;192;p28"/>
          <p:cNvSpPr txBox="1">
            <a:spLocks noGrp="1"/>
          </p:cNvSpPr>
          <p:nvPr>
            <p:ph type="title"/>
          </p:nvPr>
        </p:nvSpPr>
        <p:spPr>
          <a:xfrm>
            <a:off x="1424133" y="1244600"/>
            <a:ext cx="93964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193" name="Google Shape;193;p28"/>
          <p:cNvSpPr txBox="1">
            <a:spLocks noGrp="1"/>
          </p:cNvSpPr>
          <p:nvPr>
            <p:ph type="body" idx="1"/>
          </p:nvPr>
        </p:nvSpPr>
        <p:spPr>
          <a:xfrm>
            <a:off x="1424133" y="2260600"/>
            <a:ext cx="93964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2962563264"/>
      </p:ext>
    </p:extLst>
  </p:cSld>
  <p:clrMap bg1="lt1" tx1="dk1" bg2="dk2" tx2="lt2" accent1="accent1" accent2="accent2" accent3="accent3" accent4="accent4" accent5="accent5" accent6="accent6" hlink="hlink" folHlink="folHlink"/>
  <p:sldLayoutIdLst>
    <p:sldLayoutId id="2147483753" r:id="rId1"/>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5.xml"/><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3.xml"/><Relationship Id="rId4" Type="http://schemas.openxmlformats.org/officeDocument/2006/relationships/image" Target="../media/image21.jpeg"/></Relationships>
</file>

<file path=ppt/slides/_rels/slide21.xml.rels><?xml version="1.0" encoding="UTF-8" standalone="yes"?>
<Relationships xmlns="http://schemas.openxmlformats.org/package/2006/relationships"><Relationship Id="rId3" Type="http://schemas.openxmlformats.org/officeDocument/2006/relationships/hyperlink" Target="mailto:cwoodruff@live.com" TargetMode="External"/><Relationship Id="rId2" Type="http://schemas.openxmlformats.org/officeDocument/2006/relationships/notesSlide" Target="../notesSlides/notesSlide7.xml"/><Relationship Id="rId1" Type="http://schemas.openxmlformats.org/officeDocument/2006/relationships/slideLayout" Target="../slideLayouts/slideLayout17.xml"/><Relationship Id="rId5" Type="http://schemas.openxmlformats.org/officeDocument/2006/relationships/image" Target="../media/image2.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0"/>
          <p:cNvSpPr/>
          <p:nvPr/>
        </p:nvSpPr>
        <p:spPr>
          <a:xfrm>
            <a:off x="4118800" y="1343887"/>
            <a:ext cx="3954400" cy="3954400"/>
          </a:xfrm>
          <a:prstGeom prst="ellipse">
            <a:avLst/>
          </a:prstGeom>
          <a:solidFill>
            <a:srgbClr val="FFFFFF">
              <a:alpha val="59820"/>
            </a:srgbClr>
          </a:solidFill>
          <a:ln>
            <a:noFill/>
          </a:ln>
        </p:spPr>
        <p:txBody>
          <a:bodyPr spcFirstLastPara="1" wrap="square" lIns="121900" tIns="121900" rIns="121900" bIns="121900" anchor="ctr" anchorCtr="0">
            <a:noAutofit/>
          </a:bodyPr>
          <a:lstStyle/>
          <a:p>
            <a:endParaRPr sz="1867"/>
          </a:p>
        </p:txBody>
      </p:sp>
      <p:sp>
        <p:nvSpPr>
          <p:cNvPr id="200" name="Google Shape;200;p30"/>
          <p:cNvSpPr txBox="1">
            <a:spLocks noGrp="1"/>
          </p:cNvSpPr>
          <p:nvPr>
            <p:ph type="ctrTitle"/>
          </p:nvPr>
        </p:nvSpPr>
        <p:spPr>
          <a:xfrm>
            <a:off x="415611" y="576500"/>
            <a:ext cx="11360800" cy="2736800"/>
          </a:xfrm>
          <a:prstGeom prst="rect">
            <a:avLst/>
          </a:prstGeom>
        </p:spPr>
        <p:txBody>
          <a:bodyPr spcFirstLastPara="1" wrap="square" lIns="121900" tIns="121900" rIns="121900" bIns="121900" anchor="b" anchorCtr="0">
            <a:noAutofit/>
          </a:bodyPr>
          <a:lstStyle/>
          <a:p>
            <a:r>
              <a:rPr lang="en" sz="4000" dirty="0">
                <a:solidFill>
                  <a:schemeClr val="accent2"/>
                </a:solidFill>
              </a:rPr>
              <a:t>Genetic</a:t>
            </a:r>
            <a:br>
              <a:rPr lang="en" sz="4000" dirty="0">
                <a:solidFill>
                  <a:schemeClr val="accent2"/>
                </a:solidFill>
              </a:rPr>
            </a:br>
            <a:r>
              <a:rPr lang="en" sz="4000" dirty="0">
                <a:solidFill>
                  <a:schemeClr val="accent2"/>
                </a:solidFill>
              </a:rPr>
              <a:t>Algorithms</a:t>
            </a:r>
            <a:endParaRPr sz="4000" dirty="0">
              <a:solidFill>
                <a:schemeClr val="accent2"/>
              </a:solidFill>
            </a:endParaRPr>
          </a:p>
        </p:txBody>
      </p:sp>
      <p:sp>
        <p:nvSpPr>
          <p:cNvPr id="201" name="Google Shape;201;p30"/>
          <p:cNvSpPr txBox="1">
            <a:spLocks noGrp="1"/>
          </p:cNvSpPr>
          <p:nvPr>
            <p:ph type="subTitle" idx="1"/>
          </p:nvPr>
        </p:nvSpPr>
        <p:spPr>
          <a:xfrm>
            <a:off x="4614400" y="3648717"/>
            <a:ext cx="2963200" cy="1056800"/>
          </a:xfrm>
          <a:prstGeom prst="rect">
            <a:avLst/>
          </a:prstGeom>
        </p:spPr>
        <p:txBody>
          <a:bodyPr spcFirstLastPara="1" wrap="square" lIns="121900" tIns="121900" rIns="121900" bIns="121900" anchor="t" anchorCtr="0">
            <a:noAutofit/>
          </a:bodyPr>
          <a:lstStyle/>
          <a:p>
            <a:pPr marL="0" indent="0"/>
            <a:r>
              <a:rPr lang="en" dirty="0">
                <a:solidFill>
                  <a:schemeClr val="accent2"/>
                </a:solidFill>
              </a:rPr>
              <a:t>Chris Woodruff</a:t>
            </a:r>
            <a:endParaRPr dirty="0">
              <a:solidFill>
                <a:schemeClr val="accent2"/>
              </a:solidFill>
            </a:endParaRPr>
          </a:p>
        </p:txBody>
      </p:sp>
      <p:sp>
        <p:nvSpPr>
          <p:cNvPr id="202" name="Google Shape;202;p30"/>
          <p:cNvSpPr txBox="1">
            <a:spLocks noGrp="1"/>
          </p:cNvSpPr>
          <p:nvPr>
            <p:ph type="ctrTitle"/>
          </p:nvPr>
        </p:nvSpPr>
        <p:spPr>
          <a:xfrm>
            <a:off x="2619800" y="3131200"/>
            <a:ext cx="6952400" cy="595600"/>
          </a:xfrm>
          <a:prstGeom prst="rect">
            <a:avLst/>
          </a:prstGeom>
        </p:spPr>
        <p:txBody>
          <a:bodyPr spcFirstLastPara="1" wrap="square" lIns="121900" tIns="121900" rIns="121900" bIns="121900" anchor="b" anchorCtr="0">
            <a:noAutofit/>
          </a:bodyPr>
          <a:lstStyle/>
          <a:p>
            <a:r>
              <a:rPr lang="en" sz="2667" dirty="0">
                <a:solidFill>
                  <a:schemeClr val="accent3"/>
                </a:solidFill>
              </a:rPr>
              <a:t>Another AI Path</a:t>
            </a:r>
            <a:endParaRPr sz="2667" dirty="0">
              <a:solidFill>
                <a:schemeClr val="accent3"/>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37"/>
          <p:cNvSpPr txBox="1">
            <a:spLocks noGrp="1"/>
          </p:cNvSpPr>
          <p:nvPr>
            <p:ph type="title"/>
          </p:nvPr>
        </p:nvSpPr>
        <p:spPr>
          <a:xfrm>
            <a:off x="1109167" y="593367"/>
            <a:ext cx="10768800" cy="763600"/>
          </a:xfrm>
          <a:prstGeom prst="rect">
            <a:avLst/>
          </a:prstGeom>
        </p:spPr>
        <p:txBody>
          <a:bodyPr spcFirstLastPara="1" wrap="square" lIns="121900" tIns="121900" rIns="121900" bIns="121900" anchor="t" anchorCtr="0">
            <a:noAutofit/>
          </a:bodyPr>
          <a:lstStyle/>
          <a:p>
            <a:r>
              <a:rPr lang="en" sz="3200" dirty="0"/>
              <a:t>EVOLUTION</a:t>
            </a:r>
            <a:br>
              <a:rPr lang="en" sz="3200" dirty="0"/>
            </a:br>
            <a:r>
              <a:rPr lang="en" sz="3200" dirty="0"/>
              <a:t>Overview</a:t>
            </a:r>
            <a:endParaRPr sz="3200" dirty="0"/>
          </a:p>
        </p:txBody>
      </p:sp>
      <p:grpSp>
        <p:nvGrpSpPr>
          <p:cNvPr id="349" name="Google Shape;349;p37"/>
          <p:cNvGrpSpPr/>
          <p:nvPr/>
        </p:nvGrpSpPr>
        <p:grpSpPr>
          <a:xfrm>
            <a:off x="4399113" y="133251"/>
            <a:ext cx="3393819" cy="7175023"/>
            <a:chOff x="3299335" y="99938"/>
            <a:chExt cx="2545364" cy="5381267"/>
          </a:xfrm>
        </p:grpSpPr>
        <p:sp>
          <p:nvSpPr>
            <p:cNvPr id="350" name="Google Shape;350;p37"/>
            <p:cNvSpPr/>
            <p:nvPr/>
          </p:nvSpPr>
          <p:spPr>
            <a:xfrm>
              <a:off x="4343718" y="1308257"/>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sp>
          <p:nvSpPr>
            <p:cNvPr id="351" name="Google Shape;351;p37"/>
            <p:cNvSpPr/>
            <p:nvPr/>
          </p:nvSpPr>
          <p:spPr>
            <a:xfrm rot="10800000">
              <a:off x="4343695" y="3771511"/>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grpSp>
          <p:nvGrpSpPr>
            <p:cNvPr id="352" name="Google Shape;352;p37"/>
            <p:cNvGrpSpPr/>
            <p:nvPr/>
          </p:nvGrpSpPr>
          <p:grpSpPr>
            <a:xfrm>
              <a:off x="3299335" y="99938"/>
              <a:ext cx="2545364" cy="456600"/>
              <a:chOff x="3299335" y="99938"/>
              <a:chExt cx="2545364" cy="456600"/>
            </a:xfrm>
          </p:grpSpPr>
          <p:sp>
            <p:nvSpPr>
              <p:cNvPr id="353" name="Google Shape;353;p37"/>
              <p:cNvSpPr/>
              <p:nvPr/>
            </p:nvSpPr>
            <p:spPr>
              <a:xfrm>
                <a:off x="3299335" y="99938"/>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sp>
            <p:nvSpPr>
              <p:cNvPr id="354" name="Google Shape;354;p37"/>
              <p:cNvSpPr/>
              <p:nvPr/>
            </p:nvSpPr>
            <p:spPr>
              <a:xfrm>
                <a:off x="5388100" y="99938"/>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grpSp>
        <p:grpSp>
          <p:nvGrpSpPr>
            <p:cNvPr id="355" name="Google Shape;355;p37"/>
            <p:cNvGrpSpPr/>
            <p:nvPr/>
          </p:nvGrpSpPr>
          <p:grpSpPr>
            <a:xfrm>
              <a:off x="3585095" y="563511"/>
              <a:ext cx="1973799" cy="456600"/>
              <a:chOff x="3585095" y="563511"/>
              <a:chExt cx="1973799" cy="456600"/>
            </a:xfrm>
          </p:grpSpPr>
          <p:sp>
            <p:nvSpPr>
              <p:cNvPr id="356" name="Google Shape;356;p37"/>
              <p:cNvSpPr/>
              <p:nvPr/>
            </p:nvSpPr>
            <p:spPr>
              <a:xfrm rot="10800000">
                <a:off x="5102294" y="563511"/>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sp>
            <p:nvSpPr>
              <p:cNvPr id="357" name="Google Shape;357;p37"/>
              <p:cNvSpPr/>
              <p:nvPr/>
            </p:nvSpPr>
            <p:spPr>
              <a:xfrm rot="10800000">
                <a:off x="3585095" y="563511"/>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cxnSp>
            <p:nvCxnSpPr>
              <p:cNvPr id="358" name="Google Shape;358;p37"/>
              <p:cNvCxnSpPr>
                <a:stCxn id="357" idx="2"/>
                <a:endCxn id="356" idx="6"/>
              </p:cNvCxnSpPr>
              <p:nvPr/>
            </p:nvCxnSpPr>
            <p:spPr>
              <a:xfrm>
                <a:off x="4041695" y="791811"/>
                <a:ext cx="1060500" cy="0"/>
              </a:xfrm>
              <a:prstGeom prst="straightConnector1">
                <a:avLst/>
              </a:prstGeom>
              <a:noFill/>
              <a:ln w="28575" cap="flat" cmpd="sng">
                <a:solidFill>
                  <a:schemeClr val="accent1"/>
                </a:solidFill>
                <a:prstDash val="solid"/>
                <a:round/>
                <a:headEnd type="none" w="med" len="med"/>
                <a:tailEnd type="none" w="med" len="med"/>
              </a:ln>
            </p:spPr>
          </p:cxnSp>
        </p:grpSp>
        <p:grpSp>
          <p:nvGrpSpPr>
            <p:cNvPr id="359" name="Google Shape;359;p37"/>
            <p:cNvGrpSpPr/>
            <p:nvPr/>
          </p:nvGrpSpPr>
          <p:grpSpPr>
            <a:xfrm>
              <a:off x="3870878" y="1027113"/>
              <a:ext cx="1402233" cy="456600"/>
              <a:chOff x="3870878" y="1027113"/>
              <a:chExt cx="1402233" cy="456600"/>
            </a:xfrm>
          </p:grpSpPr>
          <p:sp>
            <p:nvSpPr>
              <p:cNvPr id="360" name="Google Shape;360;p37"/>
              <p:cNvSpPr/>
              <p:nvPr/>
            </p:nvSpPr>
            <p:spPr>
              <a:xfrm rot="10800000">
                <a:off x="4816512" y="1027113"/>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sp>
            <p:nvSpPr>
              <p:cNvPr id="361" name="Google Shape;361;p37"/>
              <p:cNvSpPr/>
              <p:nvPr/>
            </p:nvSpPr>
            <p:spPr>
              <a:xfrm rot="10800000">
                <a:off x="3870878" y="1027113"/>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cxnSp>
            <p:nvCxnSpPr>
              <p:cNvPr id="362" name="Google Shape;362;p37"/>
              <p:cNvCxnSpPr>
                <a:stCxn id="361" idx="2"/>
                <a:endCxn id="360" idx="6"/>
              </p:cNvCxnSpPr>
              <p:nvPr/>
            </p:nvCxnSpPr>
            <p:spPr>
              <a:xfrm>
                <a:off x="4327478" y="1255413"/>
                <a:ext cx="489000" cy="0"/>
              </a:xfrm>
              <a:prstGeom prst="straightConnector1">
                <a:avLst/>
              </a:prstGeom>
              <a:noFill/>
              <a:ln w="28575" cap="flat" cmpd="sng">
                <a:solidFill>
                  <a:schemeClr val="accent1"/>
                </a:solidFill>
                <a:prstDash val="solid"/>
                <a:round/>
                <a:headEnd type="none" w="med" len="med"/>
                <a:tailEnd type="none" w="med" len="med"/>
              </a:ln>
            </p:spPr>
          </p:cxnSp>
        </p:grpSp>
        <p:grpSp>
          <p:nvGrpSpPr>
            <p:cNvPr id="363" name="Google Shape;363;p37"/>
            <p:cNvGrpSpPr/>
            <p:nvPr/>
          </p:nvGrpSpPr>
          <p:grpSpPr>
            <a:xfrm>
              <a:off x="3870901" y="1612694"/>
              <a:ext cx="1402233" cy="456600"/>
              <a:chOff x="3870901" y="1612694"/>
              <a:chExt cx="1402233" cy="456600"/>
            </a:xfrm>
          </p:grpSpPr>
          <p:sp>
            <p:nvSpPr>
              <p:cNvPr id="364" name="Google Shape;364;p37"/>
              <p:cNvSpPr/>
              <p:nvPr/>
            </p:nvSpPr>
            <p:spPr>
              <a:xfrm>
                <a:off x="3870901" y="1612694"/>
                <a:ext cx="456600" cy="456600"/>
              </a:xfrm>
              <a:prstGeom prst="ellipse">
                <a:avLst/>
              </a:prstGeom>
              <a:solidFill>
                <a:schemeClr val="accent1"/>
              </a:solidFill>
              <a:ln>
                <a:noFill/>
              </a:ln>
            </p:spPr>
            <p:txBody>
              <a:bodyPr spcFirstLastPara="1" wrap="square" lIns="121900" tIns="121900" rIns="121900" bIns="121900" anchor="ctr" anchorCtr="0">
                <a:noAutofit/>
              </a:bodyPr>
              <a:lstStyle/>
              <a:p>
                <a:endParaRPr sz="1867"/>
              </a:p>
            </p:txBody>
          </p:sp>
          <p:sp>
            <p:nvSpPr>
              <p:cNvPr id="365" name="Google Shape;365;p37"/>
              <p:cNvSpPr/>
              <p:nvPr/>
            </p:nvSpPr>
            <p:spPr>
              <a:xfrm>
                <a:off x="4816534" y="1612694"/>
                <a:ext cx="456600" cy="456600"/>
              </a:xfrm>
              <a:prstGeom prst="ellipse">
                <a:avLst/>
              </a:prstGeom>
              <a:solidFill>
                <a:schemeClr val="accent1"/>
              </a:solidFill>
              <a:ln>
                <a:noFill/>
              </a:ln>
            </p:spPr>
            <p:txBody>
              <a:bodyPr spcFirstLastPara="1" wrap="square" lIns="121900" tIns="121900" rIns="121900" bIns="121900" anchor="ctr" anchorCtr="0">
                <a:noAutofit/>
              </a:bodyPr>
              <a:lstStyle/>
              <a:p>
                <a:endParaRPr sz="1867"/>
              </a:p>
            </p:txBody>
          </p:sp>
          <p:cxnSp>
            <p:nvCxnSpPr>
              <p:cNvPr id="366" name="Google Shape;366;p37"/>
              <p:cNvCxnSpPr>
                <a:endCxn id="365" idx="2"/>
              </p:cNvCxnSpPr>
              <p:nvPr/>
            </p:nvCxnSpPr>
            <p:spPr>
              <a:xfrm>
                <a:off x="4327234" y="1840994"/>
                <a:ext cx="489300" cy="0"/>
              </a:xfrm>
              <a:prstGeom prst="straightConnector1">
                <a:avLst/>
              </a:prstGeom>
              <a:noFill/>
              <a:ln w="28575" cap="flat" cmpd="sng">
                <a:solidFill>
                  <a:schemeClr val="accent1"/>
                </a:solidFill>
                <a:prstDash val="solid"/>
                <a:round/>
                <a:headEnd type="none" w="med" len="med"/>
                <a:tailEnd type="none" w="med" len="med"/>
              </a:ln>
            </p:spPr>
          </p:cxnSp>
        </p:grpSp>
        <p:grpSp>
          <p:nvGrpSpPr>
            <p:cNvPr id="367" name="Google Shape;367;p37"/>
            <p:cNvGrpSpPr/>
            <p:nvPr/>
          </p:nvGrpSpPr>
          <p:grpSpPr>
            <a:xfrm>
              <a:off x="3585118" y="2076296"/>
              <a:ext cx="1973799" cy="456600"/>
              <a:chOff x="3585118" y="2076296"/>
              <a:chExt cx="1973799" cy="456600"/>
            </a:xfrm>
          </p:grpSpPr>
          <p:sp>
            <p:nvSpPr>
              <p:cNvPr id="368" name="Google Shape;368;p37"/>
              <p:cNvSpPr/>
              <p:nvPr/>
            </p:nvSpPr>
            <p:spPr>
              <a:xfrm>
                <a:off x="3585118" y="2076296"/>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sp>
            <p:nvSpPr>
              <p:cNvPr id="369" name="Google Shape;369;p37"/>
              <p:cNvSpPr/>
              <p:nvPr/>
            </p:nvSpPr>
            <p:spPr>
              <a:xfrm>
                <a:off x="5102317" y="2076296"/>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cxnSp>
            <p:nvCxnSpPr>
              <p:cNvPr id="370" name="Google Shape;370;p37"/>
              <p:cNvCxnSpPr>
                <a:stCxn id="368" idx="6"/>
                <a:endCxn id="369" idx="2"/>
              </p:cNvCxnSpPr>
              <p:nvPr/>
            </p:nvCxnSpPr>
            <p:spPr>
              <a:xfrm>
                <a:off x="4041718" y="2304596"/>
                <a:ext cx="1060500" cy="0"/>
              </a:xfrm>
              <a:prstGeom prst="straightConnector1">
                <a:avLst/>
              </a:prstGeom>
              <a:noFill/>
              <a:ln w="28575" cap="flat" cmpd="sng">
                <a:solidFill>
                  <a:schemeClr val="accent1"/>
                </a:solidFill>
                <a:prstDash val="solid"/>
                <a:round/>
                <a:headEnd type="none" w="med" len="med"/>
                <a:tailEnd type="none" w="med" len="med"/>
              </a:ln>
            </p:spPr>
          </p:cxnSp>
        </p:grpSp>
        <p:grpSp>
          <p:nvGrpSpPr>
            <p:cNvPr id="371" name="Google Shape;371;p37"/>
            <p:cNvGrpSpPr/>
            <p:nvPr/>
          </p:nvGrpSpPr>
          <p:grpSpPr>
            <a:xfrm>
              <a:off x="3299335" y="2539899"/>
              <a:ext cx="2545364" cy="456600"/>
              <a:chOff x="3299335" y="2539899"/>
              <a:chExt cx="2545364" cy="456600"/>
            </a:xfrm>
          </p:grpSpPr>
          <p:grpSp>
            <p:nvGrpSpPr>
              <p:cNvPr id="372" name="Google Shape;372;p37"/>
              <p:cNvGrpSpPr/>
              <p:nvPr/>
            </p:nvGrpSpPr>
            <p:grpSpPr>
              <a:xfrm>
                <a:off x="3299335" y="2539899"/>
                <a:ext cx="2545364" cy="456600"/>
                <a:chOff x="3299335" y="2539899"/>
                <a:chExt cx="2545364" cy="456600"/>
              </a:xfrm>
            </p:grpSpPr>
            <p:sp>
              <p:nvSpPr>
                <p:cNvPr id="373" name="Google Shape;373;p37"/>
                <p:cNvSpPr/>
                <p:nvPr/>
              </p:nvSpPr>
              <p:spPr>
                <a:xfrm>
                  <a:off x="3299335" y="2539899"/>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sp>
              <p:nvSpPr>
                <p:cNvPr id="374" name="Google Shape;374;p37"/>
                <p:cNvSpPr/>
                <p:nvPr/>
              </p:nvSpPr>
              <p:spPr>
                <a:xfrm>
                  <a:off x="5388100" y="2539899"/>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grpSp>
          <p:cxnSp>
            <p:nvCxnSpPr>
              <p:cNvPr id="375" name="Google Shape;375;p37"/>
              <p:cNvCxnSpPr>
                <a:stCxn id="373" idx="6"/>
                <a:endCxn id="374" idx="2"/>
              </p:cNvCxnSpPr>
              <p:nvPr/>
            </p:nvCxnSpPr>
            <p:spPr>
              <a:xfrm>
                <a:off x="3755935" y="2768199"/>
                <a:ext cx="1632300" cy="0"/>
              </a:xfrm>
              <a:prstGeom prst="straightConnector1">
                <a:avLst/>
              </a:prstGeom>
              <a:noFill/>
              <a:ln w="28575" cap="flat" cmpd="sng">
                <a:solidFill>
                  <a:schemeClr val="accent1"/>
                </a:solidFill>
                <a:prstDash val="solid"/>
                <a:round/>
                <a:headEnd type="none" w="med" len="med"/>
                <a:tailEnd type="none" w="med" len="med"/>
              </a:ln>
            </p:spPr>
          </p:cxnSp>
        </p:grpSp>
        <p:grpSp>
          <p:nvGrpSpPr>
            <p:cNvPr id="376" name="Google Shape;376;p37"/>
            <p:cNvGrpSpPr/>
            <p:nvPr/>
          </p:nvGrpSpPr>
          <p:grpSpPr>
            <a:xfrm>
              <a:off x="3585095" y="3003472"/>
              <a:ext cx="1973799" cy="456600"/>
              <a:chOff x="3585095" y="3003472"/>
              <a:chExt cx="1973799" cy="456600"/>
            </a:xfrm>
          </p:grpSpPr>
          <p:sp>
            <p:nvSpPr>
              <p:cNvPr id="377" name="Google Shape;377;p37"/>
              <p:cNvSpPr/>
              <p:nvPr/>
            </p:nvSpPr>
            <p:spPr>
              <a:xfrm rot="10800000">
                <a:off x="5102294" y="3003472"/>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sp>
            <p:nvSpPr>
              <p:cNvPr id="378" name="Google Shape;378;p37"/>
              <p:cNvSpPr/>
              <p:nvPr/>
            </p:nvSpPr>
            <p:spPr>
              <a:xfrm rot="10800000">
                <a:off x="3585095" y="3003472"/>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cxnSp>
            <p:nvCxnSpPr>
              <p:cNvPr id="379" name="Google Shape;379;p37"/>
              <p:cNvCxnSpPr>
                <a:stCxn id="378" idx="2"/>
                <a:endCxn id="377" idx="6"/>
              </p:cNvCxnSpPr>
              <p:nvPr/>
            </p:nvCxnSpPr>
            <p:spPr>
              <a:xfrm>
                <a:off x="4041695" y="3231772"/>
                <a:ext cx="1060500" cy="0"/>
              </a:xfrm>
              <a:prstGeom prst="straightConnector1">
                <a:avLst/>
              </a:prstGeom>
              <a:noFill/>
              <a:ln w="28575" cap="flat" cmpd="sng">
                <a:solidFill>
                  <a:schemeClr val="accent1"/>
                </a:solidFill>
                <a:prstDash val="solid"/>
                <a:round/>
                <a:headEnd type="none" w="med" len="med"/>
                <a:tailEnd type="none" w="med" len="med"/>
              </a:ln>
            </p:spPr>
          </p:cxnSp>
        </p:grpSp>
        <p:grpSp>
          <p:nvGrpSpPr>
            <p:cNvPr id="380" name="Google Shape;380;p37"/>
            <p:cNvGrpSpPr/>
            <p:nvPr/>
          </p:nvGrpSpPr>
          <p:grpSpPr>
            <a:xfrm>
              <a:off x="3870878" y="3467074"/>
              <a:ext cx="1402233" cy="456600"/>
              <a:chOff x="3870878" y="3467074"/>
              <a:chExt cx="1402233" cy="456600"/>
            </a:xfrm>
          </p:grpSpPr>
          <p:sp>
            <p:nvSpPr>
              <p:cNvPr id="381" name="Google Shape;381;p37"/>
              <p:cNvSpPr/>
              <p:nvPr/>
            </p:nvSpPr>
            <p:spPr>
              <a:xfrm rot="10800000">
                <a:off x="4816512" y="3467074"/>
                <a:ext cx="456600" cy="456600"/>
              </a:xfrm>
              <a:prstGeom prst="ellipse">
                <a:avLst/>
              </a:prstGeom>
              <a:solidFill>
                <a:schemeClr val="accent1"/>
              </a:solidFill>
              <a:ln>
                <a:noFill/>
              </a:ln>
            </p:spPr>
            <p:txBody>
              <a:bodyPr spcFirstLastPara="1" wrap="square" lIns="121900" tIns="121900" rIns="121900" bIns="121900" anchor="ctr" anchorCtr="0">
                <a:noAutofit/>
              </a:bodyPr>
              <a:lstStyle/>
              <a:p>
                <a:endParaRPr sz="1867"/>
              </a:p>
            </p:txBody>
          </p:sp>
          <p:sp>
            <p:nvSpPr>
              <p:cNvPr id="382" name="Google Shape;382;p37"/>
              <p:cNvSpPr/>
              <p:nvPr/>
            </p:nvSpPr>
            <p:spPr>
              <a:xfrm rot="10800000">
                <a:off x="3870878" y="3467074"/>
                <a:ext cx="456600" cy="456600"/>
              </a:xfrm>
              <a:prstGeom prst="ellipse">
                <a:avLst/>
              </a:prstGeom>
              <a:solidFill>
                <a:schemeClr val="accent1"/>
              </a:solidFill>
              <a:ln>
                <a:noFill/>
              </a:ln>
            </p:spPr>
            <p:txBody>
              <a:bodyPr spcFirstLastPara="1" wrap="square" lIns="121900" tIns="121900" rIns="121900" bIns="121900" anchor="ctr" anchorCtr="0">
                <a:noAutofit/>
              </a:bodyPr>
              <a:lstStyle/>
              <a:p>
                <a:endParaRPr sz="1867"/>
              </a:p>
            </p:txBody>
          </p:sp>
          <p:cxnSp>
            <p:nvCxnSpPr>
              <p:cNvPr id="383" name="Google Shape;383;p37"/>
              <p:cNvCxnSpPr>
                <a:stCxn id="382" idx="2"/>
                <a:endCxn id="381" idx="6"/>
              </p:cNvCxnSpPr>
              <p:nvPr/>
            </p:nvCxnSpPr>
            <p:spPr>
              <a:xfrm>
                <a:off x="4327478" y="3695374"/>
                <a:ext cx="489000" cy="0"/>
              </a:xfrm>
              <a:prstGeom prst="straightConnector1">
                <a:avLst/>
              </a:prstGeom>
              <a:noFill/>
              <a:ln w="28575" cap="flat" cmpd="sng">
                <a:solidFill>
                  <a:schemeClr val="accent1"/>
                </a:solidFill>
                <a:prstDash val="solid"/>
                <a:round/>
                <a:headEnd type="none" w="med" len="med"/>
                <a:tailEnd type="none" w="med" len="med"/>
              </a:ln>
            </p:spPr>
          </p:cxnSp>
        </p:grpSp>
        <p:grpSp>
          <p:nvGrpSpPr>
            <p:cNvPr id="384" name="Google Shape;384;p37"/>
            <p:cNvGrpSpPr/>
            <p:nvPr/>
          </p:nvGrpSpPr>
          <p:grpSpPr>
            <a:xfrm>
              <a:off x="3870901" y="4097400"/>
              <a:ext cx="1402233" cy="456600"/>
              <a:chOff x="3870901" y="4097400"/>
              <a:chExt cx="1402233" cy="456600"/>
            </a:xfrm>
          </p:grpSpPr>
          <p:sp>
            <p:nvSpPr>
              <p:cNvPr id="385" name="Google Shape;385;p37"/>
              <p:cNvSpPr/>
              <p:nvPr/>
            </p:nvSpPr>
            <p:spPr>
              <a:xfrm>
                <a:off x="3870901" y="4097400"/>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sp>
            <p:nvSpPr>
              <p:cNvPr id="386" name="Google Shape;386;p37"/>
              <p:cNvSpPr/>
              <p:nvPr/>
            </p:nvSpPr>
            <p:spPr>
              <a:xfrm>
                <a:off x="4816534" y="4097400"/>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cxnSp>
            <p:nvCxnSpPr>
              <p:cNvPr id="387" name="Google Shape;387;p37"/>
              <p:cNvCxnSpPr>
                <a:stCxn id="385" idx="6"/>
                <a:endCxn id="386" idx="2"/>
              </p:cNvCxnSpPr>
              <p:nvPr/>
            </p:nvCxnSpPr>
            <p:spPr>
              <a:xfrm>
                <a:off x="4327501" y="4325700"/>
                <a:ext cx="489000" cy="0"/>
              </a:xfrm>
              <a:prstGeom prst="straightConnector1">
                <a:avLst/>
              </a:prstGeom>
              <a:noFill/>
              <a:ln w="28575" cap="flat" cmpd="sng">
                <a:solidFill>
                  <a:schemeClr val="accent1"/>
                </a:solidFill>
                <a:prstDash val="solid"/>
                <a:round/>
                <a:headEnd type="none" w="med" len="med"/>
                <a:tailEnd type="none" w="med" len="med"/>
              </a:ln>
            </p:spPr>
          </p:cxnSp>
        </p:grpSp>
        <p:grpSp>
          <p:nvGrpSpPr>
            <p:cNvPr id="388" name="Google Shape;388;p37"/>
            <p:cNvGrpSpPr/>
            <p:nvPr/>
          </p:nvGrpSpPr>
          <p:grpSpPr>
            <a:xfrm>
              <a:off x="3585118" y="4561002"/>
              <a:ext cx="1973799" cy="456600"/>
              <a:chOff x="3585118" y="4561002"/>
              <a:chExt cx="1973799" cy="456600"/>
            </a:xfrm>
          </p:grpSpPr>
          <p:sp>
            <p:nvSpPr>
              <p:cNvPr id="389" name="Google Shape;389;p37"/>
              <p:cNvSpPr/>
              <p:nvPr/>
            </p:nvSpPr>
            <p:spPr>
              <a:xfrm>
                <a:off x="3585118" y="4561002"/>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sp>
            <p:nvSpPr>
              <p:cNvPr id="390" name="Google Shape;390;p37"/>
              <p:cNvSpPr/>
              <p:nvPr/>
            </p:nvSpPr>
            <p:spPr>
              <a:xfrm>
                <a:off x="5102317" y="4561002"/>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cxnSp>
            <p:nvCxnSpPr>
              <p:cNvPr id="391" name="Google Shape;391;p37"/>
              <p:cNvCxnSpPr>
                <a:stCxn id="389" idx="6"/>
                <a:endCxn id="390" idx="2"/>
              </p:cNvCxnSpPr>
              <p:nvPr/>
            </p:nvCxnSpPr>
            <p:spPr>
              <a:xfrm>
                <a:off x="4041718" y="4789302"/>
                <a:ext cx="1060500" cy="0"/>
              </a:xfrm>
              <a:prstGeom prst="straightConnector1">
                <a:avLst/>
              </a:prstGeom>
              <a:noFill/>
              <a:ln w="28575" cap="flat" cmpd="sng">
                <a:solidFill>
                  <a:schemeClr val="accent1"/>
                </a:solidFill>
                <a:prstDash val="solid"/>
                <a:round/>
                <a:headEnd type="none" w="med" len="med"/>
                <a:tailEnd type="none" w="med" len="med"/>
              </a:ln>
            </p:spPr>
          </p:cxnSp>
        </p:grpSp>
        <p:grpSp>
          <p:nvGrpSpPr>
            <p:cNvPr id="392" name="Google Shape;392;p37"/>
            <p:cNvGrpSpPr/>
            <p:nvPr/>
          </p:nvGrpSpPr>
          <p:grpSpPr>
            <a:xfrm>
              <a:off x="3299335" y="5024605"/>
              <a:ext cx="2545364" cy="456600"/>
              <a:chOff x="3299335" y="5024605"/>
              <a:chExt cx="2545364" cy="456600"/>
            </a:xfrm>
          </p:grpSpPr>
          <p:sp>
            <p:nvSpPr>
              <p:cNvPr id="393" name="Google Shape;393;p37"/>
              <p:cNvSpPr/>
              <p:nvPr/>
            </p:nvSpPr>
            <p:spPr>
              <a:xfrm>
                <a:off x="3299335" y="5024605"/>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sp>
            <p:nvSpPr>
              <p:cNvPr id="394" name="Google Shape;394;p37"/>
              <p:cNvSpPr/>
              <p:nvPr/>
            </p:nvSpPr>
            <p:spPr>
              <a:xfrm>
                <a:off x="5388100" y="5024605"/>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cxnSp>
            <p:nvCxnSpPr>
              <p:cNvPr id="395" name="Google Shape;395;p37"/>
              <p:cNvCxnSpPr>
                <a:stCxn id="393" idx="6"/>
                <a:endCxn id="394" idx="2"/>
              </p:cNvCxnSpPr>
              <p:nvPr/>
            </p:nvCxnSpPr>
            <p:spPr>
              <a:xfrm>
                <a:off x="3755935" y="5252905"/>
                <a:ext cx="1632300" cy="0"/>
              </a:xfrm>
              <a:prstGeom prst="straightConnector1">
                <a:avLst/>
              </a:prstGeom>
              <a:noFill/>
              <a:ln w="28575" cap="flat" cmpd="sng">
                <a:solidFill>
                  <a:schemeClr val="accent1"/>
                </a:solidFill>
                <a:prstDash val="solid"/>
                <a:round/>
                <a:headEnd type="none" w="med" len="med"/>
                <a:tailEnd type="none" w="med" len="med"/>
              </a:ln>
            </p:spPr>
          </p:cxnSp>
        </p:grpSp>
        <p:cxnSp>
          <p:nvCxnSpPr>
            <p:cNvPr id="396" name="Google Shape;396;p37"/>
            <p:cNvCxnSpPr>
              <a:endCxn id="354" idx="2"/>
            </p:cNvCxnSpPr>
            <p:nvPr/>
          </p:nvCxnSpPr>
          <p:spPr>
            <a:xfrm>
              <a:off x="3755800" y="328238"/>
              <a:ext cx="1632300" cy="0"/>
            </a:xfrm>
            <a:prstGeom prst="straightConnector1">
              <a:avLst/>
            </a:prstGeom>
            <a:noFill/>
            <a:ln w="28575" cap="flat" cmpd="sng">
              <a:solidFill>
                <a:schemeClr val="accent1"/>
              </a:solidFill>
              <a:prstDash val="solid"/>
              <a:round/>
              <a:headEnd type="none" w="med" len="med"/>
              <a:tailEnd type="none" w="med" len="med"/>
            </a:ln>
          </p:spPr>
        </p:cxnSp>
      </p:grpSp>
      <p:sp>
        <p:nvSpPr>
          <p:cNvPr id="397" name="Google Shape;397;p37"/>
          <p:cNvSpPr txBox="1">
            <a:spLocks noGrp="1"/>
          </p:cNvSpPr>
          <p:nvPr>
            <p:ph type="title" idx="4294967295"/>
          </p:nvPr>
        </p:nvSpPr>
        <p:spPr>
          <a:xfrm>
            <a:off x="8546833" y="2185533"/>
            <a:ext cx="2623600" cy="507200"/>
          </a:xfrm>
          <a:prstGeom prst="rect">
            <a:avLst/>
          </a:prstGeom>
        </p:spPr>
        <p:txBody>
          <a:bodyPr spcFirstLastPara="1" wrap="square" lIns="121900" tIns="121900" rIns="121900" bIns="121900" anchor="t" anchorCtr="0">
            <a:noAutofit/>
          </a:bodyPr>
          <a:lstStyle/>
          <a:p>
            <a:r>
              <a:rPr lang="en-US" sz="1867" dirty="0"/>
              <a:t>chromosome </a:t>
            </a:r>
            <a:endParaRPr sz="1867" dirty="0"/>
          </a:p>
        </p:txBody>
      </p:sp>
      <p:sp>
        <p:nvSpPr>
          <p:cNvPr id="398" name="Google Shape;398;p37"/>
          <p:cNvSpPr txBox="1">
            <a:spLocks noGrp="1"/>
          </p:cNvSpPr>
          <p:nvPr>
            <p:ph type="subTitle" idx="4294967295"/>
          </p:nvPr>
        </p:nvSpPr>
        <p:spPr>
          <a:xfrm>
            <a:off x="8546817" y="2601267"/>
            <a:ext cx="3026874" cy="763600"/>
          </a:xfrm>
          <a:prstGeom prst="rect">
            <a:avLst/>
          </a:prstGeom>
        </p:spPr>
        <p:txBody>
          <a:bodyPr spcFirstLastPara="1" wrap="square" lIns="121900" tIns="121900" rIns="121900" bIns="121900" anchor="t" anchorCtr="0">
            <a:noAutofit/>
          </a:bodyPr>
          <a:lstStyle/>
          <a:p>
            <a:pPr marL="0" indent="0">
              <a:spcAft>
                <a:spcPts val="2133"/>
              </a:spcAft>
              <a:buNone/>
            </a:pPr>
            <a:r>
              <a:rPr lang="en-US" sz="1867" dirty="0"/>
              <a:t>DNA (</a:t>
            </a:r>
            <a:r>
              <a:rPr lang="en-US" sz="1867" dirty="0" err="1"/>
              <a:t>DeoxyriboNucleic</a:t>
            </a:r>
            <a:r>
              <a:rPr lang="en-US" sz="1867" dirty="0"/>
              <a:t> Acid) molecule</a:t>
            </a:r>
            <a:endParaRPr sz="1867" dirty="0"/>
          </a:p>
        </p:txBody>
      </p:sp>
      <p:sp>
        <p:nvSpPr>
          <p:cNvPr id="399" name="Google Shape;399;p37"/>
          <p:cNvSpPr txBox="1">
            <a:spLocks noGrp="1"/>
          </p:cNvSpPr>
          <p:nvPr>
            <p:ph type="title" idx="4294967295"/>
          </p:nvPr>
        </p:nvSpPr>
        <p:spPr>
          <a:xfrm>
            <a:off x="8546817" y="4673487"/>
            <a:ext cx="2383600" cy="507200"/>
          </a:xfrm>
          <a:prstGeom prst="rect">
            <a:avLst/>
          </a:prstGeom>
        </p:spPr>
        <p:txBody>
          <a:bodyPr spcFirstLastPara="1" wrap="square" lIns="121900" tIns="121900" rIns="121900" bIns="121900" anchor="t" anchorCtr="0">
            <a:noAutofit/>
          </a:bodyPr>
          <a:lstStyle/>
          <a:p>
            <a:r>
              <a:rPr lang="en" sz="1867" dirty="0"/>
              <a:t>DNA</a:t>
            </a:r>
            <a:endParaRPr sz="1867" dirty="0"/>
          </a:p>
        </p:txBody>
      </p:sp>
      <p:sp>
        <p:nvSpPr>
          <p:cNvPr id="400" name="Google Shape;400;p37"/>
          <p:cNvSpPr txBox="1">
            <a:spLocks noGrp="1"/>
          </p:cNvSpPr>
          <p:nvPr>
            <p:ph type="subTitle" idx="4294967295"/>
          </p:nvPr>
        </p:nvSpPr>
        <p:spPr>
          <a:xfrm>
            <a:off x="8546817" y="5089220"/>
            <a:ext cx="3227172" cy="763600"/>
          </a:xfrm>
          <a:prstGeom prst="rect">
            <a:avLst/>
          </a:prstGeom>
        </p:spPr>
        <p:txBody>
          <a:bodyPr spcFirstLastPara="1" wrap="square" lIns="121900" tIns="121900" rIns="121900" bIns="121900" anchor="t" anchorCtr="0">
            <a:noAutofit/>
          </a:bodyPr>
          <a:lstStyle/>
          <a:p>
            <a:pPr marL="0" indent="0">
              <a:spcAft>
                <a:spcPts val="2133"/>
              </a:spcAft>
              <a:buNone/>
            </a:pPr>
            <a:r>
              <a:rPr lang="en-US" sz="1867" dirty="0"/>
              <a:t>combination of many genes which encode different characteristics of an organism, for example its size, </a:t>
            </a:r>
            <a:r>
              <a:rPr lang="en-US" sz="1867" dirty="0" err="1"/>
              <a:t>colour</a:t>
            </a:r>
            <a:r>
              <a:rPr lang="en-US" sz="1867" dirty="0"/>
              <a:t> and gender</a:t>
            </a:r>
            <a:endParaRPr sz="1867" dirty="0"/>
          </a:p>
        </p:txBody>
      </p:sp>
      <p:sp>
        <p:nvSpPr>
          <p:cNvPr id="401" name="Google Shape;401;p37"/>
          <p:cNvSpPr txBox="1">
            <a:spLocks noGrp="1"/>
          </p:cNvSpPr>
          <p:nvPr>
            <p:ph type="title" idx="4294967295"/>
          </p:nvPr>
        </p:nvSpPr>
        <p:spPr>
          <a:xfrm>
            <a:off x="1261584" y="2185533"/>
            <a:ext cx="2383600" cy="507200"/>
          </a:xfrm>
          <a:prstGeom prst="rect">
            <a:avLst/>
          </a:prstGeom>
        </p:spPr>
        <p:txBody>
          <a:bodyPr spcFirstLastPara="1" wrap="square" lIns="121900" tIns="121900" rIns="121900" bIns="121900" anchor="t" anchorCtr="0">
            <a:noAutofit/>
          </a:bodyPr>
          <a:lstStyle/>
          <a:p>
            <a:pPr algn="r"/>
            <a:r>
              <a:rPr lang="en-US" sz="1867" dirty="0"/>
              <a:t>nucleus</a:t>
            </a:r>
            <a:endParaRPr sz="1867" dirty="0"/>
          </a:p>
        </p:txBody>
      </p:sp>
      <p:sp>
        <p:nvSpPr>
          <p:cNvPr id="402" name="Google Shape;402;p37"/>
          <p:cNvSpPr txBox="1">
            <a:spLocks noGrp="1"/>
          </p:cNvSpPr>
          <p:nvPr>
            <p:ph type="subTitle" idx="4294967295"/>
          </p:nvPr>
        </p:nvSpPr>
        <p:spPr>
          <a:xfrm>
            <a:off x="1261584" y="2601267"/>
            <a:ext cx="2383600" cy="763600"/>
          </a:xfrm>
          <a:prstGeom prst="rect">
            <a:avLst/>
          </a:prstGeom>
        </p:spPr>
        <p:txBody>
          <a:bodyPr spcFirstLastPara="1" wrap="square" lIns="121900" tIns="121900" rIns="121900" bIns="121900" anchor="t" anchorCtr="0">
            <a:noAutofit/>
          </a:bodyPr>
          <a:lstStyle/>
          <a:p>
            <a:pPr marL="0" indent="0" algn="r">
              <a:spcAft>
                <a:spcPts val="2133"/>
              </a:spcAft>
              <a:buNone/>
            </a:pPr>
            <a:r>
              <a:rPr lang="en" sz="1867" dirty="0"/>
              <a:t>Core of a cell</a:t>
            </a:r>
            <a:endParaRPr sz="1867" dirty="0"/>
          </a:p>
        </p:txBody>
      </p:sp>
      <p:sp>
        <p:nvSpPr>
          <p:cNvPr id="403" name="Google Shape;403;p37"/>
          <p:cNvSpPr txBox="1">
            <a:spLocks noGrp="1"/>
          </p:cNvSpPr>
          <p:nvPr>
            <p:ph type="title" idx="4294967295"/>
          </p:nvPr>
        </p:nvSpPr>
        <p:spPr>
          <a:xfrm>
            <a:off x="1261584" y="4673487"/>
            <a:ext cx="2383600" cy="507200"/>
          </a:xfrm>
          <a:prstGeom prst="rect">
            <a:avLst/>
          </a:prstGeom>
        </p:spPr>
        <p:txBody>
          <a:bodyPr spcFirstLastPara="1" wrap="square" lIns="121900" tIns="121900" rIns="121900" bIns="121900" anchor="t" anchorCtr="0">
            <a:noAutofit/>
          </a:bodyPr>
          <a:lstStyle/>
          <a:p>
            <a:pPr algn="r"/>
            <a:r>
              <a:rPr lang="en" sz="1867" dirty="0"/>
              <a:t>GENE</a:t>
            </a:r>
            <a:endParaRPr sz="1867" dirty="0"/>
          </a:p>
        </p:txBody>
      </p:sp>
      <p:sp>
        <p:nvSpPr>
          <p:cNvPr id="404" name="Google Shape;404;p37"/>
          <p:cNvSpPr txBox="1">
            <a:spLocks noGrp="1"/>
          </p:cNvSpPr>
          <p:nvPr>
            <p:ph type="subTitle" idx="4294967295"/>
          </p:nvPr>
        </p:nvSpPr>
        <p:spPr>
          <a:xfrm>
            <a:off x="1261584" y="5089220"/>
            <a:ext cx="2383600" cy="763600"/>
          </a:xfrm>
          <a:prstGeom prst="rect">
            <a:avLst/>
          </a:prstGeom>
        </p:spPr>
        <p:txBody>
          <a:bodyPr spcFirstLastPara="1" wrap="square" lIns="121900" tIns="121900" rIns="121900" bIns="121900" anchor="t" anchorCtr="0">
            <a:noAutofit/>
          </a:bodyPr>
          <a:lstStyle/>
          <a:p>
            <a:pPr marL="0" indent="0" algn="r">
              <a:spcAft>
                <a:spcPts val="2133"/>
              </a:spcAft>
              <a:buNone/>
            </a:pPr>
            <a:r>
              <a:rPr lang="en-US" sz="1867" dirty="0"/>
              <a:t>Small segment of this nucleotide sequence with a specific function</a:t>
            </a:r>
            <a:endParaRPr sz="1867" dirty="0"/>
          </a:p>
        </p:txBody>
      </p:sp>
      <p:cxnSp>
        <p:nvCxnSpPr>
          <p:cNvPr id="405" name="Google Shape;405;p37"/>
          <p:cNvCxnSpPr>
            <a:stCxn id="364" idx="2"/>
            <a:endCxn id="401" idx="3"/>
          </p:cNvCxnSpPr>
          <p:nvPr/>
        </p:nvCxnSpPr>
        <p:spPr>
          <a:xfrm rot="10800000">
            <a:off x="3645201" y="2439059"/>
            <a:ext cx="1516000" cy="15600"/>
          </a:xfrm>
          <a:prstGeom prst="straightConnector1">
            <a:avLst/>
          </a:prstGeom>
          <a:noFill/>
          <a:ln w="19050" cap="flat" cmpd="sng">
            <a:solidFill>
              <a:srgbClr val="FFFFFF"/>
            </a:solidFill>
            <a:prstDash val="solid"/>
            <a:round/>
            <a:headEnd type="none" w="med" len="med"/>
            <a:tailEnd type="oval" w="med" len="med"/>
          </a:ln>
        </p:spPr>
      </p:cxnSp>
      <p:cxnSp>
        <p:nvCxnSpPr>
          <p:cNvPr id="406" name="Google Shape;406;p37"/>
          <p:cNvCxnSpPr>
            <a:stCxn id="382" idx="6"/>
            <a:endCxn id="403" idx="3"/>
          </p:cNvCxnSpPr>
          <p:nvPr/>
        </p:nvCxnSpPr>
        <p:spPr>
          <a:xfrm rot="10800000">
            <a:off x="3645171" y="4927165"/>
            <a:ext cx="1516000" cy="0"/>
          </a:xfrm>
          <a:prstGeom prst="straightConnector1">
            <a:avLst/>
          </a:prstGeom>
          <a:noFill/>
          <a:ln w="19050" cap="flat" cmpd="sng">
            <a:solidFill>
              <a:srgbClr val="FFFFFF"/>
            </a:solidFill>
            <a:prstDash val="solid"/>
            <a:round/>
            <a:headEnd type="none" w="med" len="med"/>
            <a:tailEnd type="oval" w="med" len="med"/>
          </a:ln>
        </p:spPr>
      </p:cxnSp>
      <p:cxnSp>
        <p:nvCxnSpPr>
          <p:cNvPr id="407" name="Google Shape;407;p37"/>
          <p:cNvCxnSpPr>
            <a:stCxn id="365" idx="6"/>
            <a:endCxn id="397" idx="1"/>
          </p:cNvCxnSpPr>
          <p:nvPr/>
        </p:nvCxnSpPr>
        <p:spPr>
          <a:xfrm rot="10800000" flipH="1">
            <a:off x="7030845" y="2439059"/>
            <a:ext cx="1516000" cy="15600"/>
          </a:xfrm>
          <a:prstGeom prst="straightConnector1">
            <a:avLst/>
          </a:prstGeom>
          <a:noFill/>
          <a:ln w="19050" cap="flat" cmpd="sng">
            <a:solidFill>
              <a:srgbClr val="FFFFFF"/>
            </a:solidFill>
            <a:prstDash val="solid"/>
            <a:round/>
            <a:headEnd type="none" w="med" len="med"/>
            <a:tailEnd type="oval" w="med" len="med"/>
          </a:ln>
        </p:spPr>
      </p:cxnSp>
      <p:cxnSp>
        <p:nvCxnSpPr>
          <p:cNvPr id="408" name="Google Shape;408;p37"/>
          <p:cNvCxnSpPr>
            <a:stCxn id="381" idx="2"/>
            <a:endCxn id="399" idx="1"/>
          </p:cNvCxnSpPr>
          <p:nvPr/>
        </p:nvCxnSpPr>
        <p:spPr>
          <a:xfrm>
            <a:off x="7030816" y="4927165"/>
            <a:ext cx="1516000" cy="0"/>
          </a:xfrm>
          <a:prstGeom prst="straightConnector1">
            <a:avLst/>
          </a:prstGeom>
          <a:noFill/>
          <a:ln w="19050" cap="flat" cmpd="sng">
            <a:solidFill>
              <a:srgbClr val="FFFFFF"/>
            </a:solidFill>
            <a:prstDash val="solid"/>
            <a:round/>
            <a:headEnd type="none" w="med" len="med"/>
            <a:tailEnd type="oval"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0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0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9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98">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0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0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04">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0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9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0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7" grpId="0"/>
      <p:bldP spid="398" grpId="0" build="p"/>
      <p:bldP spid="399" grpId="0"/>
      <p:bldP spid="400" grpId="0" build="p"/>
      <p:bldP spid="401" grpId="0"/>
      <p:bldP spid="402" grpId="0" build="p"/>
      <p:bldP spid="403" grpId="0"/>
      <p:bldP spid="404"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37"/>
          <p:cNvSpPr txBox="1">
            <a:spLocks noGrp="1"/>
          </p:cNvSpPr>
          <p:nvPr>
            <p:ph type="title"/>
          </p:nvPr>
        </p:nvSpPr>
        <p:spPr>
          <a:xfrm>
            <a:off x="1109167" y="593367"/>
            <a:ext cx="10768800" cy="763600"/>
          </a:xfrm>
          <a:prstGeom prst="rect">
            <a:avLst/>
          </a:prstGeom>
        </p:spPr>
        <p:txBody>
          <a:bodyPr spcFirstLastPara="1" wrap="square" lIns="121900" tIns="121900" rIns="121900" bIns="121900" anchor="t" anchorCtr="0">
            <a:noAutofit/>
          </a:bodyPr>
          <a:lstStyle/>
          <a:p>
            <a:r>
              <a:rPr lang="en" sz="3200" dirty="0"/>
              <a:t>EVOLUTION</a:t>
            </a:r>
            <a:br>
              <a:rPr lang="en" sz="3200" dirty="0"/>
            </a:br>
            <a:r>
              <a:rPr lang="en" sz="3200" dirty="0"/>
              <a:t>Overview</a:t>
            </a:r>
            <a:endParaRPr sz="3200" dirty="0"/>
          </a:p>
        </p:txBody>
      </p:sp>
      <p:grpSp>
        <p:nvGrpSpPr>
          <p:cNvPr id="349" name="Google Shape;349;p37"/>
          <p:cNvGrpSpPr/>
          <p:nvPr/>
        </p:nvGrpSpPr>
        <p:grpSpPr>
          <a:xfrm>
            <a:off x="4399113" y="133251"/>
            <a:ext cx="3393819" cy="7175023"/>
            <a:chOff x="3299335" y="99938"/>
            <a:chExt cx="2545364" cy="5381267"/>
          </a:xfrm>
        </p:grpSpPr>
        <p:sp>
          <p:nvSpPr>
            <p:cNvPr id="350" name="Google Shape;350;p37"/>
            <p:cNvSpPr/>
            <p:nvPr/>
          </p:nvSpPr>
          <p:spPr>
            <a:xfrm>
              <a:off x="4343718" y="1308257"/>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sp>
          <p:nvSpPr>
            <p:cNvPr id="351" name="Google Shape;351;p37"/>
            <p:cNvSpPr/>
            <p:nvPr/>
          </p:nvSpPr>
          <p:spPr>
            <a:xfrm rot="10800000">
              <a:off x="4343695" y="3771511"/>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grpSp>
          <p:nvGrpSpPr>
            <p:cNvPr id="352" name="Google Shape;352;p37"/>
            <p:cNvGrpSpPr/>
            <p:nvPr/>
          </p:nvGrpSpPr>
          <p:grpSpPr>
            <a:xfrm>
              <a:off x="3299335" y="99938"/>
              <a:ext cx="2545364" cy="456600"/>
              <a:chOff x="3299335" y="99938"/>
              <a:chExt cx="2545364" cy="456600"/>
            </a:xfrm>
          </p:grpSpPr>
          <p:sp>
            <p:nvSpPr>
              <p:cNvPr id="353" name="Google Shape;353;p37"/>
              <p:cNvSpPr/>
              <p:nvPr/>
            </p:nvSpPr>
            <p:spPr>
              <a:xfrm>
                <a:off x="3299335" y="99938"/>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sp>
            <p:nvSpPr>
              <p:cNvPr id="354" name="Google Shape;354;p37"/>
              <p:cNvSpPr/>
              <p:nvPr/>
            </p:nvSpPr>
            <p:spPr>
              <a:xfrm>
                <a:off x="5388100" y="99938"/>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grpSp>
        <p:grpSp>
          <p:nvGrpSpPr>
            <p:cNvPr id="355" name="Google Shape;355;p37"/>
            <p:cNvGrpSpPr/>
            <p:nvPr/>
          </p:nvGrpSpPr>
          <p:grpSpPr>
            <a:xfrm>
              <a:off x="3585095" y="563511"/>
              <a:ext cx="1973799" cy="456600"/>
              <a:chOff x="3585095" y="563511"/>
              <a:chExt cx="1973799" cy="456600"/>
            </a:xfrm>
          </p:grpSpPr>
          <p:sp>
            <p:nvSpPr>
              <p:cNvPr id="356" name="Google Shape;356;p37"/>
              <p:cNvSpPr/>
              <p:nvPr/>
            </p:nvSpPr>
            <p:spPr>
              <a:xfrm rot="10800000">
                <a:off x="5102294" y="563511"/>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sp>
            <p:nvSpPr>
              <p:cNvPr id="357" name="Google Shape;357;p37"/>
              <p:cNvSpPr/>
              <p:nvPr/>
            </p:nvSpPr>
            <p:spPr>
              <a:xfrm rot="10800000">
                <a:off x="3585095" y="563511"/>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cxnSp>
            <p:nvCxnSpPr>
              <p:cNvPr id="358" name="Google Shape;358;p37"/>
              <p:cNvCxnSpPr>
                <a:stCxn id="357" idx="2"/>
                <a:endCxn id="356" idx="6"/>
              </p:cNvCxnSpPr>
              <p:nvPr/>
            </p:nvCxnSpPr>
            <p:spPr>
              <a:xfrm>
                <a:off x="4041695" y="791811"/>
                <a:ext cx="1060500" cy="0"/>
              </a:xfrm>
              <a:prstGeom prst="straightConnector1">
                <a:avLst/>
              </a:prstGeom>
              <a:noFill/>
              <a:ln w="28575" cap="flat" cmpd="sng">
                <a:solidFill>
                  <a:schemeClr val="accent1"/>
                </a:solidFill>
                <a:prstDash val="solid"/>
                <a:round/>
                <a:headEnd type="none" w="med" len="med"/>
                <a:tailEnd type="none" w="med" len="med"/>
              </a:ln>
            </p:spPr>
          </p:cxnSp>
        </p:grpSp>
        <p:grpSp>
          <p:nvGrpSpPr>
            <p:cNvPr id="359" name="Google Shape;359;p37"/>
            <p:cNvGrpSpPr/>
            <p:nvPr/>
          </p:nvGrpSpPr>
          <p:grpSpPr>
            <a:xfrm>
              <a:off x="3870878" y="1027113"/>
              <a:ext cx="1402233" cy="456600"/>
              <a:chOff x="3870878" y="1027113"/>
              <a:chExt cx="1402233" cy="456600"/>
            </a:xfrm>
          </p:grpSpPr>
          <p:sp>
            <p:nvSpPr>
              <p:cNvPr id="360" name="Google Shape;360;p37"/>
              <p:cNvSpPr/>
              <p:nvPr/>
            </p:nvSpPr>
            <p:spPr>
              <a:xfrm rot="10800000">
                <a:off x="4816512" y="1027113"/>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sp>
            <p:nvSpPr>
              <p:cNvPr id="361" name="Google Shape;361;p37"/>
              <p:cNvSpPr/>
              <p:nvPr/>
            </p:nvSpPr>
            <p:spPr>
              <a:xfrm rot="10800000">
                <a:off x="3870878" y="1027113"/>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cxnSp>
            <p:nvCxnSpPr>
              <p:cNvPr id="362" name="Google Shape;362;p37"/>
              <p:cNvCxnSpPr>
                <a:stCxn id="361" idx="2"/>
                <a:endCxn id="360" idx="6"/>
              </p:cNvCxnSpPr>
              <p:nvPr/>
            </p:nvCxnSpPr>
            <p:spPr>
              <a:xfrm>
                <a:off x="4327478" y="1255413"/>
                <a:ext cx="489000" cy="0"/>
              </a:xfrm>
              <a:prstGeom prst="straightConnector1">
                <a:avLst/>
              </a:prstGeom>
              <a:noFill/>
              <a:ln w="28575" cap="flat" cmpd="sng">
                <a:solidFill>
                  <a:schemeClr val="accent1"/>
                </a:solidFill>
                <a:prstDash val="solid"/>
                <a:round/>
                <a:headEnd type="none" w="med" len="med"/>
                <a:tailEnd type="none" w="med" len="med"/>
              </a:ln>
            </p:spPr>
          </p:cxnSp>
        </p:grpSp>
        <p:grpSp>
          <p:nvGrpSpPr>
            <p:cNvPr id="363" name="Google Shape;363;p37"/>
            <p:cNvGrpSpPr/>
            <p:nvPr/>
          </p:nvGrpSpPr>
          <p:grpSpPr>
            <a:xfrm>
              <a:off x="3870901" y="1612694"/>
              <a:ext cx="1402233" cy="456600"/>
              <a:chOff x="3870901" y="1612694"/>
              <a:chExt cx="1402233" cy="456600"/>
            </a:xfrm>
          </p:grpSpPr>
          <p:sp>
            <p:nvSpPr>
              <p:cNvPr id="364" name="Google Shape;364;p37"/>
              <p:cNvSpPr/>
              <p:nvPr/>
            </p:nvSpPr>
            <p:spPr>
              <a:xfrm>
                <a:off x="3870901" y="1612694"/>
                <a:ext cx="456600" cy="456600"/>
              </a:xfrm>
              <a:prstGeom prst="ellipse">
                <a:avLst/>
              </a:prstGeom>
              <a:solidFill>
                <a:schemeClr val="accent1"/>
              </a:solidFill>
              <a:ln>
                <a:noFill/>
              </a:ln>
            </p:spPr>
            <p:txBody>
              <a:bodyPr spcFirstLastPara="1" wrap="square" lIns="121900" tIns="121900" rIns="121900" bIns="121900" anchor="ctr" anchorCtr="0">
                <a:noAutofit/>
              </a:bodyPr>
              <a:lstStyle/>
              <a:p>
                <a:endParaRPr sz="1867"/>
              </a:p>
            </p:txBody>
          </p:sp>
          <p:sp>
            <p:nvSpPr>
              <p:cNvPr id="365" name="Google Shape;365;p37"/>
              <p:cNvSpPr/>
              <p:nvPr/>
            </p:nvSpPr>
            <p:spPr>
              <a:xfrm>
                <a:off x="4816534" y="1612694"/>
                <a:ext cx="456600" cy="456600"/>
              </a:xfrm>
              <a:prstGeom prst="ellipse">
                <a:avLst/>
              </a:prstGeom>
              <a:solidFill>
                <a:schemeClr val="accent1"/>
              </a:solidFill>
              <a:ln>
                <a:noFill/>
              </a:ln>
            </p:spPr>
            <p:txBody>
              <a:bodyPr spcFirstLastPara="1" wrap="square" lIns="121900" tIns="121900" rIns="121900" bIns="121900" anchor="ctr" anchorCtr="0">
                <a:noAutofit/>
              </a:bodyPr>
              <a:lstStyle/>
              <a:p>
                <a:endParaRPr sz="1867"/>
              </a:p>
            </p:txBody>
          </p:sp>
          <p:cxnSp>
            <p:nvCxnSpPr>
              <p:cNvPr id="366" name="Google Shape;366;p37"/>
              <p:cNvCxnSpPr>
                <a:endCxn id="365" idx="2"/>
              </p:cNvCxnSpPr>
              <p:nvPr/>
            </p:nvCxnSpPr>
            <p:spPr>
              <a:xfrm>
                <a:off x="4327234" y="1840994"/>
                <a:ext cx="489300" cy="0"/>
              </a:xfrm>
              <a:prstGeom prst="straightConnector1">
                <a:avLst/>
              </a:prstGeom>
              <a:noFill/>
              <a:ln w="28575" cap="flat" cmpd="sng">
                <a:solidFill>
                  <a:schemeClr val="accent1"/>
                </a:solidFill>
                <a:prstDash val="solid"/>
                <a:round/>
                <a:headEnd type="none" w="med" len="med"/>
                <a:tailEnd type="none" w="med" len="med"/>
              </a:ln>
            </p:spPr>
          </p:cxnSp>
        </p:grpSp>
        <p:grpSp>
          <p:nvGrpSpPr>
            <p:cNvPr id="367" name="Google Shape;367;p37"/>
            <p:cNvGrpSpPr/>
            <p:nvPr/>
          </p:nvGrpSpPr>
          <p:grpSpPr>
            <a:xfrm>
              <a:off x="3585118" y="2076296"/>
              <a:ext cx="1973799" cy="456600"/>
              <a:chOff x="3585118" y="2076296"/>
              <a:chExt cx="1973799" cy="456600"/>
            </a:xfrm>
          </p:grpSpPr>
          <p:sp>
            <p:nvSpPr>
              <p:cNvPr id="368" name="Google Shape;368;p37"/>
              <p:cNvSpPr/>
              <p:nvPr/>
            </p:nvSpPr>
            <p:spPr>
              <a:xfrm>
                <a:off x="3585118" y="2076296"/>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sp>
            <p:nvSpPr>
              <p:cNvPr id="369" name="Google Shape;369;p37"/>
              <p:cNvSpPr/>
              <p:nvPr/>
            </p:nvSpPr>
            <p:spPr>
              <a:xfrm>
                <a:off x="5102317" y="2076296"/>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cxnSp>
            <p:nvCxnSpPr>
              <p:cNvPr id="370" name="Google Shape;370;p37"/>
              <p:cNvCxnSpPr>
                <a:stCxn id="368" idx="6"/>
                <a:endCxn id="369" idx="2"/>
              </p:cNvCxnSpPr>
              <p:nvPr/>
            </p:nvCxnSpPr>
            <p:spPr>
              <a:xfrm>
                <a:off x="4041718" y="2304596"/>
                <a:ext cx="1060500" cy="0"/>
              </a:xfrm>
              <a:prstGeom prst="straightConnector1">
                <a:avLst/>
              </a:prstGeom>
              <a:noFill/>
              <a:ln w="28575" cap="flat" cmpd="sng">
                <a:solidFill>
                  <a:schemeClr val="accent1"/>
                </a:solidFill>
                <a:prstDash val="solid"/>
                <a:round/>
                <a:headEnd type="none" w="med" len="med"/>
                <a:tailEnd type="none" w="med" len="med"/>
              </a:ln>
            </p:spPr>
          </p:cxnSp>
        </p:grpSp>
        <p:grpSp>
          <p:nvGrpSpPr>
            <p:cNvPr id="371" name="Google Shape;371;p37"/>
            <p:cNvGrpSpPr/>
            <p:nvPr/>
          </p:nvGrpSpPr>
          <p:grpSpPr>
            <a:xfrm>
              <a:off x="3299335" y="2539899"/>
              <a:ext cx="2545364" cy="456600"/>
              <a:chOff x="3299335" y="2539899"/>
              <a:chExt cx="2545364" cy="456600"/>
            </a:xfrm>
          </p:grpSpPr>
          <p:grpSp>
            <p:nvGrpSpPr>
              <p:cNvPr id="372" name="Google Shape;372;p37"/>
              <p:cNvGrpSpPr/>
              <p:nvPr/>
            </p:nvGrpSpPr>
            <p:grpSpPr>
              <a:xfrm>
                <a:off x="3299335" y="2539899"/>
                <a:ext cx="2545364" cy="456600"/>
                <a:chOff x="3299335" y="2539899"/>
                <a:chExt cx="2545364" cy="456600"/>
              </a:xfrm>
            </p:grpSpPr>
            <p:sp>
              <p:nvSpPr>
                <p:cNvPr id="373" name="Google Shape;373;p37"/>
                <p:cNvSpPr/>
                <p:nvPr/>
              </p:nvSpPr>
              <p:spPr>
                <a:xfrm>
                  <a:off x="3299335" y="2539899"/>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sp>
              <p:nvSpPr>
                <p:cNvPr id="374" name="Google Shape;374;p37"/>
                <p:cNvSpPr/>
                <p:nvPr/>
              </p:nvSpPr>
              <p:spPr>
                <a:xfrm>
                  <a:off x="5388100" y="2539899"/>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grpSp>
          <p:cxnSp>
            <p:nvCxnSpPr>
              <p:cNvPr id="375" name="Google Shape;375;p37"/>
              <p:cNvCxnSpPr>
                <a:stCxn id="373" idx="6"/>
                <a:endCxn id="374" idx="2"/>
              </p:cNvCxnSpPr>
              <p:nvPr/>
            </p:nvCxnSpPr>
            <p:spPr>
              <a:xfrm>
                <a:off x="3755935" y="2768199"/>
                <a:ext cx="1632300" cy="0"/>
              </a:xfrm>
              <a:prstGeom prst="straightConnector1">
                <a:avLst/>
              </a:prstGeom>
              <a:noFill/>
              <a:ln w="28575" cap="flat" cmpd="sng">
                <a:solidFill>
                  <a:schemeClr val="accent1"/>
                </a:solidFill>
                <a:prstDash val="solid"/>
                <a:round/>
                <a:headEnd type="none" w="med" len="med"/>
                <a:tailEnd type="none" w="med" len="med"/>
              </a:ln>
            </p:spPr>
          </p:cxnSp>
        </p:grpSp>
        <p:grpSp>
          <p:nvGrpSpPr>
            <p:cNvPr id="376" name="Google Shape;376;p37"/>
            <p:cNvGrpSpPr/>
            <p:nvPr/>
          </p:nvGrpSpPr>
          <p:grpSpPr>
            <a:xfrm>
              <a:off x="3585095" y="3003472"/>
              <a:ext cx="1973799" cy="456600"/>
              <a:chOff x="3585095" y="3003472"/>
              <a:chExt cx="1973799" cy="456600"/>
            </a:xfrm>
          </p:grpSpPr>
          <p:sp>
            <p:nvSpPr>
              <p:cNvPr id="377" name="Google Shape;377;p37"/>
              <p:cNvSpPr/>
              <p:nvPr/>
            </p:nvSpPr>
            <p:spPr>
              <a:xfrm rot="10800000">
                <a:off x="5102294" y="3003472"/>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sp>
            <p:nvSpPr>
              <p:cNvPr id="378" name="Google Shape;378;p37"/>
              <p:cNvSpPr/>
              <p:nvPr/>
            </p:nvSpPr>
            <p:spPr>
              <a:xfrm rot="10800000">
                <a:off x="3585095" y="3003472"/>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cxnSp>
            <p:nvCxnSpPr>
              <p:cNvPr id="379" name="Google Shape;379;p37"/>
              <p:cNvCxnSpPr>
                <a:stCxn id="378" idx="2"/>
                <a:endCxn id="377" idx="6"/>
              </p:cNvCxnSpPr>
              <p:nvPr/>
            </p:nvCxnSpPr>
            <p:spPr>
              <a:xfrm>
                <a:off x="4041695" y="3231772"/>
                <a:ext cx="1060500" cy="0"/>
              </a:xfrm>
              <a:prstGeom prst="straightConnector1">
                <a:avLst/>
              </a:prstGeom>
              <a:noFill/>
              <a:ln w="28575" cap="flat" cmpd="sng">
                <a:solidFill>
                  <a:schemeClr val="accent1"/>
                </a:solidFill>
                <a:prstDash val="solid"/>
                <a:round/>
                <a:headEnd type="none" w="med" len="med"/>
                <a:tailEnd type="none" w="med" len="med"/>
              </a:ln>
            </p:spPr>
          </p:cxnSp>
        </p:grpSp>
        <p:grpSp>
          <p:nvGrpSpPr>
            <p:cNvPr id="380" name="Google Shape;380;p37"/>
            <p:cNvGrpSpPr/>
            <p:nvPr/>
          </p:nvGrpSpPr>
          <p:grpSpPr>
            <a:xfrm>
              <a:off x="3870878" y="3467074"/>
              <a:ext cx="1402233" cy="456600"/>
              <a:chOff x="3870878" y="3467074"/>
              <a:chExt cx="1402233" cy="456600"/>
            </a:xfrm>
          </p:grpSpPr>
          <p:sp>
            <p:nvSpPr>
              <p:cNvPr id="381" name="Google Shape;381;p37"/>
              <p:cNvSpPr/>
              <p:nvPr/>
            </p:nvSpPr>
            <p:spPr>
              <a:xfrm rot="10800000">
                <a:off x="4816512" y="3467074"/>
                <a:ext cx="456600" cy="456600"/>
              </a:xfrm>
              <a:prstGeom prst="ellipse">
                <a:avLst/>
              </a:prstGeom>
              <a:solidFill>
                <a:schemeClr val="accent1"/>
              </a:solidFill>
              <a:ln>
                <a:noFill/>
              </a:ln>
            </p:spPr>
            <p:txBody>
              <a:bodyPr spcFirstLastPara="1" wrap="square" lIns="121900" tIns="121900" rIns="121900" bIns="121900" anchor="ctr" anchorCtr="0">
                <a:noAutofit/>
              </a:bodyPr>
              <a:lstStyle/>
              <a:p>
                <a:endParaRPr sz="1867"/>
              </a:p>
            </p:txBody>
          </p:sp>
          <p:sp>
            <p:nvSpPr>
              <p:cNvPr id="382" name="Google Shape;382;p37"/>
              <p:cNvSpPr/>
              <p:nvPr/>
            </p:nvSpPr>
            <p:spPr>
              <a:xfrm rot="10800000">
                <a:off x="3870878" y="3467074"/>
                <a:ext cx="456600" cy="456600"/>
              </a:xfrm>
              <a:prstGeom prst="ellipse">
                <a:avLst/>
              </a:prstGeom>
              <a:solidFill>
                <a:schemeClr val="accent1"/>
              </a:solidFill>
              <a:ln>
                <a:noFill/>
              </a:ln>
            </p:spPr>
            <p:txBody>
              <a:bodyPr spcFirstLastPara="1" wrap="square" lIns="121900" tIns="121900" rIns="121900" bIns="121900" anchor="ctr" anchorCtr="0">
                <a:noAutofit/>
              </a:bodyPr>
              <a:lstStyle/>
              <a:p>
                <a:endParaRPr sz="1867"/>
              </a:p>
            </p:txBody>
          </p:sp>
          <p:cxnSp>
            <p:nvCxnSpPr>
              <p:cNvPr id="383" name="Google Shape;383;p37"/>
              <p:cNvCxnSpPr>
                <a:stCxn id="382" idx="2"/>
                <a:endCxn id="381" idx="6"/>
              </p:cNvCxnSpPr>
              <p:nvPr/>
            </p:nvCxnSpPr>
            <p:spPr>
              <a:xfrm>
                <a:off x="4327478" y="3695374"/>
                <a:ext cx="489000" cy="0"/>
              </a:xfrm>
              <a:prstGeom prst="straightConnector1">
                <a:avLst/>
              </a:prstGeom>
              <a:noFill/>
              <a:ln w="28575" cap="flat" cmpd="sng">
                <a:solidFill>
                  <a:schemeClr val="accent1"/>
                </a:solidFill>
                <a:prstDash val="solid"/>
                <a:round/>
                <a:headEnd type="none" w="med" len="med"/>
                <a:tailEnd type="none" w="med" len="med"/>
              </a:ln>
            </p:spPr>
          </p:cxnSp>
        </p:grpSp>
        <p:grpSp>
          <p:nvGrpSpPr>
            <p:cNvPr id="384" name="Google Shape;384;p37"/>
            <p:cNvGrpSpPr/>
            <p:nvPr/>
          </p:nvGrpSpPr>
          <p:grpSpPr>
            <a:xfrm>
              <a:off x="3870901" y="4097400"/>
              <a:ext cx="1402233" cy="456600"/>
              <a:chOff x="3870901" y="4097400"/>
              <a:chExt cx="1402233" cy="456600"/>
            </a:xfrm>
          </p:grpSpPr>
          <p:sp>
            <p:nvSpPr>
              <p:cNvPr id="385" name="Google Shape;385;p37"/>
              <p:cNvSpPr/>
              <p:nvPr/>
            </p:nvSpPr>
            <p:spPr>
              <a:xfrm>
                <a:off x="3870901" y="4097400"/>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sp>
            <p:nvSpPr>
              <p:cNvPr id="386" name="Google Shape;386;p37"/>
              <p:cNvSpPr/>
              <p:nvPr/>
            </p:nvSpPr>
            <p:spPr>
              <a:xfrm>
                <a:off x="4816534" y="4097400"/>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cxnSp>
            <p:nvCxnSpPr>
              <p:cNvPr id="387" name="Google Shape;387;p37"/>
              <p:cNvCxnSpPr>
                <a:stCxn id="385" idx="6"/>
                <a:endCxn id="386" idx="2"/>
              </p:cNvCxnSpPr>
              <p:nvPr/>
            </p:nvCxnSpPr>
            <p:spPr>
              <a:xfrm>
                <a:off x="4327501" y="4325700"/>
                <a:ext cx="489000" cy="0"/>
              </a:xfrm>
              <a:prstGeom prst="straightConnector1">
                <a:avLst/>
              </a:prstGeom>
              <a:noFill/>
              <a:ln w="28575" cap="flat" cmpd="sng">
                <a:solidFill>
                  <a:schemeClr val="accent1"/>
                </a:solidFill>
                <a:prstDash val="solid"/>
                <a:round/>
                <a:headEnd type="none" w="med" len="med"/>
                <a:tailEnd type="none" w="med" len="med"/>
              </a:ln>
            </p:spPr>
          </p:cxnSp>
        </p:grpSp>
        <p:grpSp>
          <p:nvGrpSpPr>
            <p:cNvPr id="388" name="Google Shape;388;p37"/>
            <p:cNvGrpSpPr/>
            <p:nvPr/>
          </p:nvGrpSpPr>
          <p:grpSpPr>
            <a:xfrm>
              <a:off x="3585118" y="4561002"/>
              <a:ext cx="1973799" cy="456600"/>
              <a:chOff x="3585118" y="4561002"/>
              <a:chExt cx="1973799" cy="456600"/>
            </a:xfrm>
          </p:grpSpPr>
          <p:sp>
            <p:nvSpPr>
              <p:cNvPr id="389" name="Google Shape;389;p37"/>
              <p:cNvSpPr/>
              <p:nvPr/>
            </p:nvSpPr>
            <p:spPr>
              <a:xfrm>
                <a:off x="3585118" y="4561002"/>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sp>
            <p:nvSpPr>
              <p:cNvPr id="390" name="Google Shape;390;p37"/>
              <p:cNvSpPr/>
              <p:nvPr/>
            </p:nvSpPr>
            <p:spPr>
              <a:xfrm>
                <a:off x="5102317" y="4561002"/>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cxnSp>
            <p:nvCxnSpPr>
              <p:cNvPr id="391" name="Google Shape;391;p37"/>
              <p:cNvCxnSpPr>
                <a:stCxn id="389" idx="6"/>
                <a:endCxn id="390" idx="2"/>
              </p:cNvCxnSpPr>
              <p:nvPr/>
            </p:nvCxnSpPr>
            <p:spPr>
              <a:xfrm>
                <a:off x="4041718" y="4789302"/>
                <a:ext cx="1060500" cy="0"/>
              </a:xfrm>
              <a:prstGeom prst="straightConnector1">
                <a:avLst/>
              </a:prstGeom>
              <a:noFill/>
              <a:ln w="28575" cap="flat" cmpd="sng">
                <a:solidFill>
                  <a:schemeClr val="accent1"/>
                </a:solidFill>
                <a:prstDash val="solid"/>
                <a:round/>
                <a:headEnd type="none" w="med" len="med"/>
                <a:tailEnd type="none" w="med" len="med"/>
              </a:ln>
            </p:spPr>
          </p:cxnSp>
        </p:grpSp>
        <p:grpSp>
          <p:nvGrpSpPr>
            <p:cNvPr id="392" name="Google Shape;392;p37"/>
            <p:cNvGrpSpPr/>
            <p:nvPr/>
          </p:nvGrpSpPr>
          <p:grpSpPr>
            <a:xfrm>
              <a:off x="3299335" y="5024605"/>
              <a:ext cx="2545364" cy="456600"/>
              <a:chOff x="3299335" y="5024605"/>
              <a:chExt cx="2545364" cy="456600"/>
            </a:xfrm>
          </p:grpSpPr>
          <p:sp>
            <p:nvSpPr>
              <p:cNvPr id="393" name="Google Shape;393;p37"/>
              <p:cNvSpPr/>
              <p:nvPr/>
            </p:nvSpPr>
            <p:spPr>
              <a:xfrm>
                <a:off x="3299335" y="5024605"/>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sp>
            <p:nvSpPr>
              <p:cNvPr id="394" name="Google Shape;394;p37"/>
              <p:cNvSpPr/>
              <p:nvPr/>
            </p:nvSpPr>
            <p:spPr>
              <a:xfrm>
                <a:off x="5388100" y="5024605"/>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cxnSp>
            <p:nvCxnSpPr>
              <p:cNvPr id="395" name="Google Shape;395;p37"/>
              <p:cNvCxnSpPr>
                <a:stCxn id="393" idx="6"/>
                <a:endCxn id="394" idx="2"/>
              </p:cNvCxnSpPr>
              <p:nvPr/>
            </p:nvCxnSpPr>
            <p:spPr>
              <a:xfrm>
                <a:off x="3755935" y="5252905"/>
                <a:ext cx="1632300" cy="0"/>
              </a:xfrm>
              <a:prstGeom prst="straightConnector1">
                <a:avLst/>
              </a:prstGeom>
              <a:noFill/>
              <a:ln w="28575" cap="flat" cmpd="sng">
                <a:solidFill>
                  <a:schemeClr val="accent1"/>
                </a:solidFill>
                <a:prstDash val="solid"/>
                <a:round/>
                <a:headEnd type="none" w="med" len="med"/>
                <a:tailEnd type="none" w="med" len="med"/>
              </a:ln>
            </p:spPr>
          </p:cxnSp>
        </p:grpSp>
        <p:cxnSp>
          <p:nvCxnSpPr>
            <p:cNvPr id="396" name="Google Shape;396;p37"/>
            <p:cNvCxnSpPr>
              <a:endCxn id="354" idx="2"/>
            </p:cNvCxnSpPr>
            <p:nvPr/>
          </p:nvCxnSpPr>
          <p:spPr>
            <a:xfrm>
              <a:off x="3755800" y="328238"/>
              <a:ext cx="1632300" cy="0"/>
            </a:xfrm>
            <a:prstGeom prst="straightConnector1">
              <a:avLst/>
            </a:prstGeom>
            <a:noFill/>
            <a:ln w="28575" cap="flat" cmpd="sng">
              <a:solidFill>
                <a:schemeClr val="accent1"/>
              </a:solidFill>
              <a:prstDash val="solid"/>
              <a:round/>
              <a:headEnd type="none" w="med" len="med"/>
              <a:tailEnd type="none" w="med" len="med"/>
            </a:ln>
          </p:spPr>
        </p:cxnSp>
      </p:grpSp>
      <p:sp>
        <p:nvSpPr>
          <p:cNvPr id="397" name="Google Shape;397;p37"/>
          <p:cNvSpPr txBox="1">
            <a:spLocks noGrp="1"/>
          </p:cNvSpPr>
          <p:nvPr>
            <p:ph type="title" idx="4294967295"/>
          </p:nvPr>
        </p:nvSpPr>
        <p:spPr>
          <a:xfrm>
            <a:off x="8546833" y="2185533"/>
            <a:ext cx="2623600" cy="507200"/>
          </a:xfrm>
          <a:prstGeom prst="rect">
            <a:avLst/>
          </a:prstGeom>
        </p:spPr>
        <p:txBody>
          <a:bodyPr spcFirstLastPara="1" wrap="square" lIns="121900" tIns="121900" rIns="121900" bIns="121900" anchor="t" anchorCtr="0">
            <a:noAutofit/>
          </a:bodyPr>
          <a:lstStyle/>
          <a:p>
            <a:r>
              <a:rPr lang="en-US" sz="1867" dirty="0"/>
              <a:t>Recombination / Crossover </a:t>
            </a:r>
            <a:endParaRPr sz="1867" dirty="0"/>
          </a:p>
        </p:txBody>
      </p:sp>
      <p:sp>
        <p:nvSpPr>
          <p:cNvPr id="398" name="Google Shape;398;p37"/>
          <p:cNvSpPr txBox="1">
            <a:spLocks noGrp="1"/>
          </p:cNvSpPr>
          <p:nvPr>
            <p:ph type="subTitle" idx="4294967295"/>
          </p:nvPr>
        </p:nvSpPr>
        <p:spPr>
          <a:xfrm>
            <a:off x="8546816" y="2759058"/>
            <a:ext cx="3026874" cy="763600"/>
          </a:xfrm>
          <a:prstGeom prst="rect">
            <a:avLst/>
          </a:prstGeom>
        </p:spPr>
        <p:txBody>
          <a:bodyPr spcFirstLastPara="1" wrap="square" lIns="121900" tIns="121900" rIns="121900" bIns="121900" anchor="t" anchorCtr="0">
            <a:noAutofit/>
          </a:bodyPr>
          <a:lstStyle/>
          <a:p>
            <a:pPr marL="0" indent="0">
              <a:spcAft>
                <a:spcPts val="2133"/>
              </a:spcAft>
              <a:buNone/>
            </a:pPr>
            <a:r>
              <a:rPr lang="en-US" sz="1867" dirty="0"/>
              <a:t>When two organisms reproduce, their individual chromosomes / DNA will be copied, mixed up and passed on to their children</a:t>
            </a:r>
            <a:endParaRPr sz="1867" dirty="0"/>
          </a:p>
        </p:txBody>
      </p:sp>
      <p:sp>
        <p:nvSpPr>
          <p:cNvPr id="399" name="Google Shape;399;p37"/>
          <p:cNvSpPr txBox="1">
            <a:spLocks noGrp="1"/>
          </p:cNvSpPr>
          <p:nvPr>
            <p:ph type="title" idx="4294967295"/>
          </p:nvPr>
        </p:nvSpPr>
        <p:spPr>
          <a:xfrm>
            <a:off x="8546816" y="4673487"/>
            <a:ext cx="3096543" cy="507200"/>
          </a:xfrm>
          <a:prstGeom prst="rect">
            <a:avLst/>
          </a:prstGeom>
        </p:spPr>
        <p:txBody>
          <a:bodyPr spcFirstLastPara="1" wrap="square" lIns="121900" tIns="121900" rIns="121900" bIns="121900" anchor="t" anchorCtr="0">
            <a:noAutofit/>
          </a:bodyPr>
          <a:lstStyle/>
          <a:p>
            <a:r>
              <a:rPr lang="en-US" sz="1867" dirty="0"/>
              <a:t>Natural Selection</a:t>
            </a:r>
            <a:endParaRPr sz="1867" dirty="0"/>
          </a:p>
        </p:txBody>
      </p:sp>
      <p:sp>
        <p:nvSpPr>
          <p:cNvPr id="400" name="Google Shape;400;p37"/>
          <p:cNvSpPr txBox="1">
            <a:spLocks noGrp="1"/>
          </p:cNvSpPr>
          <p:nvPr>
            <p:ph type="subTitle" idx="4294967295"/>
          </p:nvPr>
        </p:nvSpPr>
        <p:spPr>
          <a:xfrm>
            <a:off x="8546817" y="5089220"/>
            <a:ext cx="3227172" cy="763600"/>
          </a:xfrm>
          <a:prstGeom prst="rect">
            <a:avLst/>
          </a:prstGeom>
        </p:spPr>
        <p:txBody>
          <a:bodyPr spcFirstLastPara="1" wrap="square" lIns="121900" tIns="121900" rIns="121900" bIns="121900" anchor="t" anchorCtr="0">
            <a:noAutofit/>
          </a:bodyPr>
          <a:lstStyle/>
          <a:p>
            <a:pPr marL="0" indent="0">
              <a:spcAft>
                <a:spcPts val="2133"/>
              </a:spcAft>
              <a:buNone/>
            </a:pPr>
            <a:r>
              <a:rPr lang="en-US" sz="1867" dirty="0"/>
              <a:t>The children with the best fitness will survive and reproduce more than other children</a:t>
            </a:r>
            <a:endParaRPr sz="1867" dirty="0"/>
          </a:p>
        </p:txBody>
      </p:sp>
      <p:sp>
        <p:nvSpPr>
          <p:cNvPr id="401" name="Google Shape;401;p37"/>
          <p:cNvSpPr txBox="1">
            <a:spLocks noGrp="1"/>
          </p:cNvSpPr>
          <p:nvPr>
            <p:ph type="title" idx="4294967295"/>
          </p:nvPr>
        </p:nvSpPr>
        <p:spPr>
          <a:xfrm>
            <a:off x="1261584" y="2185533"/>
            <a:ext cx="2383600" cy="507200"/>
          </a:xfrm>
          <a:prstGeom prst="rect">
            <a:avLst/>
          </a:prstGeom>
        </p:spPr>
        <p:txBody>
          <a:bodyPr spcFirstLastPara="1" wrap="square" lIns="121900" tIns="121900" rIns="121900" bIns="121900" anchor="t" anchorCtr="0">
            <a:noAutofit/>
          </a:bodyPr>
          <a:lstStyle/>
          <a:p>
            <a:pPr algn="r"/>
            <a:r>
              <a:rPr lang="en-US" sz="1867" dirty="0"/>
              <a:t>population </a:t>
            </a:r>
            <a:endParaRPr sz="1867" dirty="0"/>
          </a:p>
        </p:txBody>
      </p:sp>
      <p:sp>
        <p:nvSpPr>
          <p:cNvPr id="402" name="Google Shape;402;p37"/>
          <p:cNvSpPr txBox="1">
            <a:spLocks noGrp="1"/>
          </p:cNvSpPr>
          <p:nvPr>
            <p:ph type="subTitle" idx="4294967295"/>
          </p:nvPr>
        </p:nvSpPr>
        <p:spPr>
          <a:xfrm>
            <a:off x="1261584" y="2601267"/>
            <a:ext cx="2383600" cy="763600"/>
          </a:xfrm>
          <a:prstGeom prst="rect">
            <a:avLst/>
          </a:prstGeom>
        </p:spPr>
        <p:txBody>
          <a:bodyPr spcFirstLastPara="1" wrap="square" lIns="121900" tIns="121900" rIns="121900" bIns="121900" anchor="t" anchorCtr="0">
            <a:noAutofit/>
          </a:bodyPr>
          <a:lstStyle/>
          <a:p>
            <a:pPr marL="0" indent="0" algn="r">
              <a:spcAft>
                <a:spcPts val="2133"/>
              </a:spcAft>
              <a:buNone/>
            </a:pPr>
            <a:r>
              <a:rPr lang="en-US" sz="1867" dirty="0"/>
              <a:t>A group of organisms, in which pairs of members can breed offspring (children)</a:t>
            </a:r>
            <a:endParaRPr sz="1867" dirty="0"/>
          </a:p>
        </p:txBody>
      </p:sp>
      <p:sp>
        <p:nvSpPr>
          <p:cNvPr id="403" name="Google Shape;403;p37"/>
          <p:cNvSpPr txBox="1">
            <a:spLocks noGrp="1"/>
          </p:cNvSpPr>
          <p:nvPr>
            <p:ph type="title" idx="4294967295"/>
          </p:nvPr>
        </p:nvSpPr>
        <p:spPr>
          <a:xfrm>
            <a:off x="1261584" y="4673487"/>
            <a:ext cx="2383600" cy="507200"/>
          </a:xfrm>
          <a:prstGeom prst="rect">
            <a:avLst/>
          </a:prstGeom>
        </p:spPr>
        <p:txBody>
          <a:bodyPr spcFirstLastPara="1" wrap="square" lIns="121900" tIns="121900" rIns="121900" bIns="121900" anchor="t" anchorCtr="0">
            <a:noAutofit/>
          </a:bodyPr>
          <a:lstStyle/>
          <a:p>
            <a:pPr algn="r"/>
            <a:r>
              <a:rPr lang="en-US" sz="1867" dirty="0"/>
              <a:t>Mutation</a:t>
            </a:r>
            <a:endParaRPr sz="1867" dirty="0"/>
          </a:p>
        </p:txBody>
      </p:sp>
      <p:sp>
        <p:nvSpPr>
          <p:cNvPr id="404" name="Google Shape;404;p37"/>
          <p:cNvSpPr txBox="1">
            <a:spLocks noGrp="1"/>
          </p:cNvSpPr>
          <p:nvPr>
            <p:ph type="subTitle" idx="4294967295"/>
          </p:nvPr>
        </p:nvSpPr>
        <p:spPr>
          <a:xfrm>
            <a:off x="1261584" y="5089220"/>
            <a:ext cx="2383600" cy="763600"/>
          </a:xfrm>
          <a:prstGeom prst="rect">
            <a:avLst/>
          </a:prstGeom>
        </p:spPr>
        <p:txBody>
          <a:bodyPr spcFirstLastPara="1" wrap="square" lIns="121900" tIns="121900" rIns="121900" bIns="121900" anchor="t" anchorCtr="0">
            <a:noAutofit/>
          </a:bodyPr>
          <a:lstStyle/>
          <a:p>
            <a:pPr marL="0" indent="0" algn="r">
              <a:spcAft>
                <a:spcPts val="2133"/>
              </a:spcAft>
              <a:buNone/>
            </a:pPr>
            <a:r>
              <a:rPr lang="en-US" sz="1867" dirty="0"/>
              <a:t>A few genes of the children will be changed by random chance</a:t>
            </a:r>
            <a:endParaRPr sz="1867" dirty="0"/>
          </a:p>
        </p:txBody>
      </p:sp>
      <p:cxnSp>
        <p:nvCxnSpPr>
          <p:cNvPr id="405" name="Google Shape;405;p37"/>
          <p:cNvCxnSpPr>
            <a:stCxn id="364" idx="2"/>
            <a:endCxn id="401" idx="3"/>
          </p:cNvCxnSpPr>
          <p:nvPr/>
        </p:nvCxnSpPr>
        <p:spPr>
          <a:xfrm rot="10800000">
            <a:off x="3645201" y="2439059"/>
            <a:ext cx="1516000" cy="15600"/>
          </a:xfrm>
          <a:prstGeom prst="straightConnector1">
            <a:avLst/>
          </a:prstGeom>
          <a:noFill/>
          <a:ln w="19050" cap="flat" cmpd="sng">
            <a:solidFill>
              <a:srgbClr val="FFFFFF"/>
            </a:solidFill>
            <a:prstDash val="solid"/>
            <a:round/>
            <a:headEnd type="none" w="med" len="med"/>
            <a:tailEnd type="oval" w="med" len="med"/>
          </a:ln>
        </p:spPr>
      </p:cxnSp>
      <p:cxnSp>
        <p:nvCxnSpPr>
          <p:cNvPr id="406" name="Google Shape;406;p37"/>
          <p:cNvCxnSpPr>
            <a:stCxn id="382" idx="6"/>
            <a:endCxn id="403" idx="3"/>
          </p:cNvCxnSpPr>
          <p:nvPr/>
        </p:nvCxnSpPr>
        <p:spPr>
          <a:xfrm rot="10800000">
            <a:off x="3645171" y="4927165"/>
            <a:ext cx="1516000" cy="0"/>
          </a:xfrm>
          <a:prstGeom prst="straightConnector1">
            <a:avLst/>
          </a:prstGeom>
          <a:noFill/>
          <a:ln w="19050" cap="flat" cmpd="sng">
            <a:solidFill>
              <a:srgbClr val="FFFFFF"/>
            </a:solidFill>
            <a:prstDash val="solid"/>
            <a:round/>
            <a:headEnd type="none" w="med" len="med"/>
            <a:tailEnd type="oval" w="med" len="med"/>
          </a:ln>
        </p:spPr>
      </p:cxnSp>
      <p:cxnSp>
        <p:nvCxnSpPr>
          <p:cNvPr id="407" name="Google Shape;407;p37"/>
          <p:cNvCxnSpPr>
            <a:cxnSpLocks/>
            <a:stCxn id="365" idx="6"/>
            <a:endCxn id="397" idx="1"/>
          </p:cNvCxnSpPr>
          <p:nvPr/>
        </p:nvCxnSpPr>
        <p:spPr>
          <a:xfrm rot="10800000" flipH="1">
            <a:off x="7030845" y="2439059"/>
            <a:ext cx="1516000" cy="15600"/>
          </a:xfrm>
          <a:prstGeom prst="straightConnector1">
            <a:avLst/>
          </a:prstGeom>
          <a:noFill/>
          <a:ln w="19050" cap="flat" cmpd="sng">
            <a:solidFill>
              <a:srgbClr val="FFFFFF"/>
            </a:solidFill>
            <a:prstDash val="solid"/>
            <a:round/>
            <a:headEnd type="none" w="med" len="med"/>
            <a:tailEnd type="oval" w="med" len="med"/>
          </a:ln>
        </p:spPr>
      </p:cxnSp>
      <p:cxnSp>
        <p:nvCxnSpPr>
          <p:cNvPr id="408" name="Google Shape;408;p37"/>
          <p:cNvCxnSpPr>
            <a:cxnSpLocks/>
            <a:stCxn id="381" idx="2"/>
            <a:endCxn id="399" idx="1"/>
          </p:cNvCxnSpPr>
          <p:nvPr/>
        </p:nvCxnSpPr>
        <p:spPr>
          <a:xfrm flipV="1">
            <a:off x="7030815" y="4927087"/>
            <a:ext cx="1516001" cy="79"/>
          </a:xfrm>
          <a:prstGeom prst="straightConnector1">
            <a:avLst/>
          </a:prstGeom>
          <a:noFill/>
          <a:ln w="19050" cap="flat" cmpd="sng">
            <a:solidFill>
              <a:srgbClr val="FFFFFF"/>
            </a:solidFill>
            <a:prstDash val="solid"/>
            <a:round/>
            <a:headEnd type="none" w="med" len="med"/>
            <a:tailEnd type="oval" w="med" len="med"/>
          </a:ln>
        </p:spPr>
      </p:cxnSp>
    </p:spTree>
    <p:extLst>
      <p:ext uri="{BB962C8B-B14F-4D97-AF65-F5344CB8AC3E}">
        <p14:creationId xmlns:p14="http://schemas.microsoft.com/office/powerpoint/2010/main" val="1843481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0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0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9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98">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0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0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04">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0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9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0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7" grpId="0"/>
      <p:bldP spid="398" grpId="0" build="p"/>
      <p:bldP spid="399" grpId="0"/>
      <p:bldP spid="400" grpId="0" build="p"/>
      <p:bldP spid="401" grpId="0"/>
      <p:bldP spid="402" grpId="0" build="p"/>
      <p:bldP spid="403" grpId="0"/>
      <p:bldP spid="404"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63" name="Google Shape;263;p35"/>
          <p:cNvSpPr/>
          <p:nvPr/>
        </p:nvSpPr>
        <p:spPr>
          <a:xfrm>
            <a:off x="1046379" y="1446533"/>
            <a:ext cx="666000" cy="666000"/>
          </a:xfrm>
          <a:prstGeom prst="ellipse">
            <a:avLst/>
          </a:prstGeom>
          <a:solidFill>
            <a:srgbClr val="FFFFFF">
              <a:alpha val="59820"/>
            </a:srgbClr>
          </a:solidFill>
          <a:ln>
            <a:noFill/>
          </a:ln>
        </p:spPr>
        <p:txBody>
          <a:bodyPr spcFirstLastPara="1" wrap="square" lIns="121900" tIns="121900" rIns="121900" bIns="121900" anchor="ctr" anchorCtr="0">
            <a:noAutofit/>
          </a:bodyPr>
          <a:lstStyle/>
          <a:p>
            <a:endParaRPr sz="1867"/>
          </a:p>
        </p:txBody>
      </p:sp>
      <p:sp>
        <p:nvSpPr>
          <p:cNvPr id="250" name="Google Shape;250;p35"/>
          <p:cNvSpPr txBox="1">
            <a:spLocks noGrp="1"/>
          </p:cNvSpPr>
          <p:nvPr>
            <p:ph type="title"/>
          </p:nvPr>
        </p:nvSpPr>
        <p:spPr>
          <a:xfrm>
            <a:off x="1109167" y="593367"/>
            <a:ext cx="10768800" cy="763600"/>
          </a:xfrm>
          <a:prstGeom prst="rect">
            <a:avLst/>
          </a:prstGeom>
        </p:spPr>
        <p:txBody>
          <a:bodyPr spcFirstLastPara="1" wrap="square" lIns="121900" tIns="121900" rIns="121900" bIns="121900" anchor="t" anchorCtr="0">
            <a:noAutofit/>
          </a:bodyPr>
          <a:lstStyle/>
          <a:p>
            <a:r>
              <a:rPr lang="en" sz="3600" dirty="0"/>
              <a:t>TERMINOLOGY</a:t>
            </a:r>
            <a:endParaRPr sz="3600" dirty="0"/>
          </a:p>
        </p:txBody>
      </p:sp>
      <p:sp>
        <p:nvSpPr>
          <p:cNvPr id="251" name="Google Shape;251;p35"/>
          <p:cNvSpPr txBox="1">
            <a:spLocks noGrp="1"/>
          </p:cNvSpPr>
          <p:nvPr>
            <p:ph type="title" idx="2"/>
          </p:nvPr>
        </p:nvSpPr>
        <p:spPr>
          <a:xfrm>
            <a:off x="104963" y="2005984"/>
            <a:ext cx="2548800" cy="763600"/>
          </a:xfrm>
          <a:prstGeom prst="rect">
            <a:avLst/>
          </a:prstGeom>
        </p:spPr>
        <p:txBody>
          <a:bodyPr spcFirstLastPara="1" wrap="square" lIns="121900" tIns="121900" rIns="121900" bIns="121900" anchor="b" anchorCtr="0">
            <a:noAutofit/>
          </a:bodyPr>
          <a:lstStyle/>
          <a:p>
            <a:r>
              <a:rPr lang="en-US" dirty="0"/>
              <a:t>Gene</a:t>
            </a:r>
            <a:endParaRPr dirty="0"/>
          </a:p>
        </p:txBody>
      </p:sp>
      <p:sp>
        <p:nvSpPr>
          <p:cNvPr id="252" name="Google Shape;252;p35"/>
          <p:cNvSpPr txBox="1">
            <a:spLocks noGrp="1"/>
          </p:cNvSpPr>
          <p:nvPr>
            <p:ph type="subTitle" idx="1"/>
          </p:nvPr>
        </p:nvSpPr>
        <p:spPr>
          <a:xfrm>
            <a:off x="104963" y="2624928"/>
            <a:ext cx="2548800" cy="1057200"/>
          </a:xfrm>
          <a:prstGeom prst="rect">
            <a:avLst/>
          </a:prstGeom>
        </p:spPr>
        <p:txBody>
          <a:bodyPr spcFirstLastPara="1" wrap="square" lIns="121900" tIns="121900" rIns="121900" bIns="121900" anchor="t" anchorCtr="0">
            <a:noAutofit/>
          </a:bodyPr>
          <a:lstStyle/>
          <a:p>
            <a:pPr marL="0" indent="0"/>
            <a:r>
              <a:rPr lang="en-US" dirty="0"/>
              <a:t>Smallest unit of information</a:t>
            </a:r>
            <a:endParaRPr dirty="0"/>
          </a:p>
        </p:txBody>
      </p:sp>
      <p:sp>
        <p:nvSpPr>
          <p:cNvPr id="253" name="Google Shape;253;p35"/>
          <p:cNvSpPr txBox="1">
            <a:spLocks noGrp="1"/>
          </p:cNvSpPr>
          <p:nvPr>
            <p:ph type="title" idx="3"/>
          </p:nvPr>
        </p:nvSpPr>
        <p:spPr>
          <a:xfrm>
            <a:off x="3105996" y="2005984"/>
            <a:ext cx="2548800" cy="763600"/>
          </a:xfrm>
          <a:prstGeom prst="rect">
            <a:avLst/>
          </a:prstGeom>
        </p:spPr>
        <p:txBody>
          <a:bodyPr spcFirstLastPara="1" wrap="square" lIns="121900" tIns="121900" rIns="121900" bIns="121900" anchor="b" anchorCtr="0">
            <a:noAutofit/>
          </a:bodyPr>
          <a:lstStyle/>
          <a:p>
            <a:r>
              <a:rPr lang="en-US" dirty="0"/>
              <a:t>Genome</a:t>
            </a:r>
            <a:endParaRPr dirty="0"/>
          </a:p>
        </p:txBody>
      </p:sp>
      <p:sp>
        <p:nvSpPr>
          <p:cNvPr id="254" name="Google Shape;254;p35"/>
          <p:cNvSpPr txBox="1">
            <a:spLocks noGrp="1"/>
          </p:cNvSpPr>
          <p:nvPr>
            <p:ph type="subTitle" idx="4"/>
          </p:nvPr>
        </p:nvSpPr>
        <p:spPr>
          <a:xfrm>
            <a:off x="3105996" y="2624928"/>
            <a:ext cx="2548800" cy="1057200"/>
          </a:xfrm>
          <a:prstGeom prst="rect">
            <a:avLst/>
          </a:prstGeom>
        </p:spPr>
        <p:txBody>
          <a:bodyPr spcFirstLastPara="1" wrap="square" lIns="121900" tIns="121900" rIns="121900" bIns="121900" anchor="t" anchorCtr="0">
            <a:noAutofit/>
          </a:bodyPr>
          <a:lstStyle/>
          <a:p>
            <a:pPr marL="0" indent="0"/>
            <a:r>
              <a:rPr lang="en-US" dirty="0"/>
              <a:t>Sequence of genes</a:t>
            </a:r>
            <a:endParaRPr dirty="0"/>
          </a:p>
        </p:txBody>
      </p:sp>
      <p:sp>
        <p:nvSpPr>
          <p:cNvPr id="255" name="Google Shape;255;p35"/>
          <p:cNvSpPr txBox="1">
            <a:spLocks noGrp="1"/>
          </p:cNvSpPr>
          <p:nvPr>
            <p:ph type="title" idx="5"/>
          </p:nvPr>
        </p:nvSpPr>
        <p:spPr>
          <a:xfrm>
            <a:off x="6107029" y="2005984"/>
            <a:ext cx="2548800" cy="763600"/>
          </a:xfrm>
          <a:prstGeom prst="rect">
            <a:avLst/>
          </a:prstGeom>
        </p:spPr>
        <p:txBody>
          <a:bodyPr spcFirstLastPara="1" wrap="square" lIns="121900" tIns="121900" rIns="121900" bIns="121900" anchor="b" anchorCtr="0">
            <a:noAutofit/>
          </a:bodyPr>
          <a:lstStyle/>
          <a:p>
            <a:r>
              <a:rPr lang="en-US" dirty="0"/>
              <a:t>Population</a:t>
            </a:r>
            <a:endParaRPr dirty="0"/>
          </a:p>
        </p:txBody>
      </p:sp>
      <p:sp>
        <p:nvSpPr>
          <p:cNvPr id="256" name="Google Shape;256;p35"/>
          <p:cNvSpPr txBox="1">
            <a:spLocks noGrp="1"/>
          </p:cNvSpPr>
          <p:nvPr>
            <p:ph type="subTitle" idx="6"/>
          </p:nvPr>
        </p:nvSpPr>
        <p:spPr>
          <a:xfrm>
            <a:off x="6107029" y="2624928"/>
            <a:ext cx="2548800" cy="1057200"/>
          </a:xfrm>
          <a:prstGeom prst="rect">
            <a:avLst/>
          </a:prstGeom>
        </p:spPr>
        <p:txBody>
          <a:bodyPr spcFirstLastPara="1" wrap="square" lIns="121900" tIns="121900" rIns="121900" bIns="121900" anchor="t" anchorCtr="0">
            <a:noAutofit/>
          </a:bodyPr>
          <a:lstStyle/>
          <a:p>
            <a:pPr marL="0" indent="0"/>
            <a:r>
              <a:rPr lang="en-US" dirty="0"/>
              <a:t>Collection of individual Genomes</a:t>
            </a:r>
            <a:endParaRPr dirty="0"/>
          </a:p>
        </p:txBody>
      </p:sp>
      <p:sp>
        <p:nvSpPr>
          <p:cNvPr id="257" name="Google Shape;257;p35"/>
          <p:cNvSpPr txBox="1">
            <a:spLocks noGrp="1"/>
          </p:cNvSpPr>
          <p:nvPr>
            <p:ph type="title" idx="7"/>
          </p:nvPr>
        </p:nvSpPr>
        <p:spPr>
          <a:xfrm>
            <a:off x="104963" y="4642560"/>
            <a:ext cx="2548800" cy="763600"/>
          </a:xfrm>
          <a:prstGeom prst="rect">
            <a:avLst/>
          </a:prstGeom>
        </p:spPr>
        <p:txBody>
          <a:bodyPr spcFirstLastPara="1" wrap="square" lIns="121900" tIns="121900" rIns="121900" bIns="121900" anchor="b" anchorCtr="0">
            <a:noAutofit/>
          </a:bodyPr>
          <a:lstStyle/>
          <a:p>
            <a:r>
              <a:rPr lang="en-US" dirty="0"/>
              <a:t/>
            </a:r>
            <a:br>
              <a:rPr lang="en-US" dirty="0"/>
            </a:br>
            <a:r>
              <a:rPr lang="en-US" dirty="0"/>
              <a:t/>
            </a:r>
            <a:br>
              <a:rPr lang="en-US" dirty="0"/>
            </a:br>
            <a:r>
              <a:rPr lang="en-US" dirty="0"/>
              <a:t/>
            </a:r>
            <a:br>
              <a:rPr lang="en-US" dirty="0"/>
            </a:br>
            <a:r>
              <a:rPr lang="en-US" dirty="0"/>
              <a:t>Fitness Function</a:t>
            </a:r>
            <a:endParaRPr dirty="0"/>
          </a:p>
        </p:txBody>
      </p:sp>
      <p:sp>
        <p:nvSpPr>
          <p:cNvPr id="258" name="Google Shape;258;p35"/>
          <p:cNvSpPr txBox="1">
            <a:spLocks noGrp="1"/>
          </p:cNvSpPr>
          <p:nvPr>
            <p:ph type="subTitle" idx="8"/>
          </p:nvPr>
        </p:nvSpPr>
        <p:spPr>
          <a:xfrm>
            <a:off x="104963" y="5127278"/>
            <a:ext cx="2548800" cy="1057200"/>
          </a:xfrm>
          <a:prstGeom prst="rect">
            <a:avLst/>
          </a:prstGeom>
        </p:spPr>
        <p:txBody>
          <a:bodyPr spcFirstLastPara="1" wrap="square" lIns="121900" tIns="121900" rIns="121900" bIns="121900" anchor="t" anchorCtr="0">
            <a:noAutofit/>
          </a:bodyPr>
          <a:lstStyle/>
          <a:p>
            <a:pPr marL="0" indent="0"/>
            <a:r>
              <a:rPr lang="en-US" dirty="0"/>
              <a:t>Objective function which calculates the score of a Genome</a:t>
            </a:r>
            <a:endParaRPr dirty="0"/>
          </a:p>
        </p:txBody>
      </p:sp>
      <p:sp>
        <p:nvSpPr>
          <p:cNvPr id="259" name="Google Shape;259;p35"/>
          <p:cNvSpPr txBox="1">
            <a:spLocks noGrp="1"/>
          </p:cNvSpPr>
          <p:nvPr>
            <p:ph type="title" idx="9"/>
          </p:nvPr>
        </p:nvSpPr>
        <p:spPr>
          <a:xfrm>
            <a:off x="2917371" y="4432751"/>
            <a:ext cx="3104261" cy="763600"/>
          </a:xfrm>
          <a:prstGeom prst="rect">
            <a:avLst/>
          </a:prstGeom>
        </p:spPr>
        <p:txBody>
          <a:bodyPr spcFirstLastPara="1" wrap="square" lIns="121900" tIns="121900" rIns="121900" bIns="121900" anchor="b" anchorCtr="0">
            <a:noAutofit/>
          </a:bodyPr>
          <a:lstStyle/>
          <a:p>
            <a:r>
              <a:rPr lang="en-US" dirty="0"/>
              <a:t>Selection</a:t>
            </a:r>
            <a:endParaRPr dirty="0"/>
          </a:p>
        </p:txBody>
      </p:sp>
      <p:sp>
        <p:nvSpPr>
          <p:cNvPr id="260" name="Google Shape;260;p35"/>
          <p:cNvSpPr txBox="1">
            <a:spLocks noGrp="1"/>
          </p:cNvSpPr>
          <p:nvPr>
            <p:ph type="subTitle" idx="13"/>
          </p:nvPr>
        </p:nvSpPr>
        <p:spPr>
          <a:xfrm>
            <a:off x="3105996" y="5040188"/>
            <a:ext cx="2548800" cy="1057200"/>
          </a:xfrm>
          <a:prstGeom prst="rect">
            <a:avLst/>
          </a:prstGeom>
        </p:spPr>
        <p:txBody>
          <a:bodyPr spcFirstLastPara="1" wrap="square" lIns="121900" tIns="121900" rIns="121900" bIns="121900" anchor="t" anchorCtr="0">
            <a:noAutofit/>
          </a:bodyPr>
          <a:lstStyle/>
          <a:p>
            <a:pPr marL="0" indent="0">
              <a:buClr>
                <a:schemeClr val="dk1"/>
              </a:buClr>
              <a:buSzPts val="1100"/>
            </a:pPr>
            <a:r>
              <a:rPr lang="en-US" dirty="0"/>
              <a:t>A strategy to select parent Genomes for reproduction based on their fitness</a:t>
            </a:r>
            <a:endParaRPr dirty="0"/>
          </a:p>
        </p:txBody>
      </p:sp>
      <p:sp>
        <p:nvSpPr>
          <p:cNvPr id="261" name="Google Shape;261;p35"/>
          <p:cNvSpPr txBox="1">
            <a:spLocks noGrp="1"/>
          </p:cNvSpPr>
          <p:nvPr>
            <p:ph type="title" idx="14"/>
          </p:nvPr>
        </p:nvSpPr>
        <p:spPr>
          <a:xfrm>
            <a:off x="6107029" y="4432751"/>
            <a:ext cx="2548800" cy="763600"/>
          </a:xfrm>
          <a:prstGeom prst="rect">
            <a:avLst/>
          </a:prstGeom>
        </p:spPr>
        <p:txBody>
          <a:bodyPr spcFirstLastPara="1" wrap="square" lIns="121900" tIns="121900" rIns="121900" bIns="121900" anchor="b" anchorCtr="0">
            <a:noAutofit/>
          </a:bodyPr>
          <a:lstStyle/>
          <a:p>
            <a:r>
              <a:rPr lang="en-US" dirty="0"/>
              <a:t>Crossover</a:t>
            </a:r>
            <a:endParaRPr dirty="0"/>
          </a:p>
        </p:txBody>
      </p:sp>
      <p:sp>
        <p:nvSpPr>
          <p:cNvPr id="262" name="Google Shape;262;p35"/>
          <p:cNvSpPr txBox="1">
            <a:spLocks noGrp="1"/>
          </p:cNvSpPr>
          <p:nvPr>
            <p:ph type="subTitle" idx="15"/>
          </p:nvPr>
        </p:nvSpPr>
        <p:spPr>
          <a:xfrm>
            <a:off x="6107029" y="5040188"/>
            <a:ext cx="2548800" cy="1057200"/>
          </a:xfrm>
          <a:prstGeom prst="rect">
            <a:avLst/>
          </a:prstGeom>
        </p:spPr>
        <p:txBody>
          <a:bodyPr spcFirstLastPara="1" wrap="square" lIns="121900" tIns="121900" rIns="121900" bIns="121900" anchor="t" anchorCtr="0">
            <a:noAutofit/>
          </a:bodyPr>
          <a:lstStyle/>
          <a:p>
            <a:pPr marL="0" indent="0"/>
            <a:r>
              <a:rPr lang="en-US" dirty="0"/>
              <a:t>A strategy to copy genes from parent Genomes to create new child Genomes</a:t>
            </a:r>
          </a:p>
        </p:txBody>
      </p:sp>
      <p:sp>
        <p:nvSpPr>
          <p:cNvPr id="264" name="Google Shape;264;p35"/>
          <p:cNvSpPr/>
          <p:nvPr/>
        </p:nvSpPr>
        <p:spPr>
          <a:xfrm>
            <a:off x="4047412" y="1446533"/>
            <a:ext cx="666000" cy="666000"/>
          </a:xfrm>
          <a:prstGeom prst="ellipse">
            <a:avLst/>
          </a:prstGeom>
          <a:solidFill>
            <a:srgbClr val="FFFFFF">
              <a:alpha val="59820"/>
            </a:srgbClr>
          </a:solidFill>
          <a:ln>
            <a:noFill/>
          </a:ln>
        </p:spPr>
        <p:txBody>
          <a:bodyPr spcFirstLastPara="1" wrap="square" lIns="121900" tIns="121900" rIns="121900" bIns="121900" anchor="ctr" anchorCtr="0">
            <a:noAutofit/>
          </a:bodyPr>
          <a:lstStyle/>
          <a:p>
            <a:endParaRPr sz="1867"/>
          </a:p>
        </p:txBody>
      </p:sp>
      <p:sp>
        <p:nvSpPr>
          <p:cNvPr id="265" name="Google Shape;265;p35"/>
          <p:cNvSpPr/>
          <p:nvPr/>
        </p:nvSpPr>
        <p:spPr>
          <a:xfrm>
            <a:off x="7048445" y="1446533"/>
            <a:ext cx="666000" cy="666000"/>
          </a:xfrm>
          <a:prstGeom prst="ellipse">
            <a:avLst/>
          </a:prstGeom>
          <a:solidFill>
            <a:srgbClr val="FFFFFF">
              <a:alpha val="59820"/>
            </a:srgbClr>
          </a:solidFill>
          <a:ln>
            <a:noFill/>
          </a:ln>
        </p:spPr>
        <p:txBody>
          <a:bodyPr spcFirstLastPara="1" wrap="square" lIns="121900" tIns="121900" rIns="121900" bIns="121900" anchor="ctr" anchorCtr="0">
            <a:noAutofit/>
          </a:bodyPr>
          <a:lstStyle/>
          <a:p>
            <a:endParaRPr sz="1867" dirty="0"/>
          </a:p>
        </p:txBody>
      </p:sp>
      <p:sp>
        <p:nvSpPr>
          <p:cNvPr id="266" name="Google Shape;266;p35"/>
          <p:cNvSpPr/>
          <p:nvPr/>
        </p:nvSpPr>
        <p:spPr>
          <a:xfrm>
            <a:off x="1046379" y="3881812"/>
            <a:ext cx="666000" cy="666000"/>
          </a:xfrm>
          <a:prstGeom prst="ellipse">
            <a:avLst/>
          </a:prstGeom>
          <a:solidFill>
            <a:srgbClr val="FFFFFF">
              <a:alpha val="59820"/>
            </a:srgbClr>
          </a:solidFill>
          <a:ln>
            <a:noFill/>
          </a:ln>
        </p:spPr>
        <p:txBody>
          <a:bodyPr spcFirstLastPara="1" wrap="square" lIns="121900" tIns="121900" rIns="121900" bIns="121900" anchor="ctr" anchorCtr="0">
            <a:noAutofit/>
          </a:bodyPr>
          <a:lstStyle/>
          <a:p>
            <a:endParaRPr sz="1867" dirty="0"/>
          </a:p>
        </p:txBody>
      </p:sp>
      <p:sp>
        <p:nvSpPr>
          <p:cNvPr id="267" name="Google Shape;267;p35"/>
          <p:cNvSpPr/>
          <p:nvPr/>
        </p:nvSpPr>
        <p:spPr>
          <a:xfrm>
            <a:off x="4077162" y="3842138"/>
            <a:ext cx="666000" cy="666000"/>
          </a:xfrm>
          <a:prstGeom prst="ellipse">
            <a:avLst/>
          </a:prstGeom>
          <a:solidFill>
            <a:srgbClr val="FFFFFF">
              <a:alpha val="59820"/>
            </a:srgbClr>
          </a:solidFill>
          <a:ln>
            <a:noFill/>
          </a:ln>
        </p:spPr>
        <p:txBody>
          <a:bodyPr spcFirstLastPara="1" wrap="square" lIns="121900" tIns="121900" rIns="121900" bIns="121900" anchor="ctr" anchorCtr="0">
            <a:noAutofit/>
          </a:bodyPr>
          <a:lstStyle/>
          <a:p>
            <a:endParaRPr sz="1867" dirty="0"/>
          </a:p>
        </p:txBody>
      </p:sp>
      <p:sp>
        <p:nvSpPr>
          <p:cNvPr id="268" name="Google Shape;268;p35"/>
          <p:cNvSpPr/>
          <p:nvPr/>
        </p:nvSpPr>
        <p:spPr>
          <a:xfrm>
            <a:off x="7048445" y="3881812"/>
            <a:ext cx="666000" cy="666000"/>
          </a:xfrm>
          <a:prstGeom prst="ellipse">
            <a:avLst/>
          </a:prstGeom>
          <a:solidFill>
            <a:srgbClr val="FFFFFF">
              <a:alpha val="59820"/>
            </a:srgbClr>
          </a:solidFill>
          <a:ln>
            <a:noFill/>
          </a:ln>
        </p:spPr>
        <p:txBody>
          <a:bodyPr spcFirstLastPara="1" wrap="square" lIns="121900" tIns="121900" rIns="121900" bIns="121900" anchor="ctr" anchorCtr="0">
            <a:noAutofit/>
          </a:bodyPr>
          <a:lstStyle/>
          <a:p>
            <a:endParaRPr sz="1867"/>
          </a:p>
        </p:txBody>
      </p:sp>
      <p:grpSp>
        <p:nvGrpSpPr>
          <p:cNvPr id="269" name="Google Shape;269;p35"/>
          <p:cNvGrpSpPr/>
          <p:nvPr/>
        </p:nvGrpSpPr>
        <p:grpSpPr>
          <a:xfrm>
            <a:off x="1131225" y="3967041"/>
            <a:ext cx="495776" cy="495547"/>
            <a:chOff x="5776650" y="2314425"/>
            <a:chExt cx="592750" cy="592475"/>
          </a:xfrm>
        </p:grpSpPr>
        <p:sp>
          <p:nvSpPr>
            <p:cNvPr id="270" name="Google Shape;270;p35"/>
            <p:cNvSpPr/>
            <p:nvPr/>
          </p:nvSpPr>
          <p:spPr>
            <a:xfrm>
              <a:off x="6120150" y="2314800"/>
              <a:ext cx="249250" cy="248425"/>
            </a:xfrm>
            <a:custGeom>
              <a:avLst/>
              <a:gdLst/>
              <a:ahLst/>
              <a:cxnLst/>
              <a:rect l="l" t="t" r="r" b="b"/>
              <a:pathLst>
                <a:path w="9970" h="9937" extrusionOk="0">
                  <a:moveTo>
                    <a:pt x="379" y="1"/>
                  </a:moveTo>
                  <a:cubicBezTo>
                    <a:pt x="176" y="1"/>
                    <a:pt x="11" y="160"/>
                    <a:pt x="2" y="363"/>
                  </a:cubicBezTo>
                  <a:cubicBezTo>
                    <a:pt x="1" y="5641"/>
                    <a:pt x="4295" y="9937"/>
                    <a:pt x="9576" y="9937"/>
                  </a:cubicBezTo>
                  <a:cubicBezTo>
                    <a:pt x="9581" y="9937"/>
                    <a:pt x="9586" y="9937"/>
                    <a:pt x="9591" y="9937"/>
                  </a:cubicBezTo>
                  <a:cubicBezTo>
                    <a:pt x="9798" y="9937"/>
                    <a:pt x="9969" y="9768"/>
                    <a:pt x="9969" y="9558"/>
                  </a:cubicBezTo>
                  <a:cubicBezTo>
                    <a:pt x="9969" y="9348"/>
                    <a:pt x="9798" y="9180"/>
                    <a:pt x="9591" y="9180"/>
                  </a:cubicBezTo>
                  <a:cubicBezTo>
                    <a:pt x="9586" y="9180"/>
                    <a:pt x="9581" y="9180"/>
                    <a:pt x="9576" y="9180"/>
                  </a:cubicBezTo>
                  <a:cubicBezTo>
                    <a:pt x="4712" y="9180"/>
                    <a:pt x="757" y="5225"/>
                    <a:pt x="757" y="363"/>
                  </a:cubicBezTo>
                  <a:cubicBezTo>
                    <a:pt x="748" y="160"/>
                    <a:pt x="581" y="1"/>
                    <a:pt x="379" y="1"/>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271" name="Google Shape;271;p35"/>
            <p:cNvSpPr/>
            <p:nvPr/>
          </p:nvSpPr>
          <p:spPr>
            <a:xfrm>
              <a:off x="5777300" y="2657675"/>
              <a:ext cx="248625" cy="249225"/>
            </a:xfrm>
            <a:custGeom>
              <a:avLst/>
              <a:gdLst/>
              <a:ahLst/>
              <a:cxnLst/>
              <a:rect l="l" t="t" r="r" b="b"/>
              <a:pathLst>
                <a:path w="9945" h="9969" extrusionOk="0">
                  <a:moveTo>
                    <a:pt x="361" y="0"/>
                  </a:moveTo>
                  <a:cubicBezTo>
                    <a:pt x="159" y="9"/>
                    <a:pt x="0" y="176"/>
                    <a:pt x="0" y="377"/>
                  </a:cubicBezTo>
                  <a:cubicBezTo>
                    <a:pt x="0" y="581"/>
                    <a:pt x="159" y="746"/>
                    <a:pt x="361" y="756"/>
                  </a:cubicBezTo>
                  <a:cubicBezTo>
                    <a:pt x="5224" y="756"/>
                    <a:pt x="9180" y="4712"/>
                    <a:pt x="9180" y="9574"/>
                  </a:cubicBezTo>
                  <a:cubicBezTo>
                    <a:pt x="9170" y="9789"/>
                    <a:pt x="9342" y="9969"/>
                    <a:pt x="9557" y="9969"/>
                  </a:cubicBezTo>
                  <a:cubicBezTo>
                    <a:pt x="9772" y="9969"/>
                    <a:pt x="9945" y="9789"/>
                    <a:pt x="9935" y="9574"/>
                  </a:cubicBezTo>
                  <a:cubicBezTo>
                    <a:pt x="9936" y="4295"/>
                    <a:pt x="5641" y="0"/>
                    <a:pt x="361" y="0"/>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272" name="Google Shape;272;p35"/>
            <p:cNvSpPr/>
            <p:nvPr/>
          </p:nvSpPr>
          <p:spPr>
            <a:xfrm>
              <a:off x="5776650" y="2314425"/>
              <a:ext cx="325075" cy="592000"/>
            </a:xfrm>
            <a:custGeom>
              <a:avLst/>
              <a:gdLst/>
              <a:ahLst/>
              <a:cxnLst/>
              <a:rect l="l" t="t" r="r" b="b"/>
              <a:pathLst>
                <a:path w="13003" h="23680" extrusionOk="0">
                  <a:moveTo>
                    <a:pt x="12626" y="0"/>
                  </a:moveTo>
                  <a:cubicBezTo>
                    <a:pt x="12620" y="0"/>
                    <a:pt x="12613" y="1"/>
                    <a:pt x="12607" y="1"/>
                  </a:cubicBezTo>
                  <a:lnTo>
                    <a:pt x="11095" y="1"/>
                  </a:lnTo>
                  <a:cubicBezTo>
                    <a:pt x="10893" y="10"/>
                    <a:pt x="10734" y="175"/>
                    <a:pt x="10734" y="378"/>
                  </a:cubicBezTo>
                  <a:cubicBezTo>
                    <a:pt x="10734" y="580"/>
                    <a:pt x="10893" y="747"/>
                    <a:pt x="11095" y="755"/>
                  </a:cubicBezTo>
                  <a:lnTo>
                    <a:pt x="11474" y="755"/>
                  </a:lnTo>
                  <a:lnTo>
                    <a:pt x="11474" y="3821"/>
                  </a:lnTo>
                  <a:lnTo>
                    <a:pt x="11095" y="3821"/>
                  </a:lnTo>
                  <a:cubicBezTo>
                    <a:pt x="10893" y="3830"/>
                    <a:pt x="10734" y="3996"/>
                    <a:pt x="10734" y="4198"/>
                  </a:cubicBezTo>
                  <a:cubicBezTo>
                    <a:pt x="10734" y="4401"/>
                    <a:pt x="10893" y="4566"/>
                    <a:pt x="11095" y="4577"/>
                  </a:cubicBezTo>
                  <a:lnTo>
                    <a:pt x="11474" y="4577"/>
                  </a:lnTo>
                  <a:lnTo>
                    <a:pt x="11474" y="7641"/>
                  </a:lnTo>
                  <a:lnTo>
                    <a:pt x="11095" y="7641"/>
                  </a:lnTo>
                  <a:cubicBezTo>
                    <a:pt x="10893" y="7650"/>
                    <a:pt x="10734" y="7816"/>
                    <a:pt x="10734" y="8019"/>
                  </a:cubicBezTo>
                  <a:cubicBezTo>
                    <a:pt x="10734" y="8221"/>
                    <a:pt x="10893" y="8388"/>
                    <a:pt x="11095" y="8397"/>
                  </a:cubicBezTo>
                  <a:lnTo>
                    <a:pt x="11474" y="8397"/>
                  </a:lnTo>
                  <a:lnTo>
                    <a:pt x="11474" y="11462"/>
                  </a:lnTo>
                  <a:lnTo>
                    <a:pt x="8409" y="11462"/>
                  </a:lnTo>
                  <a:lnTo>
                    <a:pt x="8409" y="11085"/>
                  </a:lnTo>
                  <a:cubicBezTo>
                    <a:pt x="8398" y="10881"/>
                    <a:pt x="8233" y="10722"/>
                    <a:pt x="8030" y="10722"/>
                  </a:cubicBezTo>
                  <a:cubicBezTo>
                    <a:pt x="7828" y="10722"/>
                    <a:pt x="7661" y="10881"/>
                    <a:pt x="7653" y="11085"/>
                  </a:cubicBezTo>
                  <a:lnTo>
                    <a:pt x="7653" y="11462"/>
                  </a:lnTo>
                  <a:lnTo>
                    <a:pt x="4587" y="11462"/>
                  </a:lnTo>
                  <a:lnTo>
                    <a:pt x="4587" y="11085"/>
                  </a:lnTo>
                  <a:cubicBezTo>
                    <a:pt x="4577" y="10881"/>
                    <a:pt x="4412" y="10722"/>
                    <a:pt x="4208" y="10722"/>
                  </a:cubicBezTo>
                  <a:cubicBezTo>
                    <a:pt x="4007" y="10722"/>
                    <a:pt x="3840" y="10881"/>
                    <a:pt x="3831" y="11085"/>
                  </a:cubicBezTo>
                  <a:lnTo>
                    <a:pt x="3831" y="11462"/>
                  </a:lnTo>
                  <a:lnTo>
                    <a:pt x="766" y="11462"/>
                  </a:lnTo>
                  <a:lnTo>
                    <a:pt x="766" y="11085"/>
                  </a:lnTo>
                  <a:cubicBezTo>
                    <a:pt x="757" y="10881"/>
                    <a:pt x="590" y="10722"/>
                    <a:pt x="389" y="10722"/>
                  </a:cubicBezTo>
                  <a:cubicBezTo>
                    <a:pt x="185" y="10722"/>
                    <a:pt x="20" y="10881"/>
                    <a:pt x="11" y="11085"/>
                  </a:cubicBezTo>
                  <a:lnTo>
                    <a:pt x="11" y="12595"/>
                  </a:lnTo>
                  <a:cubicBezTo>
                    <a:pt x="1" y="12811"/>
                    <a:pt x="173" y="12990"/>
                    <a:pt x="389" y="12990"/>
                  </a:cubicBezTo>
                  <a:cubicBezTo>
                    <a:pt x="604" y="12990"/>
                    <a:pt x="775" y="12811"/>
                    <a:pt x="766" y="12595"/>
                  </a:cubicBezTo>
                  <a:lnTo>
                    <a:pt x="766" y="12218"/>
                  </a:lnTo>
                  <a:lnTo>
                    <a:pt x="3831" y="12218"/>
                  </a:lnTo>
                  <a:lnTo>
                    <a:pt x="3831" y="12595"/>
                  </a:lnTo>
                  <a:cubicBezTo>
                    <a:pt x="3822" y="12811"/>
                    <a:pt x="3993" y="12990"/>
                    <a:pt x="4208" y="12990"/>
                  </a:cubicBezTo>
                  <a:cubicBezTo>
                    <a:pt x="4424" y="12990"/>
                    <a:pt x="4596" y="12811"/>
                    <a:pt x="4587" y="12595"/>
                  </a:cubicBezTo>
                  <a:lnTo>
                    <a:pt x="4587" y="12218"/>
                  </a:lnTo>
                  <a:lnTo>
                    <a:pt x="7653" y="12218"/>
                  </a:lnTo>
                  <a:lnTo>
                    <a:pt x="7653" y="12595"/>
                  </a:lnTo>
                  <a:cubicBezTo>
                    <a:pt x="7642" y="12811"/>
                    <a:pt x="7815" y="12990"/>
                    <a:pt x="8030" y="12990"/>
                  </a:cubicBezTo>
                  <a:cubicBezTo>
                    <a:pt x="8245" y="12990"/>
                    <a:pt x="8416" y="12811"/>
                    <a:pt x="8407" y="12595"/>
                  </a:cubicBezTo>
                  <a:lnTo>
                    <a:pt x="8407" y="12218"/>
                  </a:lnTo>
                  <a:lnTo>
                    <a:pt x="11473" y="12218"/>
                  </a:lnTo>
                  <a:lnTo>
                    <a:pt x="11473" y="15284"/>
                  </a:lnTo>
                  <a:lnTo>
                    <a:pt x="11095" y="15284"/>
                  </a:lnTo>
                  <a:cubicBezTo>
                    <a:pt x="10892" y="15292"/>
                    <a:pt x="10733" y="15459"/>
                    <a:pt x="10733" y="15661"/>
                  </a:cubicBezTo>
                  <a:cubicBezTo>
                    <a:pt x="10733" y="15863"/>
                    <a:pt x="10892" y="16029"/>
                    <a:pt x="11095" y="16038"/>
                  </a:cubicBezTo>
                  <a:lnTo>
                    <a:pt x="11473" y="16038"/>
                  </a:lnTo>
                  <a:lnTo>
                    <a:pt x="11473" y="19103"/>
                  </a:lnTo>
                  <a:lnTo>
                    <a:pt x="11095" y="19103"/>
                  </a:lnTo>
                  <a:cubicBezTo>
                    <a:pt x="10892" y="19112"/>
                    <a:pt x="10733" y="19279"/>
                    <a:pt x="10733" y="19481"/>
                  </a:cubicBezTo>
                  <a:cubicBezTo>
                    <a:pt x="10733" y="19684"/>
                    <a:pt x="10892" y="19851"/>
                    <a:pt x="11095" y="19859"/>
                  </a:cubicBezTo>
                  <a:lnTo>
                    <a:pt x="11473" y="19859"/>
                  </a:lnTo>
                  <a:lnTo>
                    <a:pt x="11473" y="22925"/>
                  </a:lnTo>
                  <a:lnTo>
                    <a:pt x="11095" y="22925"/>
                  </a:lnTo>
                  <a:cubicBezTo>
                    <a:pt x="10892" y="22934"/>
                    <a:pt x="10733" y="23100"/>
                    <a:pt x="10733" y="23302"/>
                  </a:cubicBezTo>
                  <a:cubicBezTo>
                    <a:pt x="10733" y="23504"/>
                    <a:pt x="10892" y="23671"/>
                    <a:pt x="11095" y="23679"/>
                  </a:cubicBezTo>
                  <a:lnTo>
                    <a:pt x="12606" y="23679"/>
                  </a:lnTo>
                  <a:cubicBezTo>
                    <a:pt x="12612" y="23680"/>
                    <a:pt x="12618" y="23680"/>
                    <a:pt x="12624" y="23680"/>
                  </a:cubicBezTo>
                  <a:cubicBezTo>
                    <a:pt x="12831" y="23680"/>
                    <a:pt x="13001" y="23511"/>
                    <a:pt x="13001" y="23302"/>
                  </a:cubicBezTo>
                  <a:cubicBezTo>
                    <a:pt x="13001" y="23093"/>
                    <a:pt x="12831" y="22924"/>
                    <a:pt x="12624" y="22924"/>
                  </a:cubicBezTo>
                  <a:cubicBezTo>
                    <a:pt x="12618" y="22924"/>
                    <a:pt x="12612" y="22925"/>
                    <a:pt x="12606" y="22925"/>
                  </a:cubicBezTo>
                  <a:lnTo>
                    <a:pt x="12229" y="22925"/>
                  </a:lnTo>
                  <a:lnTo>
                    <a:pt x="12229" y="19859"/>
                  </a:lnTo>
                  <a:lnTo>
                    <a:pt x="12606" y="19859"/>
                  </a:lnTo>
                  <a:cubicBezTo>
                    <a:pt x="12611" y="19860"/>
                    <a:pt x="12617" y="19860"/>
                    <a:pt x="12622" y="19860"/>
                  </a:cubicBezTo>
                  <a:cubicBezTo>
                    <a:pt x="12830" y="19860"/>
                    <a:pt x="13001" y="19692"/>
                    <a:pt x="13001" y="19482"/>
                  </a:cubicBezTo>
                  <a:cubicBezTo>
                    <a:pt x="13001" y="19272"/>
                    <a:pt x="12830" y="19103"/>
                    <a:pt x="12622" y="19103"/>
                  </a:cubicBezTo>
                  <a:cubicBezTo>
                    <a:pt x="12616" y="19103"/>
                    <a:pt x="12611" y="19103"/>
                    <a:pt x="12606" y="19103"/>
                  </a:cubicBezTo>
                  <a:lnTo>
                    <a:pt x="12229" y="19103"/>
                  </a:lnTo>
                  <a:lnTo>
                    <a:pt x="12229" y="16038"/>
                  </a:lnTo>
                  <a:lnTo>
                    <a:pt x="12607" y="16040"/>
                  </a:lnTo>
                  <a:cubicBezTo>
                    <a:pt x="12613" y="16040"/>
                    <a:pt x="12620" y="16040"/>
                    <a:pt x="12626" y="16040"/>
                  </a:cubicBezTo>
                  <a:cubicBezTo>
                    <a:pt x="12833" y="16040"/>
                    <a:pt x="13002" y="15871"/>
                    <a:pt x="13002" y="15662"/>
                  </a:cubicBezTo>
                  <a:cubicBezTo>
                    <a:pt x="13002" y="15453"/>
                    <a:pt x="12833" y="15285"/>
                    <a:pt x="12626" y="15285"/>
                  </a:cubicBezTo>
                  <a:cubicBezTo>
                    <a:pt x="12620" y="15285"/>
                    <a:pt x="12613" y="15285"/>
                    <a:pt x="12607" y="15285"/>
                  </a:cubicBezTo>
                  <a:lnTo>
                    <a:pt x="12229" y="15285"/>
                  </a:lnTo>
                  <a:lnTo>
                    <a:pt x="12229" y="8397"/>
                  </a:lnTo>
                  <a:lnTo>
                    <a:pt x="12607" y="8397"/>
                  </a:lnTo>
                  <a:cubicBezTo>
                    <a:pt x="12613" y="8397"/>
                    <a:pt x="12620" y="8397"/>
                    <a:pt x="12626" y="8397"/>
                  </a:cubicBezTo>
                  <a:cubicBezTo>
                    <a:pt x="12833" y="8397"/>
                    <a:pt x="13002" y="8228"/>
                    <a:pt x="13002" y="8019"/>
                  </a:cubicBezTo>
                  <a:cubicBezTo>
                    <a:pt x="13002" y="7810"/>
                    <a:pt x="12833" y="7642"/>
                    <a:pt x="12626" y="7642"/>
                  </a:cubicBezTo>
                  <a:cubicBezTo>
                    <a:pt x="12620" y="7642"/>
                    <a:pt x="12613" y="7642"/>
                    <a:pt x="12607" y="7642"/>
                  </a:cubicBezTo>
                  <a:lnTo>
                    <a:pt x="12229" y="7642"/>
                  </a:lnTo>
                  <a:lnTo>
                    <a:pt x="12229" y="4577"/>
                  </a:lnTo>
                  <a:lnTo>
                    <a:pt x="12607" y="4577"/>
                  </a:lnTo>
                  <a:cubicBezTo>
                    <a:pt x="12613" y="4577"/>
                    <a:pt x="12618" y="4577"/>
                    <a:pt x="12623" y="4577"/>
                  </a:cubicBezTo>
                  <a:cubicBezTo>
                    <a:pt x="12831" y="4577"/>
                    <a:pt x="13002" y="4408"/>
                    <a:pt x="13002" y="4198"/>
                  </a:cubicBezTo>
                  <a:cubicBezTo>
                    <a:pt x="13002" y="3988"/>
                    <a:pt x="12831" y="3820"/>
                    <a:pt x="12623" y="3820"/>
                  </a:cubicBezTo>
                  <a:cubicBezTo>
                    <a:pt x="12618" y="3820"/>
                    <a:pt x="12613" y="3821"/>
                    <a:pt x="12607" y="3821"/>
                  </a:cubicBezTo>
                  <a:lnTo>
                    <a:pt x="12229" y="3821"/>
                  </a:lnTo>
                  <a:lnTo>
                    <a:pt x="12229" y="755"/>
                  </a:lnTo>
                  <a:lnTo>
                    <a:pt x="12607" y="755"/>
                  </a:lnTo>
                  <a:cubicBezTo>
                    <a:pt x="12613" y="756"/>
                    <a:pt x="12618" y="756"/>
                    <a:pt x="12623" y="756"/>
                  </a:cubicBezTo>
                  <a:cubicBezTo>
                    <a:pt x="12831" y="756"/>
                    <a:pt x="13002" y="588"/>
                    <a:pt x="13002" y="378"/>
                  </a:cubicBezTo>
                  <a:cubicBezTo>
                    <a:pt x="13002" y="169"/>
                    <a:pt x="12833" y="0"/>
                    <a:pt x="12626" y="0"/>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273" name="Google Shape;273;p35"/>
            <p:cNvSpPr/>
            <p:nvPr/>
          </p:nvSpPr>
          <p:spPr>
            <a:xfrm>
              <a:off x="6101700" y="2582100"/>
              <a:ext cx="267500" cy="57100"/>
            </a:xfrm>
            <a:custGeom>
              <a:avLst/>
              <a:gdLst/>
              <a:ahLst/>
              <a:cxnLst/>
              <a:rect l="l" t="t" r="r" b="b"/>
              <a:pathLst>
                <a:path w="10700" h="2284" extrusionOk="0">
                  <a:moveTo>
                    <a:pt x="10311" y="1"/>
                  </a:moveTo>
                  <a:cubicBezTo>
                    <a:pt x="10103" y="1"/>
                    <a:pt x="9935" y="169"/>
                    <a:pt x="9935" y="378"/>
                  </a:cubicBezTo>
                  <a:lnTo>
                    <a:pt x="9935" y="755"/>
                  </a:lnTo>
                  <a:lnTo>
                    <a:pt x="6869" y="755"/>
                  </a:lnTo>
                  <a:lnTo>
                    <a:pt x="6869" y="378"/>
                  </a:lnTo>
                  <a:cubicBezTo>
                    <a:pt x="6861" y="176"/>
                    <a:pt x="6694" y="17"/>
                    <a:pt x="6492" y="17"/>
                  </a:cubicBezTo>
                  <a:cubicBezTo>
                    <a:pt x="6290" y="17"/>
                    <a:pt x="6124" y="176"/>
                    <a:pt x="6115" y="378"/>
                  </a:cubicBezTo>
                  <a:lnTo>
                    <a:pt x="6115" y="755"/>
                  </a:lnTo>
                  <a:lnTo>
                    <a:pt x="3049" y="755"/>
                  </a:lnTo>
                  <a:lnTo>
                    <a:pt x="3049" y="378"/>
                  </a:lnTo>
                  <a:cubicBezTo>
                    <a:pt x="3041" y="176"/>
                    <a:pt x="2874" y="17"/>
                    <a:pt x="2671" y="17"/>
                  </a:cubicBezTo>
                  <a:cubicBezTo>
                    <a:pt x="2469" y="17"/>
                    <a:pt x="2302" y="176"/>
                    <a:pt x="2293" y="378"/>
                  </a:cubicBezTo>
                  <a:lnTo>
                    <a:pt x="2293" y="755"/>
                  </a:lnTo>
                  <a:lnTo>
                    <a:pt x="361" y="755"/>
                  </a:lnTo>
                  <a:cubicBezTo>
                    <a:pt x="159" y="764"/>
                    <a:pt x="0" y="930"/>
                    <a:pt x="0" y="1134"/>
                  </a:cubicBezTo>
                  <a:cubicBezTo>
                    <a:pt x="0" y="1336"/>
                    <a:pt x="159" y="1502"/>
                    <a:pt x="361" y="1511"/>
                  </a:cubicBezTo>
                  <a:lnTo>
                    <a:pt x="2293" y="1511"/>
                  </a:lnTo>
                  <a:lnTo>
                    <a:pt x="2293" y="1888"/>
                  </a:lnTo>
                  <a:cubicBezTo>
                    <a:pt x="2285" y="2104"/>
                    <a:pt x="2456" y="2283"/>
                    <a:pt x="2671" y="2283"/>
                  </a:cubicBezTo>
                  <a:cubicBezTo>
                    <a:pt x="2886" y="2283"/>
                    <a:pt x="3058" y="2104"/>
                    <a:pt x="3049" y="1888"/>
                  </a:cubicBezTo>
                  <a:lnTo>
                    <a:pt x="3049" y="1511"/>
                  </a:lnTo>
                  <a:lnTo>
                    <a:pt x="6115" y="1511"/>
                  </a:lnTo>
                  <a:lnTo>
                    <a:pt x="6115" y="1888"/>
                  </a:lnTo>
                  <a:cubicBezTo>
                    <a:pt x="6105" y="2104"/>
                    <a:pt x="6277" y="2283"/>
                    <a:pt x="6492" y="2283"/>
                  </a:cubicBezTo>
                  <a:cubicBezTo>
                    <a:pt x="6707" y="2283"/>
                    <a:pt x="6880" y="2104"/>
                    <a:pt x="6869" y="1888"/>
                  </a:cubicBezTo>
                  <a:lnTo>
                    <a:pt x="6869" y="1511"/>
                  </a:lnTo>
                  <a:lnTo>
                    <a:pt x="9935" y="1511"/>
                  </a:lnTo>
                  <a:lnTo>
                    <a:pt x="9935" y="1888"/>
                  </a:lnTo>
                  <a:cubicBezTo>
                    <a:pt x="9926" y="2104"/>
                    <a:pt x="10097" y="2283"/>
                    <a:pt x="10312" y="2283"/>
                  </a:cubicBezTo>
                  <a:cubicBezTo>
                    <a:pt x="10527" y="2283"/>
                    <a:pt x="10700" y="2104"/>
                    <a:pt x="10691" y="1888"/>
                  </a:cubicBezTo>
                  <a:lnTo>
                    <a:pt x="10691" y="378"/>
                  </a:lnTo>
                  <a:cubicBezTo>
                    <a:pt x="10689" y="169"/>
                    <a:pt x="10521" y="1"/>
                    <a:pt x="10314" y="1"/>
                  </a:cubicBezTo>
                  <a:cubicBezTo>
                    <a:pt x="10313" y="1"/>
                    <a:pt x="10312" y="1"/>
                    <a:pt x="10311" y="1"/>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grpSp>
      <p:grpSp>
        <p:nvGrpSpPr>
          <p:cNvPr id="274" name="Google Shape;274;p35"/>
          <p:cNvGrpSpPr/>
          <p:nvPr/>
        </p:nvGrpSpPr>
        <p:grpSpPr>
          <a:xfrm>
            <a:off x="7187390" y="1531702"/>
            <a:ext cx="388111" cy="495692"/>
            <a:chOff x="5163325" y="2309100"/>
            <a:chExt cx="464025" cy="592650"/>
          </a:xfrm>
        </p:grpSpPr>
        <p:sp>
          <p:nvSpPr>
            <p:cNvPr id="275" name="Google Shape;275;p35"/>
            <p:cNvSpPr/>
            <p:nvPr/>
          </p:nvSpPr>
          <p:spPr>
            <a:xfrm>
              <a:off x="5163325" y="2309100"/>
              <a:ext cx="464025" cy="592650"/>
            </a:xfrm>
            <a:custGeom>
              <a:avLst/>
              <a:gdLst/>
              <a:ahLst/>
              <a:cxnLst/>
              <a:rect l="l" t="t" r="r" b="b"/>
              <a:pathLst>
                <a:path w="18561" h="23706" extrusionOk="0">
                  <a:moveTo>
                    <a:pt x="12123" y="1780"/>
                  </a:moveTo>
                  <a:cubicBezTo>
                    <a:pt x="13316" y="1780"/>
                    <a:pt x="14509" y="2235"/>
                    <a:pt x="15419" y="3145"/>
                  </a:cubicBezTo>
                  <a:cubicBezTo>
                    <a:pt x="17236" y="4962"/>
                    <a:pt x="17236" y="7920"/>
                    <a:pt x="15419" y="9737"/>
                  </a:cubicBezTo>
                  <a:lnTo>
                    <a:pt x="9761" y="15395"/>
                  </a:lnTo>
                  <a:cubicBezTo>
                    <a:pt x="8851" y="16305"/>
                    <a:pt x="7658" y="16760"/>
                    <a:pt x="6466" y="16760"/>
                  </a:cubicBezTo>
                  <a:cubicBezTo>
                    <a:pt x="5273" y="16760"/>
                    <a:pt x="4081" y="16305"/>
                    <a:pt x="3171" y="15395"/>
                  </a:cubicBezTo>
                  <a:cubicBezTo>
                    <a:pt x="1352" y="13578"/>
                    <a:pt x="1352" y="10620"/>
                    <a:pt x="3171" y="8803"/>
                  </a:cubicBezTo>
                  <a:lnTo>
                    <a:pt x="8827" y="3145"/>
                  </a:lnTo>
                  <a:cubicBezTo>
                    <a:pt x="9737" y="2235"/>
                    <a:pt x="10930" y="1780"/>
                    <a:pt x="12123" y="1780"/>
                  </a:cubicBezTo>
                  <a:close/>
                  <a:moveTo>
                    <a:pt x="12124" y="0"/>
                  </a:moveTo>
                  <a:cubicBezTo>
                    <a:pt x="11908" y="0"/>
                    <a:pt x="11736" y="180"/>
                    <a:pt x="11746" y="395"/>
                  </a:cubicBezTo>
                  <a:lnTo>
                    <a:pt x="11746" y="1038"/>
                  </a:lnTo>
                  <a:cubicBezTo>
                    <a:pt x="10572" y="1117"/>
                    <a:pt x="9456" y="1579"/>
                    <a:pt x="8570" y="2354"/>
                  </a:cubicBezTo>
                  <a:lnTo>
                    <a:pt x="8115" y="1900"/>
                  </a:lnTo>
                  <a:cubicBezTo>
                    <a:pt x="8042" y="1832"/>
                    <a:pt x="7950" y="1799"/>
                    <a:pt x="7858" y="1799"/>
                  </a:cubicBezTo>
                  <a:cubicBezTo>
                    <a:pt x="7761" y="1799"/>
                    <a:pt x="7664" y="1835"/>
                    <a:pt x="7590" y="1909"/>
                  </a:cubicBezTo>
                  <a:cubicBezTo>
                    <a:pt x="7447" y="2053"/>
                    <a:pt x="7443" y="2284"/>
                    <a:pt x="7581" y="2433"/>
                  </a:cubicBezTo>
                  <a:lnTo>
                    <a:pt x="8027" y="2878"/>
                  </a:lnTo>
                  <a:lnTo>
                    <a:pt x="5732" y="5173"/>
                  </a:lnTo>
                  <a:lnTo>
                    <a:pt x="5287" y="4728"/>
                  </a:lnTo>
                  <a:cubicBezTo>
                    <a:pt x="5213" y="4650"/>
                    <a:pt x="5114" y="4612"/>
                    <a:pt x="5015" y="4612"/>
                  </a:cubicBezTo>
                  <a:cubicBezTo>
                    <a:pt x="4919" y="4612"/>
                    <a:pt x="4822" y="4648"/>
                    <a:pt x="4747" y="4722"/>
                  </a:cubicBezTo>
                  <a:cubicBezTo>
                    <a:pt x="4599" y="4872"/>
                    <a:pt x="4600" y="5115"/>
                    <a:pt x="4753" y="5261"/>
                  </a:cubicBezTo>
                  <a:lnTo>
                    <a:pt x="5198" y="5706"/>
                  </a:lnTo>
                  <a:lnTo>
                    <a:pt x="2904" y="8001"/>
                  </a:lnTo>
                  <a:lnTo>
                    <a:pt x="2459" y="7556"/>
                  </a:lnTo>
                  <a:cubicBezTo>
                    <a:pt x="2386" y="7488"/>
                    <a:pt x="2293" y="7455"/>
                    <a:pt x="2201" y="7455"/>
                  </a:cubicBezTo>
                  <a:cubicBezTo>
                    <a:pt x="2104" y="7455"/>
                    <a:pt x="2007" y="7492"/>
                    <a:pt x="1934" y="7565"/>
                  </a:cubicBezTo>
                  <a:cubicBezTo>
                    <a:pt x="1790" y="7709"/>
                    <a:pt x="1785" y="7941"/>
                    <a:pt x="1924" y="8090"/>
                  </a:cubicBezTo>
                  <a:lnTo>
                    <a:pt x="2379" y="8545"/>
                  </a:lnTo>
                  <a:cubicBezTo>
                    <a:pt x="1607" y="9432"/>
                    <a:pt x="1146" y="10548"/>
                    <a:pt x="1066" y="11721"/>
                  </a:cubicBezTo>
                  <a:lnTo>
                    <a:pt x="422" y="11721"/>
                  </a:lnTo>
                  <a:cubicBezTo>
                    <a:pt x="416" y="11720"/>
                    <a:pt x="410" y="11720"/>
                    <a:pt x="404" y="11720"/>
                  </a:cubicBezTo>
                  <a:cubicBezTo>
                    <a:pt x="197" y="11720"/>
                    <a:pt x="27" y="11889"/>
                    <a:pt x="27" y="12098"/>
                  </a:cubicBezTo>
                  <a:cubicBezTo>
                    <a:pt x="27" y="12307"/>
                    <a:pt x="197" y="12476"/>
                    <a:pt x="404" y="12476"/>
                  </a:cubicBezTo>
                  <a:cubicBezTo>
                    <a:pt x="410" y="12476"/>
                    <a:pt x="416" y="12476"/>
                    <a:pt x="422" y="12475"/>
                  </a:cubicBezTo>
                  <a:lnTo>
                    <a:pt x="1066" y="12475"/>
                  </a:lnTo>
                  <a:cubicBezTo>
                    <a:pt x="1146" y="13650"/>
                    <a:pt x="1607" y="14764"/>
                    <a:pt x="2379" y="15651"/>
                  </a:cubicBezTo>
                  <a:lnTo>
                    <a:pt x="1035" y="16997"/>
                  </a:lnTo>
                  <a:cubicBezTo>
                    <a:pt x="1" y="18030"/>
                    <a:pt x="1" y="19706"/>
                    <a:pt x="1034" y="20739"/>
                  </a:cubicBezTo>
                  <a:cubicBezTo>
                    <a:pt x="1550" y="21255"/>
                    <a:pt x="2227" y="21513"/>
                    <a:pt x="2905" y="21513"/>
                  </a:cubicBezTo>
                  <a:cubicBezTo>
                    <a:pt x="3582" y="21513"/>
                    <a:pt x="4259" y="21255"/>
                    <a:pt x="4775" y="20739"/>
                  </a:cubicBezTo>
                  <a:lnTo>
                    <a:pt x="5132" y="20382"/>
                  </a:lnTo>
                  <a:cubicBezTo>
                    <a:pt x="5503" y="19999"/>
                    <a:pt x="5996" y="19807"/>
                    <a:pt x="6489" y="19807"/>
                  </a:cubicBezTo>
                  <a:cubicBezTo>
                    <a:pt x="6973" y="19807"/>
                    <a:pt x="7457" y="19991"/>
                    <a:pt x="7826" y="20361"/>
                  </a:cubicBezTo>
                  <a:cubicBezTo>
                    <a:pt x="8572" y="21109"/>
                    <a:pt x="8562" y="22323"/>
                    <a:pt x="7803" y="23057"/>
                  </a:cubicBezTo>
                  <a:cubicBezTo>
                    <a:pt x="7649" y="23203"/>
                    <a:pt x="7648" y="23446"/>
                    <a:pt x="7797" y="23596"/>
                  </a:cubicBezTo>
                  <a:cubicBezTo>
                    <a:pt x="7871" y="23669"/>
                    <a:pt x="7967" y="23706"/>
                    <a:pt x="8064" y="23706"/>
                  </a:cubicBezTo>
                  <a:cubicBezTo>
                    <a:pt x="8163" y="23706"/>
                    <a:pt x="8262" y="23667"/>
                    <a:pt x="8336" y="23590"/>
                  </a:cubicBezTo>
                  <a:cubicBezTo>
                    <a:pt x="9368" y="22559"/>
                    <a:pt x="9368" y="20880"/>
                    <a:pt x="8336" y="19848"/>
                  </a:cubicBezTo>
                  <a:cubicBezTo>
                    <a:pt x="7820" y="19333"/>
                    <a:pt x="7143" y="19075"/>
                    <a:pt x="6465" y="19075"/>
                  </a:cubicBezTo>
                  <a:cubicBezTo>
                    <a:pt x="5788" y="19075"/>
                    <a:pt x="5111" y="19333"/>
                    <a:pt x="4596" y="19848"/>
                  </a:cubicBezTo>
                  <a:lnTo>
                    <a:pt x="4239" y="20205"/>
                  </a:lnTo>
                  <a:cubicBezTo>
                    <a:pt x="3870" y="20574"/>
                    <a:pt x="3386" y="20759"/>
                    <a:pt x="2903" y="20759"/>
                  </a:cubicBezTo>
                  <a:cubicBezTo>
                    <a:pt x="2419" y="20759"/>
                    <a:pt x="1936" y="20574"/>
                    <a:pt x="1567" y="20205"/>
                  </a:cubicBezTo>
                  <a:cubicBezTo>
                    <a:pt x="829" y="19467"/>
                    <a:pt x="829" y="18272"/>
                    <a:pt x="1567" y="17533"/>
                  </a:cubicBezTo>
                  <a:lnTo>
                    <a:pt x="2911" y="16188"/>
                  </a:lnTo>
                  <a:cubicBezTo>
                    <a:pt x="3797" y="16963"/>
                    <a:pt x="4913" y="17426"/>
                    <a:pt x="6087" y="17504"/>
                  </a:cubicBezTo>
                  <a:lnTo>
                    <a:pt x="6087" y="18146"/>
                  </a:lnTo>
                  <a:cubicBezTo>
                    <a:pt x="6096" y="18348"/>
                    <a:pt x="6262" y="18509"/>
                    <a:pt x="6464" y="18509"/>
                  </a:cubicBezTo>
                  <a:cubicBezTo>
                    <a:pt x="6666" y="18509"/>
                    <a:pt x="6833" y="18348"/>
                    <a:pt x="6842" y="18146"/>
                  </a:cubicBezTo>
                  <a:lnTo>
                    <a:pt x="6842" y="17504"/>
                  </a:lnTo>
                  <a:cubicBezTo>
                    <a:pt x="8016" y="17426"/>
                    <a:pt x="9132" y="16963"/>
                    <a:pt x="10018" y="16188"/>
                  </a:cubicBezTo>
                  <a:lnTo>
                    <a:pt x="10473" y="16643"/>
                  </a:lnTo>
                  <a:cubicBezTo>
                    <a:pt x="10545" y="16711"/>
                    <a:pt x="10638" y="16744"/>
                    <a:pt x="10730" y="16744"/>
                  </a:cubicBezTo>
                  <a:cubicBezTo>
                    <a:pt x="10827" y="16744"/>
                    <a:pt x="10924" y="16707"/>
                    <a:pt x="10998" y="16633"/>
                  </a:cubicBezTo>
                  <a:cubicBezTo>
                    <a:pt x="11141" y="16490"/>
                    <a:pt x="11145" y="16258"/>
                    <a:pt x="11006" y="16110"/>
                  </a:cubicBezTo>
                  <a:lnTo>
                    <a:pt x="10561" y="15663"/>
                  </a:lnTo>
                  <a:lnTo>
                    <a:pt x="12856" y="13370"/>
                  </a:lnTo>
                  <a:lnTo>
                    <a:pt x="13301" y="13815"/>
                  </a:lnTo>
                  <a:cubicBezTo>
                    <a:pt x="13376" y="13892"/>
                    <a:pt x="13475" y="13930"/>
                    <a:pt x="13574" y="13930"/>
                  </a:cubicBezTo>
                  <a:cubicBezTo>
                    <a:pt x="13670" y="13930"/>
                    <a:pt x="13767" y="13894"/>
                    <a:pt x="13840" y="13819"/>
                  </a:cubicBezTo>
                  <a:cubicBezTo>
                    <a:pt x="13991" y="13671"/>
                    <a:pt x="13988" y="13427"/>
                    <a:pt x="13836" y="13280"/>
                  </a:cubicBezTo>
                  <a:lnTo>
                    <a:pt x="13390" y="12835"/>
                  </a:lnTo>
                  <a:lnTo>
                    <a:pt x="15684" y="10542"/>
                  </a:lnTo>
                  <a:lnTo>
                    <a:pt x="16129" y="10987"/>
                  </a:lnTo>
                  <a:cubicBezTo>
                    <a:pt x="16204" y="11064"/>
                    <a:pt x="16303" y="11102"/>
                    <a:pt x="16402" y="11102"/>
                  </a:cubicBezTo>
                  <a:cubicBezTo>
                    <a:pt x="16499" y="11102"/>
                    <a:pt x="16595" y="11066"/>
                    <a:pt x="16669" y="10991"/>
                  </a:cubicBezTo>
                  <a:cubicBezTo>
                    <a:pt x="16819" y="10842"/>
                    <a:pt x="16816" y="10599"/>
                    <a:pt x="16664" y="10452"/>
                  </a:cubicBezTo>
                  <a:lnTo>
                    <a:pt x="16209" y="9998"/>
                  </a:lnTo>
                  <a:cubicBezTo>
                    <a:pt x="16981" y="9111"/>
                    <a:pt x="17442" y="7995"/>
                    <a:pt x="17522" y="6822"/>
                  </a:cubicBezTo>
                  <a:lnTo>
                    <a:pt x="18167" y="6822"/>
                  </a:lnTo>
                  <a:cubicBezTo>
                    <a:pt x="18173" y="6822"/>
                    <a:pt x="18178" y="6822"/>
                    <a:pt x="18183" y="6822"/>
                  </a:cubicBezTo>
                  <a:cubicBezTo>
                    <a:pt x="18390" y="6822"/>
                    <a:pt x="18561" y="6653"/>
                    <a:pt x="18561" y="6443"/>
                  </a:cubicBezTo>
                  <a:cubicBezTo>
                    <a:pt x="18561" y="6234"/>
                    <a:pt x="18390" y="6066"/>
                    <a:pt x="18183" y="6066"/>
                  </a:cubicBezTo>
                  <a:cubicBezTo>
                    <a:pt x="18178" y="6066"/>
                    <a:pt x="18173" y="6066"/>
                    <a:pt x="18167" y="6066"/>
                  </a:cubicBezTo>
                  <a:lnTo>
                    <a:pt x="18170" y="6065"/>
                  </a:lnTo>
                  <a:lnTo>
                    <a:pt x="17523" y="6065"/>
                  </a:lnTo>
                  <a:cubicBezTo>
                    <a:pt x="17444" y="4890"/>
                    <a:pt x="16982" y="3776"/>
                    <a:pt x="16210" y="2889"/>
                  </a:cubicBezTo>
                  <a:lnTo>
                    <a:pt x="16666" y="2433"/>
                  </a:lnTo>
                  <a:cubicBezTo>
                    <a:pt x="16804" y="2284"/>
                    <a:pt x="16800" y="2053"/>
                    <a:pt x="16657" y="1909"/>
                  </a:cubicBezTo>
                  <a:cubicBezTo>
                    <a:pt x="16583" y="1835"/>
                    <a:pt x="16486" y="1799"/>
                    <a:pt x="16389" y="1799"/>
                  </a:cubicBezTo>
                  <a:cubicBezTo>
                    <a:pt x="16297" y="1799"/>
                    <a:pt x="16205" y="1832"/>
                    <a:pt x="16132" y="1900"/>
                  </a:cubicBezTo>
                  <a:lnTo>
                    <a:pt x="15677" y="2354"/>
                  </a:lnTo>
                  <a:cubicBezTo>
                    <a:pt x="14791" y="1580"/>
                    <a:pt x="13675" y="1117"/>
                    <a:pt x="12501" y="1038"/>
                  </a:cubicBezTo>
                  <a:lnTo>
                    <a:pt x="12501" y="395"/>
                  </a:lnTo>
                  <a:cubicBezTo>
                    <a:pt x="12511" y="180"/>
                    <a:pt x="12339" y="0"/>
                    <a:pt x="12124" y="0"/>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276" name="Google Shape;276;p35"/>
            <p:cNvSpPr/>
            <p:nvPr/>
          </p:nvSpPr>
          <p:spPr>
            <a:xfrm>
              <a:off x="5474775" y="2488300"/>
              <a:ext cx="18925" cy="18925"/>
            </a:xfrm>
            <a:custGeom>
              <a:avLst/>
              <a:gdLst/>
              <a:ahLst/>
              <a:cxnLst/>
              <a:rect l="l" t="t" r="r" b="b"/>
              <a:pathLst>
                <a:path w="757" h="757" extrusionOk="0">
                  <a:moveTo>
                    <a:pt x="377" y="0"/>
                  </a:moveTo>
                  <a:cubicBezTo>
                    <a:pt x="168" y="0"/>
                    <a:pt x="0" y="170"/>
                    <a:pt x="0" y="379"/>
                  </a:cubicBezTo>
                  <a:cubicBezTo>
                    <a:pt x="0" y="587"/>
                    <a:pt x="168" y="756"/>
                    <a:pt x="377" y="756"/>
                  </a:cubicBezTo>
                  <a:cubicBezTo>
                    <a:pt x="587" y="756"/>
                    <a:pt x="756" y="587"/>
                    <a:pt x="756" y="379"/>
                  </a:cubicBezTo>
                  <a:cubicBezTo>
                    <a:pt x="756" y="170"/>
                    <a:pt x="587" y="0"/>
                    <a:pt x="377" y="0"/>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277" name="Google Shape;277;p35"/>
            <p:cNvSpPr/>
            <p:nvPr/>
          </p:nvSpPr>
          <p:spPr>
            <a:xfrm>
              <a:off x="5474775" y="2434875"/>
              <a:ext cx="18925" cy="18925"/>
            </a:xfrm>
            <a:custGeom>
              <a:avLst/>
              <a:gdLst/>
              <a:ahLst/>
              <a:cxnLst/>
              <a:rect l="l" t="t" r="r" b="b"/>
              <a:pathLst>
                <a:path w="757" h="757" extrusionOk="0">
                  <a:moveTo>
                    <a:pt x="377" y="0"/>
                  </a:moveTo>
                  <a:cubicBezTo>
                    <a:pt x="168" y="0"/>
                    <a:pt x="0" y="169"/>
                    <a:pt x="0" y="378"/>
                  </a:cubicBezTo>
                  <a:cubicBezTo>
                    <a:pt x="0" y="587"/>
                    <a:pt x="168" y="757"/>
                    <a:pt x="377" y="757"/>
                  </a:cubicBezTo>
                  <a:cubicBezTo>
                    <a:pt x="587" y="757"/>
                    <a:pt x="756" y="587"/>
                    <a:pt x="756" y="378"/>
                  </a:cubicBezTo>
                  <a:cubicBezTo>
                    <a:pt x="756" y="169"/>
                    <a:pt x="587" y="0"/>
                    <a:pt x="377" y="0"/>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278" name="Google Shape;278;p35"/>
            <p:cNvSpPr/>
            <p:nvPr/>
          </p:nvSpPr>
          <p:spPr>
            <a:xfrm>
              <a:off x="5218525" y="2372550"/>
              <a:ext cx="354975" cy="335925"/>
            </a:xfrm>
            <a:custGeom>
              <a:avLst/>
              <a:gdLst/>
              <a:ahLst/>
              <a:cxnLst/>
              <a:rect l="l" t="t" r="r" b="b"/>
              <a:pathLst>
                <a:path w="14199" h="13437" extrusionOk="0">
                  <a:moveTo>
                    <a:pt x="9915" y="0"/>
                  </a:moveTo>
                  <a:cubicBezTo>
                    <a:pt x="8915" y="0"/>
                    <a:pt x="7915" y="381"/>
                    <a:pt x="7154" y="1142"/>
                  </a:cubicBezTo>
                  <a:cubicBezTo>
                    <a:pt x="7015" y="1291"/>
                    <a:pt x="7020" y="1524"/>
                    <a:pt x="7163" y="1667"/>
                  </a:cubicBezTo>
                  <a:cubicBezTo>
                    <a:pt x="7237" y="1741"/>
                    <a:pt x="7334" y="1778"/>
                    <a:pt x="7431" y="1778"/>
                  </a:cubicBezTo>
                  <a:cubicBezTo>
                    <a:pt x="7523" y="1778"/>
                    <a:pt x="7615" y="1745"/>
                    <a:pt x="7687" y="1677"/>
                  </a:cubicBezTo>
                  <a:cubicBezTo>
                    <a:pt x="8301" y="1063"/>
                    <a:pt x="9108" y="756"/>
                    <a:pt x="9914" y="756"/>
                  </a:cubicBezTo>
                  <a:cubicBezTo>
                    <a:pt x="10721" y="756"/>
                    <a:pt x="11527" y="1063"/>
                    <a:pt x="12141" y="1677"/>
                  </a:cubicBezTo>
                  <a:cubicBezTo>
                    <a:pt x="13369" y="2905"/>
                    <a:pt x="13370" y="4903"/>
                    <a:pt x="12141" y="6131"/>
                  </a:cubicBezTo>
                  <a:lnTo>
                    <a:pt x="6485" y="11788"/>
                  </a:lnTo>
                  <a:cubicBezTo>
                    <a:pt x="5875" y="12369"/>
                    <a:pt x="5092" y="12659"/>
                    <a:pt x="4310" y="12659"/>
                  </a:cubicBezTo>
                  <a:cubicBezTo>
                    <a:pt x="3503" y="12659"/>
                    <a:pt x="2696" y="12351"/>
                    <a:pt x="2081" y="11737"/>
                  </a:cubicBezTo>
                  <a:cubicBezTo>
                    <a:pt x="871" y="10527"/>
                    <a:pt x="849" y="8573"/>
                    <a:pt x="2031" y="7335"/>
                  </a:cubicBezTo>
                  <a:lnTo>
                    <a:pt x="6619" y="2746"/>
                  </a:lnTo>
                  <a:cubicBezTo>
                    <a:pt x="6762" y="2598"/>
                    <a:pt x="6759" y="2362"/>
                    <a:pt x="6613" y="2216"/>
                  </a:cubicBezTo>
                  <a:cubicBezTo>
                    <a:pt x="6540" y="2143"/>
                    <a:pt x="6443" y="2106"/>
                    <a:pt x="6346" y="2106"/>
                  </a:cubicBezTo>
                  <a:cubicBezTo>
                    <a:pt x="6252" y="2106"/>
                    <a:pt x="6157" y="2141"/>
                    <a:pt x="6084" y="2212"/>
                  </a:cubicBezTo>
                  <a:lnTo>
                    <a:pt x="1496" y="6800"/>
                  </a:lnTo>
                  <a:cubicBezTo>
                    <a:pt x="0" y="8329"/>
                    <a:pt x="13" y="10779"/>
                    <a:pt x="1527" y="12292"/>
                  </a:cubicBezTo>
                  <a:cubicBezTo>
                    <a:pt x="2289" y="13055"/>
                    <a:pt x="3288" y="13436"/>
                    <a:pt x="4288" y="13436"/>
                  </a:cubicBezTo>
                  <a:cubicBezTo>
                    <a:pt x="5274" y="13436"/>
                    <a:pt x="6260" y="13066"/>
                    <a:pt x="7020" y="12323"/>
                  </a:cubicBezTo>
                  <a:lnTo>
                    <a:pt x="12676" y="6666"/>
                  </a:lnTo>
                  <a:cubicBezTo>
                    <a:pt x="14198" y="5142"/>
                    <a:pt x="14198" y="2664"/>
                    <a:pt x="12676" y="1142"/>
                  </a:cubicBezTo>
                  <a:cubicBezTo>
                    <a:pt x="11915" y="381"/>
                    <a:pt x="10915" y="0"/>
                    <a:pt x="9915" y="0"/>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279" name="Google Shape;279;p35"/>
            <p:cNvSpPr/>
            <p:nvPr/>
          </p:nvSpPr>
          <p:spPr>
            <a:xfrm>
              <a:off x="5297700" y="2574500"/>
              <a:ext cx="18925" cy="18925"/>
            </a:xfrm>
            <a:custGeom>
              <a:avLst/>
              <a:gdLst/>
              <a:ahLst/>
              <a:cxnLst/>
              <a:rect l="l" t="t" r="r" b="b"/>
              <a:pathLst>
                <a:path w="757" h="757" extrusionOk="0">
                  <a:moveTo>
                    <a:pt x="378" y="1"/>
                  </a:moveTo>
                  <a:cubicBezTo>
                    <a:pt x="170" y="1"/>
                    <a:pt x="0" y="170"/>
                    <a:pt x="0" y="378"/>
                  </a:cubicBezTo>
                  <a:cubicBezTo>
                    <a:pt x="0" y="588"/>
                    <a:pt x="170" y="757"/>
                    <a:pt x="378" y="757"/>
                  </a:cubicBezTo>
                  <a:cubicBezTo>
                    <a:pt x="587" y="757"/>
                    <a:pt x="756" y="588"/>
                    <a:pt x="756" y="378"/>
                  </a:cubicBezTo>
                  <a:cubicBezTo>
                    <a:pt x="756" y="170"/>
                    <a:pt x="587" y="1"/>
                    <a:pt x="378" y="1"/>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280" name="Google Shape;280;p35"/>
            <p:cNvSpPr/>
            <p:nvPr/>
          </p:nvSpPr>
          <p:spPr>
            <a:xfrm>
              <a:off x="5343300" y="2488900"/>
              <a:ext cx="96500" cy="94500"/>
            </a:xfrm>
            <a:custGeom>
              <a:avLst/>
              <a:gdLst/>
              <a:ahLst/>
              <a:cxnLst/>
              <a:rect l="l" t="t" r="r" b="b"/>
              <a:pathLst>
                <a:path w="3860" h="3780" extrusionOk="0">
                  <a:moveTo>
                    <a:pt x="3439" y="1"/>
                  </a:moveTo>
                  <a:cubicBezTo>
                    <a:pt x="3338" y="1"/>
                    <a:pt x="3237" y="41"/>
                    <a:pt x="3163" y="121"/>
                  </a:cubicBezTo>
                  <a:cubicBezTo>
                    <a:pt x="2869" y="416"/>
                    <a:pt x="2858" y="728"/>
                    <a:pt x="2852" y="933"/>
                  </a:cubicBezTo>
                  <a:cubicBezTo>
                    <a:pt x="2848" y="1102"/>
                    <a:pt x="2842" y="1154"/>
                    <a:pt x="2764" y="1234"/>
                  </a:cubicBezTo>
                  <a:cubicBezTo>
                    <a:pt x="2684" y="1312"/>
                    <a:pt x="2631" y="1318"/>
                    <a:pt x="2463" y="1323"/>
                  </a:cubicBezTo>
                  <a:cubicBezTo>
                    <a:pt x="2257" y="1329"/>
                    <a:pt x="1946" y="1338"/>
                    <a:pt x="1651" y="1633"/>
                  </a:cubicBezTo>
                  <a:cubicBezTo>
                    <a:pt x="1357" y="1928"/>
                    <a:pt x="1346" y="2239"/>
                    <a:pt x="1340" y="2445"/>
                  </a:cubicBezTo>
                  <a:cubicBezTo>
                    <a:pt x="1336" y="2614"/>
                    <a:pt x="1332" y="2666"/>
                    <a:pt x="1252" y="2746"/>
                  </a:cubicBezTo>
                  <a:cubicBezTo>
                    <a:pt x="1172" y="2825"/>
                    <a:pt x="1119" y="2830"/>
                    <a:pt x="951" y="2834"/>
                  </a:cubicBezTo>
                  <a:cubicBezTo>
                    <a:pt x="745" y="2841"/>
                    <a:pt x="434" y="2850"/>
                    <a:pt x="139" y="3145"/>
                  </a:cubicBezTo>
                  <a:cubicBezTo>
                    <a:pt x="1" y="3294"/>
                    <a:pt x="5" y="3525"/>
                    <a:pt x="148" y="3670"/>
                  </a:cubicBezTo>
                  <a:cubicBezTo>
                    <a:pt x="222" y="3743"/>
                    <a:pt x="319" y="3780"/>
                    <a:pt x="416" y="3780"/>
                  </a:cubicBezTo>
                  <a:cubicBezTo>
                    <a:pt x="508" y="3780"/>
                    <a:pt x="600" y="3746"/>
                    <a:pt x="673" y="3678"/>
                  </a:cubicBezTo>
                  <a:cubicBezTo>
                    <a:pt x="752" y="3600"/>
                    <a:pt x="805" y="3594"/>
                    <a:pt x="973" y="3590"/>
                  </a:cubicBezTo>
                  <a:cubicBezTo>
                    <a:pt x="1180" y="3584"/>
                    <a:pt x="1491" y="3575"/>
                    <a:pt x="1785" y="3279"/>
                  </a:cubicBezTo>
                  <a:cubicBezTo>
                    <a:pt x="2080" y="2984"/>
                    <a:pt x="2091" y="2673"/>
                    <a:pt x="2096" y="2467"/>
                  </a:cubicBezTo>
                  <a:cubicBezTo>
                    <a:pt x="2101" y="2299"/>
                    <a:pt x="2105" y="2246"/>
                    <a:pt x="2185" y="2168"/>
                  </a:cubicBezTo>
                  <a:cubicBezTo>
                    <a:pt x="2264" y="2088"/>
                    <a:pt x="2318" y="2082"/>
                    <a:pt x="2486" y="2078"/>
                  </a:cubicBezTo>
                  <a:cubicBezTo>
                    <a:pt x="2692" y="2072"/>
                    <a:pt x="3003" y="2063"/>
                    <a:pt x="3298" y="1767"/>
                  </a:cubicBezTo>
                  <a:cubicBezTo>
                    <a:pt x="3592" y="1472"/>
                    <a:pt x="3601" y="1161"/>
                    <a:pt x="3607" y="955"/>
                  </a:cubicBezTo>
                  <a:cubicBezTo>
                    <a:pt x="3613" y="787"/>
                    <a:pt x="3617" y="734"/>
                    <a:pt x="3697" y="656"/>
                  </a:cubicBezTo>
                  <a:cubicBezTo>
                    <a:pt x="3855" y="510"/>
                    <a:pt x="3859" y="262"/>
                    <a:pt x="3707" y="112"/>
                  </a:cubicBezTo>
                  <a:cubicBezTo>
                    <a:pt x="3633" y="38"/>
                    <a:pt x="3536" y="1"/>
                    <a:pt x="3439" y="1"/>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grpSp>
      <p:grpSp>
        <p:nvGrpSpPr>
          <p:cNvPr id="281" name="Google Shape;281;p35"/>
          <p:cNvGrpSpPr/>
          <p:nvPr/>
        </p:nvGrpSpPr>
        <p:grpSpPr>
          <a:xfrm>
            <a:off x="7133816" y="3967183"/>
            <a:ext cx="495232" cy="495232"/>
            <a:chOff x="2916375" y="2299950"/>
            <a:chExt cx="592100" cy="592100"/>
          </a:xfrm>
        </p:grpSpPr>
        <p:sp>
          <p:nvSpPr>
            <p:cNvPr id="282" name="Google Shape;282;p35"/>
            <p:cNvSpPr/>
            <p:nvPr/>
          </p:nvSpPr>
          <p:spPr>
            <a:xfrm>
              <a:off x="2916375" y="2299950"/>
              <a:ext cx="592100" cy="592100"/>
            </a:xfrm>
            <a:custGeom>
              <a:avLst/>
              <a:gdLst/>
              <a:ahLst/>
              <a:cxnLst/>
              <a:rect l="l" t="t" r="r" b="b"/>
              <a:pathLst>
                <a:path w="23684" h="23684" extrusionOk="0">
                  <a:moveTo>
                    <a:pt x="11842" y="1"/>
                  </a:moveTo>
                  <a:cubicBezTo>
                    <a:pt x="8972" y="1"/>
                    <a:pt x="6198" y="1043"/>
                    <a:pt x="4040" y="2936"/>
                  </a:cubicBezTo>
                  <a:cubicBezTo>
                    <a:pt x="3883" y="3073"/>
                    <a:pt x="3868" y="3312"/>
                    <a:pt x="4005" y="3468"/>
                  </a:cubicBezTo>
                  <a:cubicBezTo>
                    <a:pt x="4079" y="3554"/>
                    <a:pt x="4184" y="3598"/>
                    <a:pt x="4289" y="3598"/>
                  </a:cubicBezTo>
                  <a:cubicBezTo>
                    <a:pt x="4378" y="3598"/>
                    <a:pt x="4466" y="3567"/>
                    <a:pt x="4538" y="3504"/>
                  </a:cubicBezTo>
                  <a:cubicBezTo>
                    <a:pt x="6559" y="1732"/>
                    <a:pt x="9156" y="757"/>
                    <a:pt x="11842" y="757"/>
                  </a:cubicBezTo>
                  <a:cubicBezTo>
                    <a:pt x="17955" y="757"/>
                    <a:pt x="22928" y="5731"/>
                    <a:pt x="22928" y="11842"/>
                  </a:cubicBezTo>
                  <a:cubicBezTo>
                    <a:pt x="22928" y="17955"/>
                    <a:pt x="17955" y="22928"/>
                    <a:pt x="11842" y="22928"/>
                  </a:cubicBezTo>
                  <a:cubicBezTo>
                    <a:pt x="5731" y="22928"/>
                    <a:pt x="757" y="17954"/>
                    <a:pt x="757" y="11842"/>
                  </a:cubicBezTo>
                  <a:cubicBezTo>
                    <a:pt x="755" y="9156"/>
                    <a:pt x="1732" y="6559"/>
                    <a:pt x="3504" y="4538"/>
                  </a:cubicBezTo>
                  <a:cubicBezTo>
                    <a:pt x="3642" y="4381"/>
                    <a:pt x="3626" y="4142"/>
                    <a:pt x="3469" y="4005"/>
                  </a:cubicBezTo>
                  <a:cubicBezTo>
                    <a:pt x="3397" y="3942"/>
                    <a:pt x="3308" y="3911"/>
                    <a:pt x="3220" y="3911"/>
                  </a:cubicBezTo>
                  <a:cubicBezTo>
                    <a:pt x="3115" y="3911"/>
                    <a:pt x="3011" y="3955"/>
                    <a:pt x="2937" y="4040"/>
                  </a:cubicBezTo>
                  <a:cubicBezTo>
                    <a:pt x="1043" y="6198"/>
                    <a:pt x="1" y="8971"/>
                    <a:pt x="1" y="11842"/>
                  </a:cubicBezTo>
                  <a:cubicBezTo>
                    <a:pt x="1" y="15006"/>
                    <a:pt x="1233" y="17979"/>
                    <a:pt x="3470" y="20216"/>
                  </a:cubicBezTo>
                  <a:cubicBezTo>
                    <a:pt x="5706" y="22452"/>
                    <a:pt x="8680" y="23684"/>
                    <a:pt x="11842" y="23684"/>
                  </a:cubicBezTo>
                  <a:cubicBezTo>
                    <a:pt x="15006" y="23684"/>
                    <a:pt x="17979" y="22452"/>
                    <a:pt x="20216" y="20216"/>
                  </a:cubicBezTo>
                  <a:cubicBezTo>
                    <a:pt x="22453" y="17979"/>
                    <a:pt x="23684" y="15006"/>
                    <a:pt x="23684" y="11842"/>
                  </a:cubicBezTo>
                  <a:cubicBezTo>
                    <a:pt x="23684" y="8680"/>
                    <a:pt x="22453" y="5706"/>
                    <a:pt x="20216" y="3470"/>
                  </a:cubicBezTo>
                  <a:cubicBezTo>
                    <a:pt x="17979" y="1233"/>
                    <a:pt x="15006" y="1"/>
                    <a:pt x="11842" y="1"/>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283" name="Google Shape;283;p35"/>
            <p:cNvSpPr/>
            <p:nvPr/>
          </p:nvSpPr>
          <p:spPr>
            <a:xfrm>
              <a:off x="3086375" y="2504300"/>
              <a:ext cx="218850" cy="213825"/>
            </a:xfrm>
            <a:custGeom>
              <a:avLst/>
              <a:gdLst/>
              <a:ahLst/>
              <a:cxnLst/>
              <a:rect l="l" t="t" r="r" b="b"/>
              <a:pathLst>
                <a:path w="8754" h="8553" extrusionOk="0">
                  <a:moveTo>
                    <a:pt x="5042" y="898"/>
                  </a:moveTo>
                  <a:cubicBezTo>
                    <a:pt x="6571" y="898"/>
                    <a:pt x="7814" y="2140"/>
                    <a:pt x="7814" y="3668"/>
                  </a:cubicBezTo>
                  <a:cubicBezTo>
                    <a:pt x="7814" y="5196"/>
                    <a:pt x="6571" y="6440"/>
                    <a:pt x="5042" y="6440"/>
                  </a:cubicBezTo>
                  <a:cubicBezTo>
                    <a:pt x="3514" y="6440"/>
                    <a:pt x="2272" y="5196"/>
                    <a:pt x="2272" y="3668"/>
                  </a:cubicBezTo>
                  <a:cubicBezTo>
                    <a:pt x="2272" y="2140"/>
                    <a:pt x="3514" y="898"/>
                    <a:pt x="5042" y="898"/>
                  </a:cubicBezTo>
                  <a:close/>
                  <a:moveTo>
                    <a:pt x="1743" y="0"/>
                  </a:moveTo>
                  <a:cubicBezTo>
                    <a:pt x="1649" y="0"/>
                    <a:pt x="1554" y="35"/>
                    <a:pt x="1480" y="106"/>
                  </a:cubicBezTo>
                  <a:cubicBezTo>
                    <a:pt x="533" y="1048"/>
                    <a:pt x="1" y="2331"/>
                    <a:pt x="4" y="3668"/>
                  </a:cubicBezTo>
                  <a:cubicBezTo>
                    <a:pt x="12" y="3870"/>
                    <a:pt x="179" y="4031"/>
                    <a:pt x="382" y="4031"/>
                  </a:cubicBezTo>
                  <a:cubicBezTo>
                    <a:pt x="584" y="4031"/>
                    <a:pt x="751" y="3870"/>
                    <a:pt x="760" y="3668"/>
                  </a:cubicBezTo>
                  <a:cubicBezTo>
                    <a:pt x="760" y="3238"/>
                    <a:pt x="825" y="2809"/>
                    <a:pt x="951" y="2398"/>
                  </a:cubicBezTo>
                  <a:lnTo>
                    <a:pt x="1656" y="2687"/>
                  </a:lnTo>
                  <a:cubicBezTo>
                    <a:pt x="1563" y="3006"/>
                    <a:pt x="1516" y="3337"/>
                    <a:pt x="1516" y="3670"/>
                  </a:cubicBezTo>
                  <a:cubicBezTo>
                    <a:pt x="1516" y="5613"/>
                    <a:pt x="3098" y="7196"/>
                    <a:pt x="5042" y="7196"/>
                  </a:cubicBezTo>
                  <a:cubicBezTo>
                    <a:pt x="5533" y="7196"/>
                    <a:pt x="6019" y="7093"/>
                    <a:pt x="6469" y="6894"/>
                  </a:cubicBezTo>
                  <a:lnTo>
                    <a:pt x="6849" y="7553"/>
                  </a:lnTo>
                  <a:cubicBezTo>
                    <a:pt x="6624" y="7658"/>
                    <a:pt x="6391" y="7743"/>
                    <a:pt x="6152" y="7808"/>
                  </a:cubicBezTo>
                  <a:cubicBezTo>
                    <a:pt x="5946" y="7858"/>
                    <a:pt x="5822" y="8067"/>
                    <a:pt x="5878" y="8272"/>
                  </a:cubicBezTo>
                  <a:cubicBezTo>
                    <a:pt x="5923" y="8441"/>
                    <a:pt x="6075" y="8552"/>
                    <a:pt x="6241" y="8552"/>
                  </a:cubicBezTo>
                  <a:cubicBezTo>
                    <a:pt x="6276" y="8552"/>
                    <a:pt x="6311" y="8548"/>
                    <a:pt x="6347" y="8537"/>
                  </a:cubicBezTo>
                  <a:cubicBezTo>
                    <a:pt x="6771" y="8424"/>
                    <a:pt x="7179" y="8254"/>
                    <a:pt x="7560" y="8035"/>
                  </a:cubicBezTo>
                  <a:lnTo>
                    <a:pt x="7562" y="8033"/>
                  </a:lnTo>
                  <a:lnTo>
                    <a:pt x="7568" y="8030"/>
                  </a:lnTo>
                  <a:cubicBezTo>
                    <a:pt x="7947" y="7811"/>
                    <a:pt x="8296" y="7543"/>
                    <a:pt x="8606" y="7232"/>
                  </a:cubicBezTo>
                  <a:cubicBezTo>
                    <a:pt x="8753" y="7084"/>
                    <a:pt x="8753" y="6844"/>
                    <a:pt x="8606" y="6697"/>
                  </a:cubicBezTo>
                  <a:cubicBezTo>
                    <a:pt x="8532" y="6623"/>
                    <a:pt x="8435" y="6586"/>
                    <a:pt x="8338" y="6586"/>
                  </a:cubicBezTo>
                  <a:cubicBezTo>
                    <a:pt x="8241" y="6586"/>
                    <a:pt x="8145" y="6623"/>
                    <a:pt x="8071" y="6697"/>
                  </a:cubicBezTo>
                  <a:cubicBezTo>
                    <a:pt x="7896" y="6872"/>
                    <a:pt x="7705" y="7031"/>
                    <a:pt x="7504" y="7174"/>
                  </a:cubicBezTo>
                  <a:lnTo>
                    <a:pt x="7123" y="6515"/>
                  </a:lnTo>
                  <a:cubicBezTo>
                    <a:pt x="8033" y="5852"/>
                    <a:pt x="8571" y="4794"/>
                    <a:pt x="8571" y="3668"/>
                  </a:cubicBezTo>
                  <a:cubicBezTo>
                    <a:pt x="8571" y="1724"/>
                    <a:pt x="6988" y="141"/>
                    <a:pt x="5042" y="141"/>
                  </a:cubicBezTo>
                  <a:cubicBezTo>
                    <a:pt x="3750" y="141"/>
                    <a:pt x="2561" y="850"/>
                    <a:pt x="1943" y="1987"/>
                  </a:cubicBezTo>
                  <a:lnTo>
                    <a:pt x="1239" y="1698"/>
                  </a:lnTo>
                  <a:cubicBezTo>
                    <a:pt x="1442" y="1307"/>
                    <a:pt x="1703" y="951"/>
                    <a:pt x="2014" y="640"/>
                  </a:cubicBezTo>
                  <a:cubicBezTo>
                    <a:pt x="2157" y="491"/>
                    <a:pt x="2155" y="256"/>
                    <a:pt x="2009" y="111"/>
                  </a:cubicBezTo>
                  <a:cubicBezTo>
                    <a:pt x="1936" y="37"/>
                    <a:pt x="1839" y="0"/>
                    <a:pt x="1743" y="0"/>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284" name="Google Shape;284;p35"/>
            <p:cNvSpPr/>
            <p:nvPr/>
          </p:nvSpPr>
          <p:spPr>
            <a:xfrm>
              <a:off x="3202550" y="2720275"/>
              <a:ext cx="97725" cy="39525"/>
            </a:xfrm>
            <a:custGeom>
              <a:avLst/>
              <a:gdLst/>
              <a:ahLst/>
              <a:cxnLst/>
              <a:rect l="l" t="t" r="r" b="b"/>
              <a:pathLst>
                <a:path w="3909" h="1581" extrusionOk="0">
                  <a:moveTo>
                    <a:pt x="3478" y="0"/>
                  </a:moveTo>
                  <a:cubicBezTo>
                    <a:pt x="3415" y="0"/>
                    <a:pt x="3351" y="16"/>
                    <a:pt x="3293" y="49"/>
                  </a:cubicBezTo>
                  <a:cubicBezTo>
                    <a:pt x="2413" y="557"/>
                    <a:pt x="1412" y="825"/>
                    <a:pt x="395" y="825"/>
                  </a:cubicBezTo>
                  <a:cubicBezTo>
                    <a:pt x="389" y="825"/>
                    <a:pt x="383" y="825"/>
                    <a:pt x="377" y="825"/>
                  </a:cubicBezTo>
                  <a:cubicBezTo>
                    <a:pt x="170" y="825"/>
                    <a:pt x="0" y="994"/>
                    <a:pt x="0" y="1203"/>
                  </a:cubicBezTo>
                  <a:cubicBezTo>
                    <a:pt x="0" y="1412"/>
                    <a:pt x="171" y="1580"/>
                    <a:pt x="379" y="1580"/>
                  </a:cubicBezTo>
                  <a:cubicBezTo>
                    <a:pt x="385" y="1580"/>
                    <a:pt x="390" y="1580"/>
                    <a:pt x="395" y="1580"/>
                  </a:cubicBezTo>
                  <a:cubicBezTo>
                    <a:pt x="1546" y="1580"/>
                    <a:pt x="2675" y="1278"/>
                    <a:pt x="3671" y="703"/>
                  </a:cubicBezTo>
                  <a:cubicBezTo>
                    <a:pt x="3850" y="597"/>
                    <a:pt x="3909" y="369"/>
                    <a:pt x="3806" y="189"/>
                  </a:cubicBezTo>
                  <a:cubicBezTo>
                    <a:pt x="3736" y="68"/>
                    <a:pt x="3609" y="0"/>
                    <a:pt x="3478" y="0"/>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285" name="Google Shape;285;p35"/>
            <p:cNvSpPr/>
            <p:nvPr/>
          </p:nvSpPr>
          <p:spPr>
            <a:xfrm>
              <a:off x="3048650" y="2452900"/>
              <a:ext cx="97400" cy="152175"/>
            </a:xfrm>
            <a:custGeom>
              <a:avLst/>
              <a:gdLst/>
              <a:ahLst/>
              <a:cxnLst/>
              <a:rect l="l" t="t" r="r" b="b"/>
              <a:pathLst>
                <a:path w="3896" h="6087" extrusionOk="0">
                  <a:moveTo>
                    <a:pt x="3463" y="0"/>
                  </a:moveTo>
                  <a:cubicBezTo>
                    <a:pt x="3399" y="0"/>
                    <a:pt x="3334" y="16"/>
                    <a:pt x="3275" y="50"/>
                  </a:cubicBezTo>
                  <a:cubicBezTo>
                    <a:pt x="1256" y="1219"/>
                    <a:pt x="1" y="3393"/>
                    <a:pt x="1" y="5724"/>
                  </a:cubicBezTo>
                  <a:cubicBezTo>
                    <a:pt x="9" y="5926"/>
                    <a:pt x="176" y="6087"/>
                    <a:pt x="379" y="6087"/>
                  </a:cubicBezTo>
                  <a:cubicBezTo>
                    <a:pt x="581" y="6087"/>
                    <a:pt x="748" y="5926"/>
                    <a:pt x="757" y="5724"/>
                  </a:cubicBezTo>
                  <a:cubicBezTo>
                    <a:pt x="757" y="3662"/>
                    <a:pt x="1866" y="1739"/>
                    <a:pt x="3654" y="705"/>
                  </a:cubicBezTo>
                  <a:cubicBezTo>
                    <a:pt x="3834" y="600"/>
                    <a:pt x="3896" y="370"/>
                    <a:pt x="3791" y="189"/>
                  </a:cubicBezTo>
                  <a:cubicBezTo>
                    <a:pt x="3721" y="67"/>
                    <a:pt x="3594" y="0"/>
                    <a:pt x="3463" y="0"/>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286" name="Google Shape;286;p35"/>
            <p:cNvSpPr/>
            <p:nvPr/>
          </p:nvSpPr>
          <p:spPr>
            <a:xfrm>
              <a:off x="3016350" y="2450875"/>
              <a:ext cx="70500" cy="104875"/>
            </a:xfrm>
            <a:custGeom>
              <a:avLst/>
              <a:gdLst/>
              <a:ahLst/>
              <a:cxnLst/>
              <a:rect l="l" t="t" r="r" b="b"/>
              <a:pathLst>
                <a:path w="2820" h="4195" extrusionOk="0">
                  <a:moveTo>
                    <a:pt x="2406" y="0"/>
                  </a:moveTo>
                  <a:cubicBezTo>
                    <a:pt x="2311" y="0"/>
                    <a:pt x="2217" y="35"/>
                    <a:pt x="2143" y="106"/>
                  </a:cubicBezTo>
                  <a:cubicBezTo>
                    <a:pt x="1141" y="1105"/>
                    <a:pt x="422" y="2352"/>
                    <a:pt x="55" y="3720"/>
                  </a:cubicBezTo>
                  <a:cubicBezTo>
                    <a:pt x="0" y="3922"/>
                    <a:pt x="119" y="4128"/>
                    <a:pt x="321" y="4183"/>
                  </a:cubicBezTo>
                  <a:cubicBezTo>
                    <a:pt x="354" y="4191"/>
                    <a:pt x="386" y="4194"/>
                    <a:pt x="420" y="4194"/>
                  </a:cubicBezTo>
                  <a:cubicBezTo>
                    <a:pt x="591" y="4194"/>
                    <a:pt x="740" y="4079"/>
                    <a:pt x="784" y="3914"/>
                  </a:cubicBezTo>
                  <a:cubicBezTo>
                    <a:pt x="1117" y="2676"/>
                    <a:pt x="1770" y="1546"/>
                    <a:pt x="2678" y="640"/>
                  </a:cubicBezTo>
                  <a:cubicBezTo>
                    <a:pt x="2819" y="491"/>
                    <a:pt x="2818" y="257"/>
                    <a:pt x="2672" y="111"/>
                  </a:cubicBezTo>
                  <a:cubicBezTo>
                    <a:pt x="2598" y="37"/>
                    <a:pt x="2502" y="0"/>
                    <a:pt x="2406" y="0"/>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287" name="Google Shape;287;p35"/>
            <p:cNvSpPr/>
            <p:nvPr/>
          </p:nvSpPr>
          <p:spPr>
            <a:xfrm>
              <a:off x="2954175" y="2337750"/>
              <a:ext cx="516550" cy="516550"/>
            </a:xfrm>
            <a:custGeom>
              <a:avLst/>
              <a:gdLst/>
              <a:ahLst/>
              <a:cxnLst/>
              <a:rect l="l" t="t" r="r" b="b"/>
              <a:pathLst>
                <a:path w="20662" h="20662" extrusionOk="0">
                  <a:moveTo>
                    <a:pt x="10330" y="1"/>
                  </a:moveTo>
                  <a:cubicBezTo>
                    <a:pt x="4634" y="1"/>
                    <a:pt x="1" y="4634"/>
                    <a:pt x="1" y="10330"/>
                  </a:cubicBezTo>
                  <a:cubicBezTo>
                    <a:pt x="1" y="16026"/>
                    <a:pt x="4634" y="20661"/>
                    <a:pt x="10330" y="20661"/>
                  </a:cubicBezTo>
                  <a:cubicBezTo>
                    <a:pt x="12799" y="20661"/>
                    <a:pt x="15186" y="19777"/>
                    <a:pt x="17059" y="18167"/>
                  </a:cubicBezTo>
                  <a:cubicBezTo>
                    <a:pt x="17223" y="18033"/>
                    <a:pt x="17244" y="17790"/>
                    <a:pt x="17105" y="17630"/>
                  </a:cubicBezTo>
                  <a:cubicBezTo>
                    <a:pt x="17031" y="17543"/>
                    <a:pt x="16926" y="17498"/>
                    <a:pt x="16820" y="17498"/>
                  </a:cubicBezTo>
                  <a:cubicBezTo>
                    <a:pt x="16730" y="17498"/>
                    <a:pt x="16640" y="17530"/>
                    <a:pt x="16567" y="17596"/>
                  </a:cubicBezTo>
                  <a:cubicBezTo>
                    <a:pt x="14831" y="19086"/>
                    <a:pt x="12619" y="19905"/>
                    <a:pt x="10330" y="19905"/>
                  </a:cubicBezTo>
                  <a:cubicBezTo>
                    <a:pt x="5051" y="19905"/>
                    <a:pt x="757" y="15609"/>
                    <a:pt x="757" y="10330"/>
                  </a:cubicBezTo>
                  <a:cubicBezTo>
                    <a:pt x="757" y="5051"/>
                    <a:pt x="5051" y="757"/>
                    <a:pt x="10330" y="757"/>
                  </a:cubicBezTo>
                  <a:cubicBezTo>
                    <a:pt x="15609" y="757"/>
                    <a:pt x="19905" y="5051"/>
                    <a:pt x="19905" y="10330"/>
                  </a:cubicBezTo>
                  <a:cubicBezTo>
                    <a:pt x="19905" y="12619"/>
                    <a:pt x="19086" y="14831"/>
                    <a:pt x="17596" y="16567"/>
                  </a:cubicBezTo>
                  <a:cubicBezTo>
                    <a:pt x="17459" y="16725"/>
                    <a:pt x="17478" y="16963"/>
                    <a:pt x="17636" y="17099"/>
                  </a:cubicBezTo>
                  <a:cubicBezTo>
                    <a:pt x="17707" y="17160"/>
                    <a:pt x="17794" y="17190"/>
                    <a:pt x="17882" y="17190"/>
                  </a:cubicBezTo>
                  <a:cubicBezTo>
                    <a:pt x="17988" y="17190"/>
                    <a:pt x="18094" y="17146"/>
                    <a:pt x="18169" y="17059"/>
                  </a:cubicBezTo>
                  <a:cubicBezTo>
                    <a:pt x="19777" y="15186"/>
                    <a:pt x="20661" y="12799"/>
                    <a:pt x="20661" y="10330"/>
                  </a:cubicBezTo>
                  <a:cubicBezTo>
                    <a:pt x="20661" y="4634"/>
                    <a:pt x="16026" y="1"/>
                    <a:pt x="10330" y="1"/>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288" name="Google Shape;288;p35"/>
            <p:cNvSpPr/>
            <p:nvPr/>
          </p:nvSpPr>
          <p:spPr>
            <a:xfrm>
              <a:off x="3164550" y="2776150"/>
              <a:ext cx="18925" cy="18925"/>
            </a:xfrm>
            <a:custGeom>
              <a:avLst/>
              <a:gdLst/>
              <a:ahLst/>
              <a:cxnLst/>
              <a:rect l="l" t="t" r="r" b="b"/>
              <a:pathLst>
                <a:path w="757" h="757" extrusionOk="0">
                  <a:moveTo>
                    <a:pt x="378" y="1"/>
                  </a:moveTo>
                  <a:cubicBezTo>
                    <a:pt x="170" y="1"/>
                    <a:pt x="1" y="169"/>
                    <a:pt x="1" y="378"/>
                  </a:cubicBezTo>
                  <a:cubicBezTo>
                    <a:pt x="1" y="587"/>
                    <a:pt x="170" y="757"/>
                    <a:pt x="378" y="757"/>
                  </a:cubicBezTo>
                  <a:cubicBezTo>
                    <a:pt x="588" y="757"/>
                    <a:pt x="757" y="587"/>
                    <a:pt x="757" y="378"/>
                  </a:cubicBezTo>
                  <a:cubicBezTo>
                    <a:pt x="757" y="169"/>
                    <a:pt x="588" y="1"/>
                    <a:pt x="378" y="1"/>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289" name="Google Shape;289;p35"/>
            <p:cNvSpPr/>
            <p:nvPr/>
          </p:nvSpPr>
          <p:spPr>
            <a:xfrm>
              <a:off x="3143150" y="2403900"/>
              <a:ext cx="18925" cy="18925"/>
            </a:xfrm>
            <a:custGeom>
              <a:avLst/>
              <a:gdLst/>
              <a:ahLst/>
              <a:cxnLst/>
              <a:rect l="l" t="t" r="r" b="b"/>
              <a:pathLst>
                <a:path w="757" h="757" extrusionOk="0">
                  <a:moveTo>
                    <a:pt x="378" y="0"/>
                  </a:moveTo>
                  <a:cubicBezTo>
                    <a:pt x="169" y="0"/>
                    <a:pt x="1" y="170"/>
                    <a:pt x="1" y="377"/>
                  </a:cubicBezTo>
                  <a:cubicBezTo>
                    <a:pt x="1" y="587"/>
                    <a:pt x="169" y="756"/>
                    <a:pt x="378" y="756"/>
                  </a:cubicBezTo>
                  <a:cubicBezTo>
                    <a:pt x="587" y="756"/>
                    <a:pt x="757" y="587"/>
                    <a:pt x="757" y="377"/>
                  </a:cubicBezTo>
                  <a:cubicBezTo>
                    <a:pt x="757" y="170"/>
                    <a:pt x="587" y="0"/>
                    <a:pt x="378" y="0"/>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290" name="Google Shape;290;p35"/>
            <p:cNvSpPr/>
            <p:nvPr/>
          </p:nvSpPr>
          <p:spPr>
            <a:xfrm>
              <a:off x="3174875" y="2399325"/>
              <a:ext cx="73375" cy="69325"/>
            </a:xfrm>
            <a:custGeom>
              <a:avLst/>
              <a:gdLst/>
              <a:ahLst/>
              <a:cxnLst/>
              <a:rect l="l" t="t" r="r" b="b"/>
              <a:pathLst>
                <a:path w="2935" h="2773" extrusionOk="0">
                  <a:moveTo>
                    <a:pt x="1505" y="755"/>
                  </a:moveTo>
                  <a:cubicBezTo>
                    <a:pt x="1727" y="755"/>
                    <a:pt x="1936" y="874"/>
                    <a:pt x="2049" y="1070"/>
                  </a:cubicBezTo>
                  <a:cubicBezTo>
                    <a:pt x="2177" y="1291"/>
                    <a:pt x="2160" y="1568"/>
                    <a:pt x="2003" y="1770"/>
                  </a:cubicBezTo>
                  <a:cubicBezTo>
                    <a:pt x="1883" y="1928"/>
                    <a:pt x="1697" y="2016"/>
                    <a:pt x="1504" y="2016"/>
                  </a:cubicBezTo>
                  <a:cubicBezTo>
                    <a:pt x="1449" y="2016"/>
                    <a:pt x="1393" y="2009"/>
                    <a:pt x="1339" y="1994"/>
                  </a:cubicBezTo>
                  <a:cubicBezTo>
                    <a:pt x="1004" y="1904"/>
                    <a:pt x="804" y="1560"/>
                    <a:pt x="894" y="1224"/>
                  </a:cubicBezTo>
                  <a:cubicBezTo>
                    <a:pt x="960" y="977"/>
                    <a:pt x="1168" y="795"/>
                    <a:pt x="1421" y="761"/>
                  </a:cubicBezTo>
                  <a:cubicBezTo>
                    <a:pt x="1449" y="757"/>
                    <a:pt x="1477" y="755"/>
                    <a:pt x="1505" y="755"/>
                  </a:cubicBezTo>
                  <a:close/>
                  <a:moveTo>
                    <a:pt x="1502" y="0"/>
                  </a:moveTo>
                  <a:cubicBezTo>
                    <a:pt x="851" y="0"/>
                    <a:pt x="274" y="459"/>
                    <a:pt x="144" y="1114"/>
                  </a:cubicBezTo>
                  <a:cubicBezTo>
                    <a:pt x="1" y="1831"/>
                    <a:pt x="438" y="2535"/>
                    <a:pt x="1144" y="2725"/>
                  </a:cubicBezTo>
                  <a:cubicBezTo>
                    <a:pt x="1261" y="2756"/>
                    <a:pt x="1382" y="2772"/>
                    <a:pt x="1504" y="2772"/>
                  </a:cubicBezTo>
                  <a:cubicBezTo>
                    <a:pt x="2233" y="2772"/>
                    <a:pt x="2839" y="2207"/>
                    <a:pt x="2888" y="1477"/>
                  </a:cubicBezTo>
                  <a:cubicBezTo>
                    <a:pt x="2935" y="749"/>
                    <a:pt x="2410" y="108"/>
                    <a:pt x="1685" y="12"/>
                  </a:cubicBezTo>
                  <a:cubicBezTo>
                    <a:pt x="1624" y="4"/>
                    <a:pt x="1562" y="0"/>
                    <a:pt x="1502" y="0"/>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291" name="Google Shape;291;p35"/>
            <p:cNvSpPr/>
            <p:nvPr/>
          </p:nvSpPr>
          <p:spPr>
            <a:xfrm>
              <a:off x="3044200" y="2659075"/>
              <a:ext cx="108200" cy="103025"/>
            </a:xfrm>
            <a:custGeom>
              <a:avLst/>
              <a:gdLst/>
              <a:ahLst/>
              <a:cxnLst/>
              <a:rect l="l" t="t" r="r" b="b"/>
              <a:pathLst>
                <a:path w="4328" h="4121" extrusionOk="0">
                  <a:moveTo>
                    <a:pt x="1472" y="755"/>
                  </a:moveTo>
                  <a:cubicBezTo>
                    <a:pt x="1664" y="755"/>
                    <a:pt x="1854" y="843"/>
                    <a:pt x="1978" y="1010"/>
                  </a:cubicBezTo>
                  <a:lnTo>
                    <a:pt x="1887" y="1077"/>
                  </a:lnTo>
                  <a:cubicBezTo>
                    <a:pt x="1719" y="1201"/>
                    <a:pt x="1683" y="1439"/>
                    <a:pt x="1809" y="1605"/>
                  </a:cubicBezTo>
                  <a:cubicBezTo>
                    <a:pt x="1883" y="1705"/>
                    <a:pt x="1997" y="1758"/>
                    <a:pt x="2112" y="1758"/>
                  </a:cubicBezTo>
                  <a:cubicBezTo>
                    <a:pt x="2191" y="1758"/>
                    <a:pt x="2270" y="1734"/>
                    <a:pt x="2338" y="1683"/>
                  </a:cubicBezTo>
                  <a:lnTo>
                    <a:pt x="2469" y="1586"/>
                  </a:lnTo>
                  <a:cubicBezTo>
                    <a:pt x="2693" y="1820"/>
                    <a:pt x="2937" y="2035"/>
                    <a:pt x="3197" y="2228"/>
                  </a:cubicBezTo>
                  <a:cubicBezTo>
                    <a:pt x="3415" y="2391"/>
                    <a:pt x="3505" y="2675"/>
                    <a:pt x="3419" y="2933"/>
                  </a:cubicBezTo>
                  <a:cubicBezTo>
                    <a:pt x="3334" y="3191"/>
                    <a:pt x="3092" y="3365"/>
                    <a:pt x="2821" y="3365"/>
                  </a:cubicBezTo>
                  <a:cubicBezTo>
                    <a:pt x="2685" y="3365"/>
                    <a:pt x="2553" y="3321"/>
                    <a:pt x="2445" y="3239"/>
                  </a:cubicBezTo>
                  <a:lnTo>
                    <a:pt x="2526" y="3130"/>
                  </a:lnTo>
                  <a:cubicBezTo>
                    <a:pt x="2654" y="2962"/>
                    <a:pt x="2621" y="2724"/>
                    <a:pt x="2453" y="2597"/>
                  </a:cubicBezTo>
                  <a:cubicBezTo>
                    <a:pt x="2385" y="2547"/>
                    <a:pt x="2306" y="2523"/>
                    <a:pt x="2227" y="2523"/>
                  </a:cubicBezTo>
                  <a:cubicBezTo>
                    <a:pt x="2110" y="2523"/>
                    <a:pt x="1994" y="2577"/>
                    <a:pt x="1921" y="2679"/>
                  </a:cubicBezTo>
                  <a:lnTo>
                    <a:pt x="1863" y="2756"/>
                  </a:lnTo>
                  <a:cubicBezTo>
                    <a:pt x="1534" y="2452"/>
                    <a:pt x="1234" y="2119"/>
                    <a:pt x="967" y="1761"/>
                  </a:cubicBezTo>
                  <a:cubicBezTo>
                    <a:pt x="759" y="1481"/>
                    <a:pt x="817" y="1088"/>
                    <a:pt x="1095" y="880"/>
                  </a:cubicBezTo>
                  <a:lnTo>
                    <a:pt x="1097" y="880"/>
                  </a:lnTo>
                  <a:cubicBezTo>
                    <a:pt x="1209" y="796"/>
                    <a:pt x="1341" y="755"/>
                    <a:pt x="1472" y="755"/>
                  </a:cubicBezTo>
                  <a:close/>
                  <a:moveTo>
                    <a:pt x="1474" y="0"/>
                  </a:moveTo>
                  <a:cubicBezTo>
                    <a:pt x="949" y="0"/>
                    <a:pt x="470" y="295"/>
                    <a:pt x="236" y="764"/>
                  </a:cubicBezTo>
                  <a:cubicBezTo>
                    <a:pt x="0" y="1232"/>
                    <a:pt x="50" y="1792"/>
                    <a:pt x="363" y="2212"/>
                  </a:cubicBezTo>
                  <a:cubicBezTo>
                    <a:pt x="740" y="2719"/>
                    <a:pt x="1176" y="3179"/>
                    <a:pt x="1663" y="3581"/>
                  </a:cubicBezTo>
                  <a:lnTo>
                    <a:pt x="1661" y="3581"/>
                  </a:lnTo>
                  <a:cubicBezTo>
                    <a:pt x="1673" y="3593"/>
                    <a:pt x="1685" y="3603"/>
                    <a:pt x="1698" y="3612"/>
                  </a:cubicBezTo>
                  <a:cubicBezTo>
                    <a:pt x="1699" y="3614"/>
                    <a:pt x="1701" y="3614"/>
                    <a:pt x="1702" y="3615"/>
                  </a:cubicBezTo>
                  <a:cubicBezTo>
                    <a:pt x="1798" y="3693"/>
                    <a:pt x="1895" y="3771"/>
                    <a:pt x="1996" y="3845"/>
                  </a:cubicBezTo>
                  <a:cubicBezTo>
                    <a:pt x="2234" y="4025"/>
                    <a:pt x="2523" y="4121"/>
                    <a:pt x="2822" y="4121"/>
                  </a:cubicBezTo>
                  <a:cubicBezTo>
                    <a:pt x="3419" y="4121"/>
                    <a:pt x="3950" y="3738"/>
                    <a:pt x="4139" y="3170"/>
                  </a:cubicBezTo>
                  <a:cubicBezTo>
                    <a:pt x="4327" y="2604"/>
                    <a:pt x="4130" y="1979"/>
                    <a:pt x="3651" y="1623"/>
                  </a:cubicBezTo>
                  <a:cubicBezTo>
                    <a:pt x="3245" y="1321"/>
                    <a:pt x="2887" y="963"/>
                    <a:pt x="2585" y="557"/>
                  </a:cubicBezTo>
                  <a:cubicBezTo>
                    <a:pt x="2323" y="207"/>
                    <a:pt x="1912" y="0"/>
                    <a:pt x="1474" y="0"/>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292" name="Google Shape;292;p35"/>
            <p:cNvSpPr/>
            <p:nvPr/>
          </p:nvSpPr>
          <p:spPr>
            <a:xfrm>
              <a:off x="3323350" y="2580250"/>
              <a:ext cx="87050" cy="115400"/>
            </a:xfrm>
            <a:custGeom>
              <a:avLst/>
              <a:gdLst/>
              <a:ahLst/>
              <a:cxnLst/>
              <a:rect l="l" t="t" r="r" b="b"/>
              <a:pathLst>
                <a:path w="3482" h="4616" extrusionOk="0">
                  <a:moveTo>
                    <a:pt x="2068" y="757"/>
                  </a:moveTo>
                  <a:cubicBezTo>
                    <a:pt x="2094" y="757"/>
                    <a:pt x="2119" y="758"/>
                    <a:pt x="2142" y="761"/>
                  </a:cubicBezTo>
                  <a:cubicBezTo>
                    <a:pt x="2488" y="801"/>
                    <a:pt x="2736" y="1114"/>
                    <a:pt x="2695" y="1460"/>
                  </a:cubicBezTo>
                  <a:cubicBezTo>
                    <a:pt x="2643" y="1903"/>
                    <a:pt x="2550" y="2341"/>
                    <a:pt x="2416" y="2769"/>
                  </a:cubicBezTo>
                  <a:lnTo>
                    <a:pt x="2329" y="2730"/>
                  </a:lnTo>
                  <a:cubicBezTo>
                    <a:pt x="2281" y="2709"/>
                    <a:pt x="2230" y="2699"/>
                    <a:pt x="2180" y="2699"/>
                  </a:cubicBezTo>
                  <a:cubicBezTo>
                    <a:pt x="2034" y="2699"/>
                    <a:pt x="1894" y="2785"/>
                    <a:pt x="1833" y="2928"/>
                  </a:cubicBezTo>
                  <a:cubicBezTo>
                    <a:pt x="1750" y="3119"/>
                    <a:pt x="1839" y="3342"/>
                    <a:pt x="2030" y="3424"/>
                  </a:cubicBezTo>
                  <a:lnTo>
                    <a:pt x="2154" y="3479"/>
                  </a:lnTo>
                  <a:cubicBezTo>
                    <a:pt x="2052" y="3716"/>
                    <a:pt x="1819" y="3859"/>
                    <a:pt x="1575" y="3859"/>
                  </a:cubicBezTo>
                  <a:cubicBezTo>
                    <a:pt x="1492" y="3859"/>
                    <a:pt x="1408" y="3842"/>
                    <a:pt x="1327" y="3808"/>
                  </a:cubicBezTo>
                  <a:cubicBezTo>
                    <a:pt x="1007" y="3669"/>
                    <a:pt x="860" y="3299"/>
                    <a:pt x="999" y="2979"/>
                  </a:cubicBezTo>
                  <a:cubicBezTo>
                    <a:pt x="1127" y="2682"/>
                    <a:pt x="1230" y="2374"/>
                    <a:pt x="1308" y="2058"/>
                  </a:cubicBezTo>
                  <a:lnTo>
                    <a:pt x="1470" y="2077"/>
                  </a:lnTo>
                  <a:cubicBezTo>
                    <a:pt x="1485" y="2079"/>
                    <a:pt x="1500" y="2079"/>
                    <a:pt x="1514" y="2080"/>
                  </a:cubicBezTo>
                  <a:cubicBezTo>
                    <a:pt x="1715" y="2080"/>
                    <a:pt x="1881" y="1924"/>
                    <a:pt x="1892" y="1724"/>
                  </a:cubicBezTo>
                  <a:cubicBezTo>
                    <a:pt x="1903" y="1523"/>
                    <a:pt x="1756" y="1349"/>
                    <a:pt x="1557" y="1326"/>
                  </a:cubicBezTo>
                  <a:lnTo>
                    <a:pt x="1445" y="1312"/>
                  </a:lnTo>
                  <a:cubicBezTo>
                    <a:pt x="1480" y="996"/>
                    <a:pt x="1749" y="757"/>
                    <a:pt x="2068" y="757"/>
                  </a:cubicBezTo>
                  <a:close/>
                  <a:moveTo>
                    <a:pt x="2068" y="1"/>
                  </a:moveTo>
                  <a:cubicBezTo>
                    <a:pt x="1367" y="1"/>
                    <a:pt x="775" y="527"/>
                    <a:pt x="693" y="1226"/>
                  </a:cubicBezTo>
                  <a:cubicBezTo>
                    <a:pt x="636" y="1727"/>
                    <a:pt x="503" y="2217"/>
                    <a:pt x="304" y="2680"/>
                  </a:cubicBezTo>
                  <a:cubicBezTo>
                    <a:pt x="1" y="3383"/>
                    <a:pt x="325" y="4198"/>
                    <a:pt x="1028" y="4502"/>
                  </a:cubicBezTo>
                  <a:cubicBezTo>
                    <a:pt x="1207" y="4579"/>
                    <a:pt x="1393" y="4616"/>
                    <a:pt x="1577" y="4616"/>
                  </a:cubicBezTo>
                  <a:cubicBezTo>
                    <a:pt x="2113" y="4616"/>
                    <a:pt x="2623" y="4302"/>
                    <a:pt x="2848" y="3778"/>
                  </a:cubicBezTo>
                  <a:cubicBezTo>
                    <a:pt x="2898" y="3663"/>
                    <a:pt x="2944" y="3548"/>
                    <a:pt x="2988" y="3432"/>
                  </a:cubicBezTo>
                  <a:lnTo>
                    <a:pt x="2990" y="3427"/>
                  </a:lnTo>
                  <a:cubicBezTo>
                    <a:pt x="2995" y="3413"/>
                    <a:pt x="3001" y="3398"/>
                    <a:pt x="3006" y="3383"/>
                  </a:cubicBezTo>
                  <a:cubicBezTo>
                    <a:pt x="3225" y="2791"/>
                    <a:pt x="3373" y="2175"/>
                    <a:pt x="3446" y="1547"/>
                  </a:cubicBezTo>
                  <a:cubicBezTo>
                    <a:pt x="3482" y="1251"/>
                    <a:pt x="3420" y="951"/>
                    <a:pt x="3271" y="694"/>
                  </a:cubicBezTo>
                  <a:cubicBezTo>
                    <a:pt x="3051" y="315"/>
                    <a:pt x="2665" y="61"/>
                    <a:pt x="2231" y="10"/>
                  </a:cubicBezTo>
                  <a:cubicBezTo>
                    <a:pt x="2178" y="4"/>
                    <a:pt x="2123" y="1"/>
                    <a:pt x="2068" y="1"/>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293" name="Google Shape;293;p35"/>
            <p:cNvSpPr/>
            <p:nvPr/>
          </p:nvSpPr>
          <p:spPr>
            <a:xfrm>
              <a:off x="3272550" y="2429925"/>
              <a:ext cx="108200" cy="103050"/>
            </a:xfrm>
            <a:custGeom>
              <a:avLst/>
              <a:gdLst/>
              <a:ahLst/>
              <a:cxnLst/>
              <a:rect l="l" t="t" r="r" b="b"/>
              <a:pathLst>
                <a:path w="4328" h="4122" extrusionOk="0">
                  <a:moveTo>
                    <a:pt x="1504" y="757"/>
                  </a:moveTo>
                  <a:cubicBezTo>
                    <a:pt x="1639" y="757"/>
                    <a:pt x="1772" y="801"/>
                    <a:pt x="1880" y="882"/>
                  </a:cubicBezTo>
                  <a:lnTo>
                    <a:pt x="1798" y="991"/>
                  </a:lnTo>
                  <a:cubicBezTo>
                    <a:pt x="1673" y="1158"/>
                    <a:pt x="1709" y="1395"/>
                    <a:pt x="1875" y="1520"/>
                  </a:cubicBezTo>
                  <a:cubicBezTo>
                    <a:pt x="1943" y="1571"/>
                    <a:pt x="2022" y="1595"/>
                    <a:pt x="2101" y="1595"/>
                  </a:cubicBezTo>
                  <a:cubicBezTo>
                    <a:pt x="2217" y="1595"/>
                    <a:pt x="2331" y="1542"/>
                    <a:pt x="2404" y="1442"/>
                  </a:cubicBezTo>
                  <a:lnTo>
                    <a:pt x="2462" y="1366"/>
                  </a:lnTo>
                  <a:cubicBezTo>
                    <a:pt x="2790" y="1669"/>
                    <a:pt x="3091" y="2002"/>
                    <a:pt x="3358" y="2360"/>
                  </a:cubicBezTo>
                  <a:cubicBezTo>
                    <a:pt x="3565" y="2639"/>
                    <a:pt x="3508" y="3034"/>
                    <a:pt x="3228" y="3242"/>
                  </a:cubicBezTo>
                  <a:cubicBezTo>
                    <a:pt x="3115" y="3326"/>
                    <a:pt x="2983" y="3367"/>
                    <a:pt x="2853" y="3367"/>
                  </a:cubicBezTo>
                  <a:cubicBezTo>
                    <a:pt x="2660" y="3367"/>
                    <a:pt x="2470" y="3279"/>
                    <a:pt x="2347" y="3112"/>
                  </a:cubicBezTo>
                  <a:lnTo>
                    <a:pt x="2440" y="3044"/>
                  </a:lnTo>
                  <a:cubicBezTo>
                    <a:pt x="2611" y="2920"/>
                    <a:pt x="2647" y="2682"/>
                    <a:pt x="2522" y="2512"/>
                  </a:cubicBezTo>
                  <a:cubicBezTo>
                    <a:pt x="2447" y="2412"/>
                    <a:pt x="2333" y="2360"/>
                    <a:pt x="2218" y="2360"/>
                  </a:cubicBezTo>
                  <a:cubicBezTo>
                    <a:pt x="2137" y="2360"/>
                    <a:pt x="2056" y="2385"/>
                    <a:pt x="1987" y="2439"/>
                  </a:cubicBezTo>
                  <a:lnTo>
                    <a:pt x="1857" y="2536"/>
                  </a:lnTo>
                  <a:cubicBezTo>
                    <a:pt x="1632" y="2302"/>
                    <a:pt x="1389" y="2086"/>
                    <a:pt x="1128" y="1893"/>
                  </a:cubicBezTo>
                  <a:lnTo>
                    <a:pt x="1128" y="1892"/>
                  </a:lnTo>
                  <a:cubicBezTo>
                    <a:pt x="910" y="1730"/>
                    <a:pt x="820" y="1447"/>
                    <a:pt x="905" y="1189"/>
                  </a:cubicBezTo>
                  <a:cubicBezTo>
                    <a:pt x="991" y="931"/>
                    <a:pt x="1233" y="757"/>
                    <a:pt x="1504" y="757"/>
                  </a:cubicBezTo>
                  <a:close/>
                  <a:moveTo>
                    <a:pt x="1512" y="1"/>
                  </a:moveTo>
                  <a:cubicBezTo>
                    <a:pt x="1510" y="1"/>
                    <a:pt x="1507" y="1"/>
                    <a:pt x="1505" y="1"/>
                  </a:cubicBezTo>
                  <a:cubicBezTo>
                    <a:pt x="1504" y="1"/>
                    <a:pt x="1503" y="1"/>
                    <a:pt x="1502" y="1"/>
                  </a:cubicBezTo>
                  <a:cubicBezTo>
                    <a:pt x="905" y="1"/>
                    <a:pt x="376" y="384"/>
                    <a:pt x="189" y="950"/>
                  </a:cubicBezTo>
                  <a:cubicBezTo>
                    <a:pt x="1" y="1517"/>
                    <a:pt x="197" y="2141"/>
                    <a:pt x="677" y="2498"/>
                  </a:cubicBezTo>
                  <a:cubicBezTo>
                    <a:pt x="1081" y="2800"/>
                    <a:pt x="1440" y="3158"/>
                    <a:pt x="1741" y="3563"/>
                  </a:cubicBezTo>
                  <a:cubicBezTo>
                    <a:pt x="2003" y="3914"/>
                    <a:pt x="2416" y="4120"/>
                    <a:pt x="2854" y="4122"/>
                  </a:cubicBezTo>
                  <a:cubicBezTo>
                    <a:pt x="3377" y="4122"/>
                    <a:pt x="3856" y="3825"/>
                    <a:pt x="4092" y="3358"/>
                  </a:cubicBezTo>
                  <a:cubicBezTo>
                    <a:pt x="4327" y="2890"/>
                    <a:pt x="4277" y="2328"/>
                    <a:pt x="3965" y="1908"/>
                  </a:cubicBezTo>
                  <a:cubicBezTo>
                    <a:pt x="3588" y="1403"/>
                    <a:pt x="3151" y="943"/>
                    <a:pt x="2665" y="539"/>
                  </a:cubicBezTo>
                  <a:cubicBezTo>
                    <a:pt x="2653" y="529"/>
                    <a:pt x="2641" y="518"/>
                    <a:pt x="2630" y="508"/>
                  </a:cubicBezTo>
                  <a:lnTo>
                    <a:pt x="2624" y="505"/>
                  </a:lnTo>
                  <a:cubicBezTo>
                    <a:pt x="2528" y="427"/>
                    <a:pt x="2432" y="349"/>
                    <a:pt x="2332" y="275"/>
                  </a:cubicBezTo>
                  <a:cubicBezTo>
                    <a:pt x="2095" y="98"/>
                    <a:pt x="1807" y="1"/>
                    <a:pt x="1512" y="1"/>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grpSp>
      <p:grpSp>
        <p:nvGrpSpPr>
          <p:cNvPr id="294" name="Google Shape;294;p35"/>
          <p:cNvGrpSpPr/>
          <p:nvPr/>
        </p:nvGrpSpPr>
        <p:grpSpPr>
          <a:xfrm>
            <a:off x="4159484" y="1559691"/>
            <a:ext cx="441853" cy="439672"/>
            <a:chOff x="5127950" y="3081525"/>
            <a:chExt cx="595275" cy="592125"/>
          </a:xfrm>
        </p:grpSpPr>
        <p:sp>
          <p:nvSpPr>
            <p:cNvPr id="295" name="Google Shape;295;p35"/>
            <p:cNvSpPr/>
            <p:nvPr/>
          </p:nvSpPr>
          <p:spPr>
            <a:xfrm>
              <a:off x="5397200" y="3119325"/>
              <a:ext cx="326025" cy="554325"/>
            </a:xfrm>
            <a:custGeom>
              <a:avLst/>
              <a:gdLst/>
              <a:ahLst/>
              <a:cxnLst/>
              <a:rect l="l" t="t" r="r" b="b"/>
              <a:pathLst>
                <a:path w="13041" h="22173" extrusionOk="0">
                  <a:moveTo>
                    <a:pt x="3215" y="0"/>
                  </a:moveTo>
                  <a:cubicBezTo>
                    <a:pt x="2614" y="2"/>
                    <a:pt x="2117" y="470"/>
                    <a:pt x="2083" y="1072"/>
                  </a:cubicBezTo>
                  <a:cubicBezTo>
                    <a:pt x="2051" y="1671"/>
                    <a:pt x="2491" y="2193"/>
                    <a:pt x="3088" y="2261"/>
                  </a:cubicBezTo>
                  <a:lnTo>
                    <a:pt x="3088" y="8053"/>
                  </a:lnTo>
                  <a:cubicBezTo>
                    <a:pt x="1942" y="8499"/>
                    <a:pt x="926" y="9229"/>
                    <a:pt x="135" y="10172"/>
                  </a:cubicBezTo>
                  <a:cubicBezTo>
                    <a:pt x="1" y="10331"/>
                    <a:pt x="22" y="10570"/>
                    <a:pt x="182" y="10704"/>
                  </a:cubicBezTo>
                  <a:cubicBezTo>
                    <a:pt x="253" y="10763"/>
                    <a:pt x="339" y="10792"/>
                    <a:pt x="424" y="10792"/>
                  </a:cubicBezTo>
                  <a:cubicBezTo>
                    <a:pt x="532" y="10792"/>
                    <a:pt x="639" y="10746"/>
                    <a:pt x="714" y="10657"/>
                  </a:cubicBezTo>
                  <a:cubicBezTo>
                    <a:pt x="1476" y="9749"/>
                    <a:pt x="2469" y="9062"/>
                    <a:pt x="3591" y="8675"/>
                  </a:cubicBezTo>
                  <a:cubicBezTo>
                    <a:pt x="3743" y="8621"/>
                    <a:pt x="3844" y="8477"/>
                    <a:pt x="3844" y="8316"/>
                  </a:cubicBezTo>
                  <a:lnTo>
                    <a:pt x="3844" y="2268"/>
                  </a:lnTo>
                  <a:lnTo>
                    <a:pt x="5986" y="2268"/>
                  </a:lnTo>
                  <a:cubicBezTo>
                    <a:pt x="6188" y="2259"/>
                    <a:pt x="6347" y="2093"/>
                    <a:pt x="6347" y="1889"/>
                  </a:cubicBezTo>
                  <a:cubicBezTo>
                    <a:pt x="6347" y="1688"/>
                    <a:pt x="6188" y="1521"/>
                    <a:pt x="5986" y="1512"/>
                  </a:cubicBezTo>
                  <a:lnTo>
                    <a:pt x="3214" y="1512"/>
                  </a:lnTo>
                  <a:cubicBezTo>
                    <a:pt x="3012" y="1503"/>
                    <a:pt x="2853" y="1337"/>
                    <a:pt x="2853" y="1135"/>
                  </a:cubicBezTo>
                  <a:cubicBezTo>
                    <a:pt x="2853" y="933"/>
                    <a:pt x="3012" y="766"/>
                    <a:pt x="3214" y="758"/>
                  </a:cubicBezTo>
                  <a:lnTo>
                    <a:pt x="8252" y="758"/>
                  </a:lnTo>
                  <a:cubicBezTo>
                    <a:pt x="8454" y="766"/>
                    <a:pt x="8613" y="933"/>
                    <a:pt x="8613" y="1135"/>
                  </a:cubicBezTo>
                  <a:cubicBezTo>
                    <a:pt x="8613" y="1337"/>
                    <a:pt x="8454" y="1503"/>
                    <a:pt x="8252" y="1512"/>
                  </a:cubicBezTo>
                  <a:lnTo>
                    <a:pt x="7498" y="1512"/>
                  </a:lnTo>
                  <a:cubicBezTo>
                    <a:pt x="7492" y="1512"/>
                    <a:pt x="7487" y="1512"/>
                    <a:pt x="7482" y="1512"/>
                  </a:cubicBezTo>
                  <a:cubicBezTo>
                    <a:pt x="7274" y="1512"/>
                    <a:pt x="7103" y="1680"/>
                    <a:pt x="7103" y="1889"/>
                  </a:cubicBezTo>
                  <a:cubicBezTo>
                    <a:pt x="7103" y="2099"/>
                    <a:pt x="7274" y="2269"/>
                    <a:pt x="7482" y="2269"/>
                  </a:cubicBezTo>
                  <a:cubicBezTo>
                    <a:pt x="7487" y="2269"/>
                    <a:pt x="7493" y="2268"/>
                    <a:pt x="7498" y="2268"/>
                  </a:cubicBezTo>
                  <a:lnTo>
                    <a:pt x="7623" y="2268"/>
                  </a:lnTo>
                  <a:lnTo>
                    <a:pt x="7623" y="8316"/>
                  </a:lnTo>
                  <a:cubicBezTo>
                    <a:pt x="7623" y="8477"/>
                    <a:pt x="7725" y="8621"/>
                    <a:pt x="7878" y="8673"/>
                  </a:cubicBezTo>
                  <a:cubicBezTo>
                    <a:pt x="10515" y="9588"/>
                    <a:pt x="12283" y="12073"/>
                    <a:pt x="12285" y="14866"/>
                  </a:cubicBezTo>
                  <a:cubicBezTo>
                    <a:pt x="12285" y="18478"/>
                    <a:pt x="9346" y="21416"/>
                    <a:pt x="5734" y="21416"/>
                  </a:cubicBezTo>
                  <a:cubicBezTo>
                    <a:pt x="5730" y="21416"/>
                    <a:pt x="5726" y="21416"/>
                    <a:pt x="5722" y="21416"/>
                  </a:cubicBezTo>
                  <a:cubicBezTo>
                    <a:pt x="4882" y="21416"/>
                    <a:pt x="4049" y="21253"/>
                    <a:pt x="3270" y="20938"/>
                  </a:cubicBezTo>
                  <a:cubicBezTo>
                    <a:pt x="3220" y="20915"/>
                    <a:pt x="3167" y="20905"/>
                    <a:pt x="3116" y="20905"/>
                  </a:cubicBezTo>
                  <a:cubicBezTo>
                    <a:pt x="2967" y="20905"/>
                    <a:pt x="2826" y="20993"/>
                    <a:pt x="2767" y="21139"/>
                  </a:cubicBezTo>
                  <a:cubicBezTo>
                    <a:pt x="2686" y="21338"/>
                    <a:pt x="2785" y="21562"/>
                    <a:pt x="2985" y="21638"/>
                  </a:cubicBezTo>
                  <a:cubicBezTo>
                    <a:pt x="3854" y="21990"/>
                    <a:pt x="4785" y="22173"/>
                    <a:pt x="5722" y="22173"/>
                  </a:cubicBezTo>
                  <a:cubicBezTo>
                    <a:pt x="5726" y="22173"/>
                    <a:pt x="5730" y="22173"/>
                    <a:pt x="5734" y="22173"/>
                  </a:cubicBezTo>
                  <a:cubicBezTo>
                    <a:pt x="9763" y="22173"/>
                    <a:pt x="13041" y="18895"/>
                    <a:pt x="13041" y="14866"/>
                  </a:cubicBezTo>
                  <a:cubicBezTo>
                    <a:pt x="13039" y="11850"/>
                    <a:pt x="11188" y="9146"/>
                    <a:pt x="8379" y="8053"/>
                  </a:cubicBezTo>
                  <a:lnTo>
                    <a:pt x="8381" y="8053"/>
                  </a:lnTo>
                  <a:lnTo>
                    <a:pt x="8381" y="2261"/>
                  </a:lnTo>
                  <a:cubicBezTo>
                    <a:pt x="8977" y="2193"/>
                    <a:pt x="9418" y="1671"/>
                    <a:pt x="9384" y="1072"/>
                  </a:cubicBezTo>
                  <a:cubicBezTo>
                    <a:pt x="9352" y="470"/>
                    <a:pt x="8855" y="2"/>
                    <a:pt x="8254" y="0"/>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296" name="Google Shape;296;p35"/>
            <p:cNvSpPr/>
            <p:nvPr/>
          </p:nvSpPr>
          <p:spPr>
            <a:xfrm>
              <a:off x="5601500" y="3514725"/>
              <a:ext cx="18925" cy="18925"/>
            </a:xfrm>
            <a:custGeom>
              <a:avLst/>
              <a:gdLst/>
              <a:ahLst/>
              <a:cxnLst/>
              <a:rect l="l" t="t" r="r" b="b"/>
              <a:pathLst>
                <a:path w="757" h="757" extrusionOk="0">
                  <a:moveTo>
                    <a:pt x="378" y="0"/>
                  </a:moveTo>
                  <a:cubicBezTo>
                    <a:pt x="169" y="0"/>
                    <a:pt x="1" y="170"/>
                    <a:pt x="1" y="378"/>
                  </a:cubicBezTo>
                  <a:cubicBezTo>
                    <a:pt x="1" y="587"/>
                    <a:pt x="169" y="756"/>
                    <a:pt x="378" y="756"/>
                  </a:cubicBezTo>
                  <a:cubicBezTo>
                    <a:pt x="587" y="756"/>
                    <a:pt x="757" y="587"/>
                    <a:pt x="757" y="378"/>
                  </a:cubicBezTo>
                  <a:cubicBezTo>
                    <a:pt x="757" y="170"/>
                    <a:pt x="587" y="0"/>
                    <a:pt x="378" y="0"/>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297" name="Google Shape;297;p35"/>
            <p:cNvSpPr/>
            <p:nvPr/>
          </p:nvSpPr>
          <p:spPr>
            <a:xfrm>
              <a:off x="5563700" y="3552525"/>
              <a:ext cx="18925" cy="18925"/>
            </a:xfrm>
            <a:custGeom>
              <a:avLst/>
              <a:gdLst/>
              <a:ahLst/>
              <a:cxnLst/>
              <a:rect l="l" t="t" r="r" b="b"/>
              <a:pathLst>
                <a:path w="757" h="757" extrusionOk="0">
                  <a:moveTo>
                    <a:pt x="378" y="0"/>
                  </a:moveTo>
                  <a:cubicBezTo>
                    <a:pt x="170" y="0"/>
                    <a:pt x="1" y="168"/>
                    <a:pt x="1" y="378"/>
                  </a:cubicBezTo>
                  <a:cubicBezTo>
                    <a:pt x="1" y="587"/>
                    <a:pt x="170" y="756"/>
                    <a:pt x="378" y="756"/>
                  </a:cubicBezTo>
                  <a:cubicBezTo>
                    <a:pt x="587" y="756"/>
                    <a:pt x="757" y="587"/>
                    <a:pt x="757" y="378"/>
                  </a:cubicBezTo>
                  <a:cubicBezTo>
                    <a:pt x="757" y="168"/>
                    <a:pt x="587" y="0"/>
                    <a:pt x="378" y="0"/>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298" name="Google Shape;298;p35"/>
            <p:cNvSpPr/>
            <p:nvPr/>
          </p:nvSpPr>
          <p:spPr>
            <a:xfrm>
              <a:off x="5411150" y="3413775"/>
              <a:ext cx="274275" cy="222075"/>
            </a:xfrm>
            <a:custGeom>
              <a:avLst/>
              <a:gdLst/>
              <a:ahLst/>
              <a:cxnLst/>
              <a:rect l="l" t="t" r="r" b="b"/>
              <a:pathLst>
                <a:path w="10971" h="8883" extrusionOk="0">
                  <a:moveTo>
                    <a:pt x="5176" y="0"/>
                  </a:moveTo>
                  <a:cubicBezTo>
                    <a:pt x="4451" y="0"/>
                    <a:pt x="4066" y="330"/>
                    <a:pt x="3758" y="596"/>
                  </a:cubicBezTo>
                  <a:cubicBezTo>
                    <a:pt x="3479" y="834"/>
                    <a:pt x="3278" y="1008"/>
                    <a:pt x="2831" y="1008"/>
                  </a:cubicBezTo>
                  <a:cubicBezTo>
                    <a:pt x="2308" y="1008"/>
                    <a:pt x="2127" y="862"/>
                    <a:pt x="1852" y="643"/>
                  </a:cubicBezTo>
                  <a:cubicBezTo>
                    <a:pt x="1605" y="444"/>
                    <a:pt x="1297" y="196"/>
                    <a:pt x="727" y="34"/>
                  </a:cubicBezTo>
                  <a:cubicBezTo>
                    <a:pt x="709" y="30"/>
                    <a:pt x="693" y="25"/>
                    <a:pt x="675" y="24"/>
                  </a:cubicBezTo>
                  <a:lnTo>
                    <a:pt x="538" y="5"/>
                  </a:lnTo>
                  <a:cubicBezTo>
                    <a:pt x="521" y="2"/>
                    <a:pt x="503" y="1"/>
                    <a:pt x="486" y="1"/>
                  </a:cubicBezTo>
                  <a:cubicBezTo>
                    <a:pt x="353" y="1"/>
                    <a:pt x="227" y="71"/>
                    <a:pt x="159" y="189"/>
                  </a:cubicBezTo>
                  <a:cubicBezTo>
                    <a:pt x="156" y="195"/>
                    <a:pt x="152" y="201"/>
                    <a:pt x="149" y="208"/>
                  </a:cubicBezTo>
                  <a:cubicBezTo>
                    <a:pt x="1" y="465"/>
                    <a:pt x="193" y="775"/>
                    <a:pt x="474" y="775"/>
                  </a:cubicBezTo>
                  <a:cubicBezTo>
                    <a:pt x="495" y="775"/>
                    <a:pt x="516" y="773"/>
                    <a:pt x="538" y="770"/>
                  </a:cubicBezTo>
                  <a:lnTo>
                    <a:pt x="544" y="770"/>
                  </a:lnTo>
                  <a:cubicBezTo>
                    <a:pt x="952" y="890"/>
                    <a:pt x="1160" y="1057"/>
                    <a:pt x="1379" y="1234"/>
                  </a:cubicBezTo>
                  <a:cubicBezTo>
                    <a:pt x="1705" y="1496"/>
                    <a:pt x="2043" y="1766"/>
                    <a:pt x="2831" y="1766"/>
                  </a:cubicBezTo>
                  <a:cubicBezTo>
                    <a:pt x="3558" y="1766"/>
                    <a:pt x="3942" y="1436"/>
                    <a:pt x="4250" y="1170"/>
                  </a:cubicBezTo>
                  <a:cubicBezTo>
                    <a:pt x="4529" y="932"/>
                    <a:pt x="4731" y="758"/>
                    <a:pt x="5176" y="758"/>
                  </a:cubicBezTo>
                  <a:cubicBezTo>
                    <a:pt x="5622" y="758"/>
                    <a:pt x="5824" y="932"/>
                    <a:pt x="6103" y="1170"/>
                  </a:cubicBezTo>
                  <a:cubicBezTo>
                    <a:pt x="6412" y="1436"/>
                    <a:pt x="6795" y="1766"/>
                    <a:pt x="7522" y="1766"/>
                  </a:cubicBezTo>
                  <a:cubicBezTo>
                    <a:pt x="8310" y="1766"/>
                    <a:pt x="8648" y="1496"/>
                    <a:pt x="8974" y="1234"/>
                  </a:cubicBezTo>
                  <a:cubicBezTo>
                    <a:pt x="9168" y="1078"/>
                    <a:pt x="9352" y="929"/>
                    <a:pt x="9674" y="814"/>
                  </a:cubicBezTo>
                  <a:cubicBezTo>
                    <a:pt x="10029" y="1520"/>
                    <a:pt x="10214" y="2298"/>
                    <a:pt x="10214" y="3089"/>
                  </a:cubicBezTo>
                  <a:cubicBezTo>
                    <a:pt x="10214" y="5867"/>
                    <a:pt x="7954" y="8128"/>
                    <a:pt x="5176" y="8128"/>
                  </a:cubicBezTo>
                  <a:cubicBezTo>
                    <a:pt x="5172" y="8128"/>
                    <a:pt x="5169" y="8128"/>
                    <a:pt x="5166" y="8128"/>
                  </a:cubicBezTo>
                  <a:cubicBezTo>
                    <a:pt x="4431" y="8128"/>
                    <a:pt x="3706" y="7966"/>
                    <a:pt x="3042" y="7653"/>
                  </a:cubicBezTo>
                  <a:lnTo>
                    <a:pt x="3042" y="7652"/>
                  </a:lnTo>
                  <a:cubicBezTo>
                    <a:pt x="2992" y="7630"/>
                    <a:pt x="2940" y="7620"/>
                    <a:pt x="2889" y="7620"/>
                  </a:cubicBezTo>
                  <a:cubicBezTo>
                    <a:pt x="2746" y="7620"/>
                    <a:pt x="2609" y="7701"/>
                    <a:pt x="2545" y="7838"/>
                  </a:cubicBezTo>
                  <a:cubicBezTo>
                    <a:pt x="2458" y="8025"/>
                    <a:pt x="2536" y="8246"/>
                    <a:pt x="2720" y="8337"/>
                  </a:cubicBezTo>
                  <a:cubicBezTo>
                    <a:pt x="3485" y="8697"/>
                    <a:pt x="4320" y="8882"/>
                    <a:pt x="5166" y="8882"/>
                  </a:cubicBezTo>
                  <a:cubicBezTo>
                    <a:pt x="5169" y="8882"/>
                    <a:pt x="5172" y="8882"/>
                    <a:pt x="5176" y="8882"/>
                  </a:cubicBezTo>
                  <a:cubicBezTo>
                    <a:pt x="8371" y="8882"/>
                    <a:pt x="10970" y="6283"/>
                    <a:pt x="10970" y="3088"/>
                  </a:cubicBezTo>
                  <a:cubicBezTo>
                    <a:pt x="10970" y="2069"/>
                    <a:pt x="10704" y="1070"/>
                    <a:pt x="10195" y="189"/>
                  </a:cubicBezTo>
                  <a:cubicBezTo>
                    <a:pt x="10126" y="71"/>
                    <a:pt x="10001" y="1"/>
                    <a:pt x="9867" y="1"/>
                  </a:cubicBezTo>
                  <a:cubicBezTo>
                    <a:pt x="9850" y="1"/>
                    <a:pt x="9832" y="2"/>
                    <a:pt x="9815" y="5"/>
                  </a:cubicBezTo>
                  <a:lnTo>
                    <a:pt x="9678" y="24"/>
                  </a:lnTo>
                  <a:cubicBezTo>
                    <a:pt x="9660" y="25"/>
                    <a:pt x="9644" y="30"/>
                    <a:pt x="9626" y="34"/>
                  </a:cubicBezTo>
                  <a:cubicBezTo>
                    <a:pt x="9056" y="196"/>
                    <a:pt x="8748" y="444"/>
                    <a:pt x="8500" y="643"/>
                  </a:cubicBezTo>
                  <a:cubicBezTo>
                    <a:pt x="8226" y="864"/>
                    <a:pt x="8045" y="1008"/>
                    <a:pt x="7522" y="1008"/>
                  </a:cubicBezTo>
                  <a:cubicBezTo>
                    <a:pt x="7075" y="1008"/>
                    <a:pt x="6873" y="834"/>
                    <a:pt x="6595" y="596"/>
                  </a:cubicBezTo>
                  <a:cubicBezTo>
                    <a:pt x="6287" y="330"/>
                    <a:pt x="5902" y="0"/>
                    <a:pt x="5176" y="0"/>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299" name="Google Shape;299;p35"/>
            <p:cNvSpPr/>
            <p:nvPr/>
          </p:nvSpPr>
          <p:spPr>
            <a:xfrm>
              <a:off x="5127950" y="3081525"/>
              <a:ext cx="330125" cy="592125"/>
            </a:xfrm>
            <a:custGeom>
              <a:avLst/>
              <a:gdLst/>
              <a:ahLst/>
              <a:cxnLst/>
              <a:rect l="l" t="t" r="r" b="b"/>
              <a:pathLst>
                <a:path w="13205" h="23685" extrusionOk="0">
                  <a:moveTo>
                    <a:pt x="4083" y="0"/>
                  </a:moveTo>
                  <a:cubicBezTo>
                    <a:pt x="3482" y="2"/>
                    <a:pt x="2985" y="472"/>
                    <a:pt x="2953" y="1071"/>
                  </a:cubicBezTo>
                  <a:cubicBezTo>
                    <a:pt x="2919" y="1671"/>
                    <a:pt x="3359" y="2193"/>
                    <a:pt x="3956" y="2261"/>
                  </a:cubicBezTo>
                  <a:lnTo>
                    <a:pt x="3956" y="8316"/>
                  </a:lnTo>
                  <a:cubicBezTo>
                    <a:pt x="3965" y="8518"/>
                    <a:pt x="4132" y="8679"/>
                    <a:pt x="4335" y="8679"/>
                  </a:cubicBezTo>
                  <a:cubicBezTo>
                    <a:pt x="4537" y="8679"/>
                    <a:pt x="4703" y="8518"/>
                    <a:pt x="4712" y="8316"/>
                  </a:cubicBezTo>
                  <a:lnTo>
                    <a:pt x="4712" y="2268"/>
                  </a:lnTo>
                  <a:lnTo>
                    <a:pt x="6854" y="2268"/>
                  </a:lnTo>
                  <a:cubicBezTo>
                    <a:pt x="6859" y="2268"/>
                    <a:pt x="6864" y="2268"/>
                    <a:pt x="6870" y="2268"/>
                  </a:cubicBezTo>
                  <a:cubicBezTo>
                    <a:pt x="7078" y="2268"/>
                    <a:pt x="7249" y="2101"/>
                    <a:pt x="7249" y="1891"/>
                  </a:cubicBezTo>
                  <a:cubicBezTo>
                    <a:pt x="7249" y="1681"/>
                    <a:pt x="7078" y="1512"/>
                    <a:pt x="6869" y="1512"/>
                  </a:cubicBezTo>
                  <a:cubicBezTo>
                    <a:pt x="6864" y="1512"/>
                    <a:pt x="6859" y="1512"/>
                    <a:pt x="6854" y="1512"/>
                  </a:cubicBezTo>
                  <a:lnTo>
                    <a:pt x="4083" y="1512"/>
                  </a:lnTo>
                  <a:cubicBezTo>
                    <a:pt x="3881" y="1503"/>
                    <a:pt x="3722" y="1337"/>
                    <a:pt x="3722" y="1135"/>
                  </a:cubicBezTo>
                  <a:cubicBezTo>
                    <a:pt x="3722" y="933"/>
                    <a:pt x="3881" y="766"/>
                    <a:pt x="4083" y="758"/>
                  </a:cubicBezTo>
                  <a:lnTo>
                    <a:pt x="9122" y="758"/>
                  </a:lnTo>
                  <a:cubicBezTo>
                    <a:pt x="9128" y="757"/>
                    <a:pt x="9134" y="757"/>
                    <a:pt x="9140" y="757"/>
                  </a:cubicBezTo>
                  <a:cubicBezTo>
                    <a:pt x="9347" y="757"/>
                    <a:pt x="9517" y="926"/>
                    <a:pt x="9517" y="1135"/>
                  </a:cubicBezTo>
                  <a:cubicBezTo>
                    <a:pt x="9517" y="1344"/>
                    <a:pt x="9347" y="1513"/>
                    <a:pt x="9140" y="1513"/>
                  </a:cubicBezTo>
                  <a:cubicBezTo>
                    <a:pt x="9134" y="1513"/>
                    <a:pt x="9128" y="1512"/>
                    <a:pt x="9122" y="1512"/>
                  </a:cubicBezTo>
                  <a:lnTo>
                    <a:pt x="8366" y="1512"/>
                  </a:lnTo>
                  <a:cubicBezTo>
                    <a:pt x="8164" y="1521"/>
                    <a:pt x="8005" y="1687"/>
                    <a:pt x="8005" y="1891"/>
                  </a:cubicBezTo>
                  <a:cubicBezTo>
                    <a:pt x="8005" y="2093"/>
                    <a:pt x="8164" y="2259"/>
                    <a:pt x="8366" y="2268"/>
                  </a:cubicBezTo>
                  <a:lnTo>
                    <a:pt x="8492" y="2268"/>
                  </a:lnTo>
                  <a:lnTo>
                    <a:pt x="8492" y="9828"/>
                  </a:lnTo>
                  <a:cubicBezTo>
                    <a:pt x="8492" y="9871"/>
                    <a:pt x="8500" y="9912"/>
                    <a:pt x="8513" y="9952"/>
                  </a:cubicBezTo>
                  <a:lnTo>
                    <a:pt x="12187" y="20572"/>
                  </a:lnTo>
                  <a:cubicBezTo>
                    <a:pt x="12408" y="21213"/>
                    <a:pt x="12358" y="21808"/>
                    <a:pt x="12046" y="22248"/>
                  </a:cubicBezTo>
                  <a:cubicBezTo>
                    <a:pt x="11733" y="22687"/>
                    <a:pt x="11186" y="22928"/>
                    <a:pt x="10509" y="22928"/>
                  </a:cubicBezTo>
                  <a:lnTo>
                    <a:pt x="2698" y="22928"/>
                  </a:lnTo>
                  <a:cubicBezTo>
                    <a:pt x="2018" y="22928"/>
                    <a:pt x="1473" y="22685"/>
                    <a:pt x="1161" y="22248"/>
                  </a:cubicBezTo>
                  <a:cubicBezTo>
                    <a:pt x="848" y="21808"/>
                    <a:pt x="798" y="21213"/>
                    <a:pt x="1019" y="20572"/>
                  </a:cubicBezTo>
                  <a:lnTo>
                    <a:pt x="4693" y="9952"/>
                  </a:lnTo>
                  <a:cubicBezTo>
                    <a:pt x="4765" y="9753"/>
                    <a:pt x="4661" y="9534"/>
                    <a:pt x="4460" y="9464"/>
                  </a:cubicBezTo>
                  <a:cubicBezTo>
                    <a:pt x="4420" y="9450"/>
                    <a:pt x="4378" y="9444"/>
                    <a:pt x="4337" y="9444"/>
                  </a:cubicBezTo>
                  <a:cubicBezTo>
                    <a:pt x="4179" y="9444"/>
                    <a:pt x="4030" y="9545"/>
                    <a:pt x="3978" y="9705"/>
                  </a:cubicBezTo>
                  <a:lnTo>
                    <a:pt x="304" y="20326"/>
                  </a:lnTo>
                  <a:cubicBezTo>
                    <a:pt x="1" y="21204"/>
                    <a:pt x="86" y="22043"/>
                    <a:pt x="545" y="22687"/>
                  </a:cubicBezTo>
                  <a:cubicBezTo>
                    <a:pt x="1003" y="23331"/>
                    <a:pt x="1766" y="23685"/>
                    <a:pt x="2696" y="23685"/>
                  </a:cubicBezTo>
                  <a:lnTo>
                    <a:pt x="10507" y="23685"/>
                  </a:lnTo>
                  <a:cubicBezTo>
                    <a:pt x="11437" y="23685"/>
                    <a:pt x="12202" y="23331"/>
                    <a:pt x="12660" y="22687"/>
                  </a:cubicBezTo>
                  <a:cubicBezTo>
                    <a:pt x="13119" y="22043"/>
                    <a:pt x="13204" y="21204"/>
                    <a:pt x="12900" y="20326"/>
                  </a:cubicBezTo>
                  <a:lnTo>
                    <a:pt x="9247" y="9767"/>
                  </a:lnTo>
                  <a:lnTo>
                    <a:pt x="9247" y="9765"/>
                  </a:lnTo>
                  <a:lnTo>
                    <a:pt x="9247" y="2261"/>
                  </a:lnTo>
                  <a:cubicBezTo>
                    <a:pt x="9845" y="2193"/>
                    <a:pt x="10286" y="1671"/>
                    <a:pt x="10252" y="1071"/>
                  </a:cubicBezTo>
                  <a:cubicBezTo>
                    <a:pt x="10218" y="472"/>
                    <a:pt x="9723" y="2"/>
                    <a:pt x="9122" y="0"/>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300" name="Google Shape;300;p35"/>
            <p:cNvSpPr/>
            <p:nvPr/>
          </p:nvSpPr>
          <p:spPr>
            <a:xfrm>
              <a:off x="5167750" y="3502750"/>
              <a:ext cx="250450" cy="133100"/>
            </a:xfrm>
            <a:custGeom>
              <a:avLst/>
              <a:gdLst/>
              <a:ahLst/>
              <a:cxnLst/>
              <a:rect l="l" t="t" r="r" b="b"/>
              <a:pathLst>
                <a:path w="10018" h="5324" extrusionOk="0">
                  <a:moveTo>
                    <a:pt x="5010" y="756"/>
                  </a:moveTo>
                  <a:cubicBezTo>
                    <a:pt x="5456" y="756"/>
                    <a:pt x="5658" y="929"/>
                    <a:pt x="5937" y="1169"/>
                  </a:cubicBezTo>
                  <a:cubicBezTo>
                    <a:pt x="6245" y="1434"/>
                    <a:pt x="6629" y="1763"/>
                    <a:pt x="7354" y="1763"/>
                  </a:cubicBezTo>
                  <a:cubicBezTo>
                    <a:pt x="7749" y="1763"/>
                    <a:pt x="8034" y="1692"/>
                    <a:pt x="8256" y="1593"/>
                  </a:cubicBezTo>
                  <a:lnTo>
                    <a:pt x="9164" y="4217"/>
                  </a:lnTo>
                  <a:cubicBezTo>
                    <a:pt x="9217" y="4371"/>
                    <a:pt x="9220" y="4473"/>
                    <a:pt x="9216" y="4517"/>
                  </a:cubicBezTo>
                  <a:cubicBezTo>
                    <a:pt x="9176" y="4536"/>
                    <a:pt x="9079" y="4567"/>
                    <a:pt x="8915" y="4567"/>
                  </a:cubicBezTo>
                  <a:lnTo>
                    <a:pt x="1104" y="4567"/>
                  </a:lnTo>
                  <a:cubicBezTo>
                    <a:pt x="939" y="4567"/>
                    <a:pt x="843" y="4536"/>
                    <a:pt x="804" y="4517"/>
                  </a:cubicBezTo>
                  <a:cubicBezTo>
                    <a:pt x="798" y="4473"/>
                    <a:pt x="801" y="4371"/>
                    <a:pt x="854" y="4217"/>
                  </a:cubicBezTo>
                  <a:lnTo>
                    <a:pt x="1762" y="1593"/>
                  </a:lnTo>
                  <a:cubicBezTo>
                    <a:pt x="1983" y="1694"/>
                    <a:pt x="2268" y="1764"/>
                    <a:pt x="2663" y="1764"/>
                  </a:cubicBezTo>
                  <a:cubicBezTo>
                    <a:pt x="3390" y="1764"/>
                    <a:pt x="3773" y="1434"/>
                    <a:pt x="4081" y="1169"/>
                  </a:cubicBezTo>
                  <a:lnTo>
                    <a:pt x="4083" y="1169"/>
                  </a:lnTo>
                  <a:cubicBezTo>
                    <a:pt x="4363" y="929"/>
                    <a:pt x="4563" y="756"/>
                    <a:pt x="5010" y="756"/>
                  </a:cubicBezTo>
                  <a:close/>
                  <a:moveTo>
                    <a:pt x="5010" y="0"/>
                  </a:moveTo>
                  <a:cubicBezTo>
                    <a:pt x="4283" y="0"/>
                    <a:pt x="3898" y="330"/>
                    <a:pt x="3590" y="596"/>
                  </a:cubicBezTo>
                  <a:cubicBezTo>
                    <a:pt x="3312" y="836"/>
                    <a:pt x="3110" y="1008"/>
                    <a:pt x="2663" y="1008"/>
                  </a:cubicBezTo>
                  <a:cubicBezTo>
                    <a:pt x="2192" y="1008"/>
                    <a:pt x="1997" y="886"/>
                    <a:pt x="1791" y="727"/>
                  </a:cubicBezTo>
                  <a:cubicBezTo>
                    <a:pt x="1721" y="672"/>
                    <a:pt x="1639" y="646"/>
                    <a:pt x="1559" y="646"/>
                  </a:cubicBezTo>
                  <a:cubicBezTo>
                    <a:pt x="1406" y="646"/>
                    <a:pt x="1258" y="740"/>
                    <a:pt x="1201" y="901"/>
                  </a:cubicBezTo>
                  <a:lnTo>
                    <a:pt x="140" y="3971"/>
                  </a:lnTo>
                  <a:cubicBezTo>
                    <a:pt x="0" y="4374"/>
                    <a:pt x="15" y="4725"/>
                    <a:pt x="183" y="4959"/>
                  </a:cubicBezTo>
                  <a:cubicBezTo>
                    <a:pt x="350" y="5194"/>
                    <a:pt x="677" y="5323"/>
                    <a:pt x="1104" y="5323"/>
                  </a:cubicBezTo>
                  <a:lnTo>
                    <a:pt x="8915" y="5323"/>
                  </a:lnTo>
                  <a:cubicBezTo>
                    <a:pt x="9342" y="5323"/>
                    <a:pt x="9670" y="5194"/>
                    <a:pt x="9836" y="4959"/>
                  </a:cubicBezTo>
                  <a:cubicBezTo>
                    <a:pt x="10001" y="4725"/>
                    <a:pt x="10017" y="4374"/>
                    <a:pt x="9877" y="3971"/>
                  </a:cubicBezTo>
                  <a:lnTo>
                    <a:pt x="8816" y="901"/>
                  </a:lnTo>
                  <a:cubicBezTo>
                    <a:pt x="8761" y="740"/>
                    <a:pt x="8612" y="646"/>
                    <a:pt x="8458" y="646"/>
                  </a:cubicBezTo>
                  <a:cubicBezTo>
                    <a:pt x="8378" y="646"/>
                    <a:pt x="8297" y="672"/>
                    <a:pt x="8227" y="725"/>
                  </a:cubicBezTo>
                  <a:cubicBezTo>
                    <a:pt x="8021" y="886"/>
                    <a:pt x="7826" y="1008"/>
                    <a:pt x="7354" y="1008"/>
                  </a:cubicBezTo>
                  <a:cubicBezTo>
                    <a:pt x="6908" y="1008"/>
                    <a:pt x="6706" y="836"/>
                    <a:pt x="6427" y="596"/>
                  </a:cubicBezTo>
                  <a:cubicBezTo>
                    <a:pt x="6119" y="330"/>
                    <a:pt x="5735" y="0"/>
                    <a:pt x="5010" y="0"/>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grpSp>
      <p:grpSp>
        <p:nvGrpSpPr>
          <p:cNvPr id="306" name="Google Shape;306;p35"/>
          <p:cNvGrpSpPr/>
          <p:nvPr/>
        </p:nvGrpSpPr>
        <p:grpSpPr>
          <a:xfrm>
            <a:off x="1131761" y="1531932"/>
            <a:ext cx="495232" cy="495232"/>
            <a:chOff x="4045125" y="3840125"/>
            <a:chExt cx="592100" cy="592100"/>
          </a:xfrm>
        </p:grpSpPr>
        <p:sp>
          <p:nvSpPr>
            <p:cNvPr id="307" name="Google Shape;307;p35"/>
            <p:cNvSpPr/>
            <p:nvPr/>
          </p:nvSpPr>
          <p:spPr>
            <a:xfrm>
              <a:off x="4234325" y="4025525"/>
              <a:ext cx="213525" cy="221300"/>
            </a:xfrm>
            <a:custGeom>
              <a:avLst/>
              <a:gdLst/>
              <a:ahLst/>
              <a:cxnLst/>
              <a:rect l="l" t="t" r="r" b="b"/>
              <a:pathLst>
                <a:path w="8541" h="8852" extrusionOk="0">
                  <a:moveTo>
                    <a:pt x="4274" y="1528"/>
                  </a:moveTo>
                  <a:cubicBezTo>
                    <a:pt x="5872" y="1528"/>
                    <a:pt x="7171" y="2828"/>
                    <a:pt x="7171" y="4426"/>
                  </a:cubicBezTo>
                  <a:cubicBezTo>
                    <a:pt x="7171" y="6023"/>
                    <a:pt x="5872" y="7323"/>
                    <a:pt x="4274" y="7323"/>
                  </a:cubicBezTo>
                  <a:cubicBezTo>
                    <a:pt x="2676" y="7323"/>
                    <a:pt x="1377" y="6023"/>
                    <a:pt x="1377" y="4426"/>
                  </a:cubicBezTo>
                  <a:cubicBezTo>
                    <a:pt x="1377" y="2828"/>
                    <a:pt x="2676" y="1528"/>
                    <a:pt x="4274" y="1528"/>
                  </a:cubicBezTo>
                  <a:close/>
                  <a:moveTo>
                    <a:pt x="4274" y="0"/>
                  </a:moveTo>
                  <a:cubicBezTo>
                    <a:pt x="4059" y="0"/>
                    <a:pt x="3886" y="180"/>
                    <a:pt x="3897" y="394"/>
                  </a:cubicBezTo>
                  <a:lnTo>
                    <a:pt x="3897" y="792"/>
                  </a:lnTo>
                  <a:cubicBezTo>
                    <a:pt x="3384" y="845"/>
                    <a:pt x="2890" y="1007"/>
                    <a:pt x="2445" y="1265"/>
                  </a:cubicBezTo>
                  <a:lnTo>
                    <a:pt x="2211" y="942"/>
                  </a:lnTo>
                  <a:cubicBezTo>
                    <a:pt x="2136" y="840"/>
                    <a:pt x="2020" y="786"/>
                    <a:pt x="1903" y="786"/>
                  </a:cubicBezTo>
                  <a:cubicBezTo>
                    <a:pt x="1827" y="786"/>
                    <a:pt x="1750" y="809"/>
                    <a:pt x="1683" y="858"/>
                  </a:cubicBezTo>
                  <a:cubicBezTo>
                    <a:pt x="1514" y="982"/>
                    <a:pt x="1477" y="1217"/>
                    <a:pt x="1599" y="1387"/>
                  </a:cubicBezTo>
                  <a:lnTo>
                    <a:pt x="1833" y="1710"/>
                  </a:lnTo>
                  <a:cubicBezTo>
                    <a:pt x="1452" y="2053"/>
                    <a:pt x="1145" y="2475"/>
                    <a:pt x="936" y="2943"/>
                  </a:cubicBezTo>
                  <a:lnTo>
                    <a:pt x="936" y="2945"/>
                  </a:lnTo>
                  <a:lnTo>
                    <a:pt x="557" y="2821"/>
                  </a:lnTo>
                  <a:cubicBezTo>
                    <a:pt x="521" y="2810"/>
                    <a:pt x="484" y="2805"/>
                    <a:pt x="448" y="2805"/>
                  </a:cubicBezTo>
                  <a:cubicBezTo>
                    <a:pt x="288" y="2805"/>
                    <a:pt x="140" y="2907"/>
                    <a:pt x="89" y="3066"/>
                  </a:cubicBezTo>
                  <a:cubicBezTo>
                    <a:pt x="25" y="3262"/>
                    <a:pt x="130" y="3472"/>
                    <a:pt x="323" y="3540"/>
                  </a:cubicBezTo>
                  <a:lnTo>
                    <a:pt x="702" y="3662"/>
                  </a:lnTo>
                  <a:cubicBezTo>
                    <a:pt x="594" y="4165"/>
                    <a:pt x="594" y="4685"/>
                    <a:pt x="702" y="5189"/>
                  </a:cubicBezTo>
                  <a:lnTo>
                    <a:pt x="323" y="5312"/>
                  </a:lnTo>
                  <a:cubicBezTo>
                    <a:pt x="117" y="5370"/>
                    <a:pt x="0" y="5589"/>
                    <a:pt x="66" y="5792"/>
                  </a:cubicBezTo>
                  <a:cubicBezTo>
                    <a:pt x="119" y="5953"/>
                    <a:pt x="267" y="6054"/>
                    <a:pt x="427" y="6054"/>
                  </a:cubicBezTo>
                  <a:cubicBezTo>
                    <a:pt x="470" y="6054"/>
                    <a:pt x="514" y="6046"/>
                    <a:pt x="557" y="6031"/>
                  </a:cubicBezTo>
                  <a:lnTo>
                    <a:pt x="936" y="5907"/>
                  </a:lnTo>
                  <a:cubicBezTo>
                    <a:pt x="1145" y="6377"/>
                    <a:pt x="1452" y="6797"/>
                    <a:pt x="1833" y="7142"/>
                  </a:cubicBezTo>
                  <a:lnTo>
                    <a:pt x="1599" y="7465"/>
                  </a:lnTo>
                  <a:cubicBezTo>
                    <a:pt x="1477" y="7634"/>
                    <a:pt x="1514" y="7870"/>
                    <a:pt x="1683" y="7992"/>
                  </a:cubicBezTo>
                  <a:cubicBezTo>
                    <a:pt x="1750" y="8041"/>
                    <a:pt x="1828" y="8064"/>
                    <a:pt x="1905" y="8064"/>
                  </a:cubicBezTo>
                  <a:cubicBezTo>
                    <a:pt x="2021" y="8064"/>
                    <a:pt x="2136" y="8011"/>
                    <a:pt x="2211" y="7910"/>
                  </a:cubicBezTo>
                  <a:lnTo>
                    <a:pt x="2445" y="7586"/>
                  </a:lnTo>
                  <a:cubicBezTo>
                    <a:pt x="2890" y="7845"/>
                    <a:pt x="3384" y="8007"/>
                    <a:pt x="3897" y="8060"/>
                  </a:cubicBezTo>
                  <a:lnTo>
                    <a:pt x="3897" y="8456"/>
                  </a:lnTo>
                  <a:cubicBezTo>
                    <a:pt x="3886" y="8672"/>
                    <a:pt x="4059" y="8851"/>
                    <a:pt x="4274" y="8851"/>
                  </a:cubicBezTo>
                  <a:cubicBezTo>
                    <a:pt x="4489" y="8851"/>
                    <a:pt x="4662" y="8672"/>
                    <a:pt x="4651" y="8456"/>
                  </a:cubicBezTo>
                  <a:lnTo>
                    <a:pt x="4651" y="8060"/>
                  </a:lnTo>
                  <a:cubicBezTo>
                    <a:pt x="5163" y="8007"/>
                    <a:pt x="5658" y="7845"/>
                    <a:pt x="6103" y="7586"/>
                  </a:cubicBezTo>
                  <a:lnTo>
                    <a:pt x="6337" y="7910"/>
                  </a:lnTo>
                  <a:cubicBezTo>
                    <a:pt x="6411" y="8011"/>
                    <a:pt x="6526" y="8064"/>
                    <a:pt x="6643" y="8064"/>
                  </a:cubicBezTo>
                  <a:cubicBezTo>
                    <a:pt x="6720" y="8064"/>
                    <a:pt x="6798" y="8041"/>
                    <a:pt x="6865" y="7992"/>
                  </a:cubicBezTo>
                  <a:cubicBezTo>
                    <a:pt x="7034" y="7870"/>
                    <a:pt x="7071" y="7634"/>
                    <a:pt x="6949" y="7465"/>
                  </a:cubicBezTo>
                  <a:lnTo>
                    <a:pt x="6714" y="7142"/>
                  </a:lnTo>
                  <a:cubicBezTo>
                    <a:pt x="7096" y="6797"/>
                    <a:pt x="7403" y="6377"/>
                    <a:pt x="7612" y="5907"/>
                  </a:cubicBezTo>
                  <a:lnTo>
                    <a:pt x="7991" y="6031"/>
                  </a:lnTo>
                  <a:cubicBezTo>
                    <a:pt x="8032" y="6045"/>
                    <a:pt x="8074" y="6052"/>
                    <a:pt x="8115" y="6052"/>
                  </a:cubicBezTo>
                  <a:cubicBezTo>
                    <a:pt x="8274" y="6052"/>
                    <a:pt x="8423" y="5951"/>
                    <a:pt x="8474" y="5790"/>
                  </a:cubicBezTo>
                  <a:cubicBezTo>
                    <a:pt x="8540" y="5589"/>
                    <a:pt x="8427" y="5373"/>
                    <a:pt x="8224" y="5312"/>
                  </a:cubicBezTo>
                  <a:lnTo>
                    <a:pt x="7846" y="5189"/>
                  </a:lnTo>
                  <a:cubicBezTo>
                    <a:pt x="7954" y="4685"/>
                    <a:pt x="7954" y="4165"/>
                    <a:pt x="7846" y="3662"/>
                  </a:cubicBezTo>
                  <a:lnTo>
                    <a:pt x="8224" y="3539"/>
                  </a:lnTo>
                  <a:cubicBezTo>
                    <a:pt x="8427" y="3478"/>
                    <a:pt x="8540" y="3262"/>
                    <a:pt x="8474" y="3061"/>
                  </a:cubicBezTo>
                  <a:cubicBezTo>
                    <a:pt x="8423" y="2901"/>
                    <a:pt x="8275" y="2799"/>
                    <a:pt x="8116" y="2799"/>
                  </a:cubicBezTo>
                  <a:cubicBezTo>
                    <a:pt x="8075" y="2799"/>
                    <a:pt x="8032" y="2806"/>
                    <a:pt x="7991" y="2821"/>
                  </a:cubicBezTo>
                  <a:lnTo>
                    <a:pt x="7612" y="2943"/>
                  </a:lnTo>
                  <a:cubicBezTo>
                    <a:pt x="7403" y="2475"/>
                    <a:pt x="7096" y="2053"/>
                    <a:pt x="6714" y="1710"/>
                  </a:cubicBezTo>
                  <a:lnTo>
                    <a:pt x="6949" y="1387"/>
                  </a:lnTo>
                  <a:cubicBezTo>
                    <a:pt x="7068" y="1217"/>
                    <a:pt x="7030" y="983"/>
                    <a:pt x="6862" y="862"/>
                  </a:cubicBezTo>
                  <a:cubicBezTo>
                    <a:pt x="6795" y="813"/>
                    <a:pt x="6718" y="790"/>
                    <a:pt x="6641" y="790"/>
                  </a:cubicBezTo>
                  <a:cubicBezTo>
                    <a:pt x="6526" y="790"/>
                    <a:pt x="6412" y="843"/>
                    <a:pt x="6337" y="942"/>
                  </a:cubicBezTo>
                  <a:lnTo>
                    <a:pt x="6103" y="1265"/>
                  </a:lnTo>
                  <a:cubicBezTo>
                    <a:pt x="5658" y="1007"/>
                    <a:pt x="5163" y="845"/>
                    <a:pt x="4651" y="792"/>
                  </a:cubicBezTo>
                  <a:lnTo>
                    <a:pt x="4651" y="394"/>
                  </a:lnTo>
                  <a:cubicBezTo>
                    <a:pt x="4662" y="180"/>
                    <a:pt x="4489" y="0"/>
                    <a:pt x="4274" y="0"/>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308" name="Google Shape;308;p35"/>
            <p:cNvSpPr/>
            <p:nvPr/>
          </p:nvSpPr>
          <p:spPr>
            <a:xfrm>
              <a:off x="4045125" y="3840125"/>
              <a:ext cx="592100" cy="592100"/>
            </a:xfrm>
            <a:custGeom>
              <a:avLst/>
              <a:gdLst/>
              <a:ahLst/>
              <a:cxnLst/>
              <a:rect l="l" t="t" r="r" b="b"/>
              <a:pathLst>
                <a:path w="23684" h="23684" extrusionOk="0">
                  <a:moveTo>
                    <a:pt x="11842" y="0"/>
                  </a:moveTo>
                  <a:cubicBezTo>
                    <a:pt x="8679" y="0"/>
                    <a:pt x="5705" y="1232"/>
                    <a:pt x="3470" y="3470"/>
                  </a:cubicBezTo>
                  <a:cubicBezTo>
                    <a:pt x="1232" y="5705"/>
                    <a:pt x="0" y="8681"/>
                    <a:pt x="0" y="11842"/>
                  </a:cubicBezTo>
                  <a:cubicBezTo>
                    <a:pt x="0" y="15004"/>
                    <a:pt x="1232" y="17978"/>
                    <a:pt x="3470" y="20216"/>
                  </a:cubicBezTo>
                  <a:cubicBezTo>
                    <a:pt x="5705" y="22453"/>
                    <a:pt x="8679" y="23683"/>
                    <a:pt x="11842" y="23683"/>
                  </a:cubicBezTo>
                  <a:cubicBezTo>
                    <a:pt x="11845" y="23683"/>
                    <a:pt x="11848" y="23683"/>
                    <a:pt x="11851" y="23683"/>
                  </a:cubicBezTo>
                  <a:cubicBezTo>
                    <a:pt x="13871" y="23683"/>
                    <a:pt x="15859" y="23165"/>
                    <a:pt x="17623" y="22179"/>
                  </a:cubicBezTo>
                  <a:cubicBezTo>
                    <a:pt x="17805" y="22077"/>
                    <a:pt x="17870" y="21847"/>
                    <a:pt x="17768" y="21664"/>
                  </a:cubicBezTo>
                  <a:cubicBezTo>
                    <a:pt x="17699" y="21541"/>
                    <a:pt x="17571" y="21472"/>
                    <a:pt x="17438" y="21472"/>
                  </a:cubicBezTo>
                  <a:cubicBezTo>
                    <a:pt x="17376" y="21472"/>
                    <a:pt x="17312" y="21487"/>
                    <a:pt x="17254" y="21520"/>
                  </a:cubicBezTo>
                  <a:cubicBezTo>
                    <a:pt x="15603" y="22442"/>
                    <a:pt x="13743" y="22927"/>
                    <a:pt x="11851" y="22927"/>
                  </a:cubicBezTo>
                  <a:cubicBezTo>
                    <a:pt x="11848" y="22927"/>
                    <a:pt x="11845" y="22927"/>
                    <a:pt x="11842" y="22927"/>
                  </a:cubicBezTo>
                  <a:cubicBezTo>
                    <a:pt x="5729" y="22927"/>
                    <a:pt x="756" y="17953"/>
                    <a:pt x="756" y="11842"/>
                  </a:cubicBezTo>
                  <a:cubicBezTo>
                    <a:pt x="756" y="5730"/>
                    <a:pt x="5729" y="756"/>
                    <a:pt x="11842" y="756"/>
                  </a:cubicBezTo>
                  <a:cubicBezTo>
                    <a:pt x="17955" y="756"/>
                    <a:pt x="22927" y="5730"/>
                    <a:pt x="22927" y="11842"/>
                  </a:cubicBezTo>
                  <a:cubicBezTo>
                    <a:pt x="22929" y="13737"/>
                    <a:pt x="22443" y="15600"/>
                    <a:pt x="21519" y="17255"/>
                  </a:cubicBezTo>
                  <a:cubicBezTo>
                    <a:pt x="21417" y="17436"/>
                    <a:pt x="21482" y="17666"/>
                    <a:pt x="21664" y="17769"/>
                  </a:cubicBezTo>
                  <a:cubicBezTo>
                    <a:pt x="21723" y="17802"/>
                    <a:pt x="21786" y="17817"/>
                    <a:pt x="21848" y="17817"/>
                  </a:cubicBezTo>
                  <a:cubicBezTo>
                    <a:pt x="21980" y="17817"/>
                    <a:pt x="22109" y="17748"/>
                    <a:pt x="22179" y="17623"/>
                  </a:cubicBezTo>
                  <a:cubicBezTo>
                    <a:pt x="23166" y="15856"/>
                    <a:pt x="23683" y="13867"/>
                    <a:pt x="23683" y="11842"/>
                  </a:cubicBezTo>
                  <a:cubicBezTo>
                    <a:pt x="23683" y="8681"/>
                    <a:pt x="22451" y="5705"/>
                    <a:pt x="20216" y="3470"/>
                  </a:cubicBezTo>
                  <a:cubicBezTo>
                    <a:pt x="17979" y="1232"/>
                    <a:pt x="15005" y="0"/>
                    <a:pt x="11842" y="0"/>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309" name="Google Shape;309;p35"/>
            <p:cNvSpPr/>
            <p:nvPr/>
          </p:nvSpPr>
          <p:spPr>
            <a:xfrm>
              <a:off x="4489450" y="4288425"/>
              <a:ext cx="104775" cy="100800"/>
            </a:xfrm>
            <a:custGeom>
              <a:avLst/>
              <a:gdLst/>
              <a:ahLst/>
              <a:cxnLst/>
              <a:rect l="l" t="t" r="r" b="b"/>
              <a:pathLst>
                <a:path w="4191" h="4032" extrusionOk="0">
                  <a:moveTo>
                    <a:pt x="2175" y="756"/>
                  </a:moveTo>
                  <a:cubicBezTo>
                    <a:pt x="2337" y="756"/>
                    <a:pt x="2501" y="788"/>
                    <a:pt x="2656" y="853"/>
                  </a:cubicBezTo>
                  <a:cubicBezTo>
                    <a:pt x="3128" y="1047"/>
                    <a:pt x="3435" y="1507"/>
                    <a:pt x="3435" y="2017"/>
                  </a:cubicBezTo>
                  <a:cubicBezTo>
                    <a:pt x="3435" y="2711"/>
                    <a:pt x="2870" y="3275"/>
                    <a:pt x="2176" y="3275"/>
                  </a:cubicBezTo>
                  <a:cubicBezTo>
                    <a:pt x="1666" y="3275"/>
                    <a:pt x="1206" y="2969"/>
                    <a:pt x="1012" y="2499"/>
                  </a:cubicBezTo>
                  <a:cubicBezTo>
                    <a:pt x="816" y="2027"/>
                    <a:pt x="923" y="1486"/>
                    <a:pt x="1284" y="1125"/>
                  </a:cubicBezTo>
                  <a:cubicBezTo>
                    <a:pt x="1525" y="885"/>
                    <a:pt x="1847" y="756"/>
                    <a:pt x="2175" y="756"/>
                  </a:cubicBezTo>
                  <a:close/>
                  <a:moveTo>
                    <a:pt x="2176" y="1"/>
                  </a:moveTo>
                  <a:cubicBezTo>
                    <a:pt x="1360" y="1"/>
                    <a:pt x="624" y="492"/>
                    <a:pt x="313" y="1245"/>
                  </a:cubicBezTo>
                  <a:cubicBezTo>
                    <a:pt x="1" y="1998"/>
                    <a:pt x="173" y="2866"/>
                    <a:pt x="749" y="3442"/>
                  </a:cubicBezTo>
                  <a:cubicBezTo>
                    <a:pt x="1135" y="3827"/>
                    <a:pt x="1650" y="4032"/>
                    <a:pt x="2175" y="4032"/>
                  </a:cubicBezTo>
                  <a:cubicBezTo>
                    <a:pt x="2435" y="4032"/>
                    <a:pt x="2697" y="3982"/>
                    <a:pt x="2947" y="3878"/>
                  </a:cubicBezTo>
                  <a:cubicBezTo>
                    <a:pt x="3700" y="3567"/>
                    <a:pt x="4191" y="2832"/>
                    <a:pt x="4191" y="2017"/>
                  </a:cubicBezTo>
                  <a:cubicBezTo>
                    <a:pt x="4189" y="904"/>
                    <a:pt x="3287" y="2"/>
                    <a:pt x="2176" y="1"/>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310" name="Google Shape;310;p35"/>
            <p:cNvSpPr/>
            <p:nvPr/>
          </p:nvSpPr>
          <p:spPr>
            <a:xfrm>
              <a:off x="4122500" y="3933000"/>
              <a:ext cx="441550" cy="406225"/>
            </a:xfrm>
            <a:custGeom>
              <a:avLst/>
              <a:gdLst/>
              <a:ahLst/>
              <a:cxnLst/>
              <a:rect l="l" t="t" r="r" b="b"/>
              <a:pathLst>
                <a:path w="17662" h="16249" extrusionOk="0">
                  <a:moveTo>
                    <a:pt x="8744" y="0"/>
                  </a:moveTo>
                  <a:cubicBezTo>
                    <a:pt x="7741" y="0"/>
                    <a:pt x="6730" y="186"/>
                    <a:pt x="5763" y="568"/>
                  </a:cubicBezTo>
                  <a:cubicBezTo>
                    <a:pt x="5565" y="643"/>
                    <a:pt x="5468" y="867"/>
                    <a:pt x="5549" y="1063"/>
                  </a:cubicBezTo>
                  <a:cubicBezTo>
                    <a:pt x="5609" y="1210"/>
                    <a:pt x="5750" y="1299"/>
                    <a:pt x="5899" y="1299"/>
                  </a:cubicBezTo>
                  <a:cubicBezTo>
                    <a:pt x="5948" y="1299"/>
                    <a:pt x="5999" y="1289"/>
                    <a:pt x="6047" y="1268"/>
                  </a:cubicBezTo>
                  <a:cubicBezTo>
                    <a:pt x="6923" y="923"/>
                    <a:pt x="7838" y="756"/>
                    <a:pt x="8745" y="756"/>
                  </a:cubicBezTo>
                  <a:cubicBezTo>
                    <a:pt x="10665" y="756"/>
                    <a:pt x="12550" y="1506"/>
                    <a:pt x="13958" y="2916"/>
                  </a:cubicBezTo>
                  <a:cubicBezTo>
                    <a:pt x="16832" y="5789"/>
                    <a:pt x="16832" y="10464"/>
                    <a:pt x="13958" y="13338"/>
                  </a:cubicBezTo>
                  <a:cubicBezTo>
                    <a:pt x="12521" y="14775"/>
                    <a:pt x="10635" y="15494"/>
                    <a:pt x="8747" y="15494"/>
                  </a:cubicBezTo>
                  <a:cubicBezTo>
                    <a:pt x="6859" y="15494"/>
                    <a:pt x="4973" y="14775"/>
                    <a:pt x="3536" y="13338"/>
                  </a:cubicBezTo>
                  <a:cubicBezTo>
                    <a:pt x="1459" y="11261"/>
                    <a:pt x="814" y="8152"/>
                    <a:pt x="1891" y="5420"/>
                  </a:cubicBezTo>
                  <a:cubicBezTo>
                    <a:pt x="1972" y="5225"/>
                    <a:pt x="1878" y="5000"/>
                    <a:pt x="1680" y="4923"/>
                  </a:cubicBezTo>
                  <a:cubicBezTo>
                    <a:pt x="1635" y="4905"/>
                    <a:pt x="1588" y="4896"/>
                    <a:pt x="1542" y="4896"/>
                  </a:cubicBezTo>
                  <a:cubicBezTo>
                    <a:pt x="1389" y="4896"/>
                    <a:pt x="1245" y="4991"/>
                    <a:pt x="1188" y="5144"/>
                  </a:cubicBezTo>
                  <a:cubicBezTo>
                    <a:pt x="0" y="8155"/>
                    <a:pt x="712" y="11584"/>
                    <a:pt x="3002" y="13873"/>
                  </a:cubicBezTo>
                  <a:cubicBezTo>
                    <a:pt x="4587" y="15457"/>
                    <a:pt x="6666" y="16249"/>
                    <a:pt x="8747" y="16249"/>
                  </a:cubicBezTo>
                  <a:cubicBezTo>
                    <a:pt x="10828" y="16249"/>
                    <a:pt x="12909" y="15457"/>
                    <a:pt x="14493" y="13873"/>
                  </a:cubicBezTo>
                  <a:cubicBezTo>
                    <a:pt x="17662" y="10704"/>
                    <a:pt x="17662" y="5549"/>
                    <a:pt x="14493" y="2382"/>
                  </a:cubicBezTo>
                  <a:cubicBezTo>
                    <a:pt x="12940" y="828"/>
                    <a:pt x="10861" y="0"/>
                    <a:pt x="8744" y="0"/>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311" name="Google Shape;311;p35"/>
            <p:cNvSpPr/>
            <p:nvPr/>
          </p:nvSpPr>
          <p:spPr>
            <a:xfrm>
              <a:off x="4150100" y="3948800"/>
              <a:ext cx="109400" cy="100825"/>
            </a:xfrm>
            <a:custGeom>
              <a:avLst/>
              <a:gdLst/>
              <a:ahLst/>
              <a:cxnLst/>
              <a:rect l="l" t="t" r="r" b="b"/>
              <a:pathLst>
                <a:path w="4376" h="4033" extrusionOk="0">
                  <a:moveTo>
                    <a:pt x="2164" y="757"/>
                  </a:moveTo>
                  <a:cubicBezTo>
                    <a:pt x="2492" y="757"/>
                    <a:pt x="2815" y="885"/>
                    <a:pt x="3055" y="1127"/>
                  </a:cubicBezTo>
                  <a:cubicBezTo>
                    <a:pt x="3552" y="1616"/>
                    <a:pt x="3552" y="2418"/>
                    <a:pt x="3055" y="2907"/>
                  </a:cubicBezTo>
                  <a:cubicBezTo>
                    <a:pt x="2815" y="3149"/>
                    <a:pt x="2492" y="3277"/>
                    <a:pt x="2164" y="3277"/>
                  </a:cubicBezTo>
                  <a:cubicBezTo>
                    <a:pt x="2002" y="3277"/>
                    <a:pt x="1839" y="3246"/>
                    <a:pt x="1683" y="3181"/>
                  </a:cubicBezTo>
                  <a:cubicBezTo>
                    <a:pt x="1212" y="2985"/>
                    <a:pt x="905" y="2527"/>
                    <a:pt x="905" y="2017"/>
                  </a:cubicBezTo>
                  <a:cubicBezTo>
                    <a:pt x="905" y="1507"/>
                    <a:pt x="1212" y="1047"/>
                    <a:pt x="1683" y="853"/>
                  </a:cubicBezTo>
                  <a:cubicBezTo>
                    <a:pt x="1839" y="788"/>
                    <a:pt x="2002" y="757"/>
                    <a:pt x="2164" y="757"/>
                  </a:cubicBezTo>
                  <a:close/>
                  <a:moveTo>
                    <a:pt x="2171" y="1"/>
                  </a:moveTo>
                  <a:cubicBezTo>
                    <a:pt x="2169" y="1"/>
                    <a:pt x="2167" y="1"/>
                    <a:pt x="2165" y="1"/>
                  </a:cubicBezTo>
                  <a:cubicBezTo>
                    <a:pt x="1203" y="1"/>
                    <a:pt x="376" y="680"/>
                    <a:pt x="187" y="1623"/>
                  </a:cubicBezTo>
                  <a:cubicBezTo>
                    <a:pt x="0" y="2567"/>
                    <a:pt x="506" y="3511"/>
                    <a:pt x="1394" y="3878"/>
                  </a:cubicBezTo>
                  <a:cubicBezTo>
                    <a:pt x="1645" y="3982"/>
                    <a:pt x="1906" y="4032"/>
                    <a:pt x="2165" y="4032"/>
                  </a:cubicBezTo>
                  <a:cubicBezTo>
                    <a:pt x="2822" y="4032"/>
                    <a:pt x="3458" y="3710"/>
                    <a:pt x="3841" y="3137"/>
                  </a:cubicBezTo>
                  <a:cubicBezTo>
                    <a:pt x="4376" y="2337"/>
                    <a:pt x="4270" y="1271"/>
                    <a:pt x="3590" y="592"/>
                  </a:cubicBezTo>
                  <a:cubicBezTo>
                    <a:pt x="3214" y="213"/>
                    <a:pt x="2704" y="1"/>
                    <a:pt x="2171" y="1"/>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grpSp>
      <p:sp>
        <p:nvSpPr>
          <p:cNvPr id="64" name="Google Shape;255;p35">
            <a:extLst>
              <a:ext uri="{FF2B5EF4-FFF2-40B4-BE49-F238E27FC236}">
                <a16:creationId xmlns:a16="http://schemas.microsoft.com/office/drawing/2014/main" id="{986828B0-A43F-47CA-BADA-812FE44D3012}"/>
              </a:ext>
            </a:extLst>
          </p:cNvPr>
          <p:cNvSpPr txBox="1">
            <a:spLocks/>
          </p:cNvSpPr>
          <p:nvPr/>
        </p:nvSpPr>
        <p:spPr>
          <a:xfrm>
            <a:off x="9108062" y="1991199"/>
            <a:ext cx="2548800" cy="763600"/>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ctr" rtl="0" eaLnBrk="1" hangingPunct="1">
              <a:lnSpc>
                <a:spcPct val="100000"/>
              </a:lnSpc>
              <a:spcBef>
                <a:spcPts val="0"/>
              </a:spcBef>
              <a:spcAft>
                <a:spcPts val="0"/>
              </a:spcAft>
              <a:buClr>
                <a:schemeClr val="lt1"/>
              </a:buClr>
              <a:buSzPts val="1600"/>
              <a:buFont typeface="Bungee"/>
              <a:buNone/>
              <a:defRPr sz="2133" b="0" i="0" u="none" strike="noStrike" cap="none">
                <a:solidFill>
                  <a:schemeClr val="lt1"/>
                </a:solidFill>
                <a:latin typeface="Bungee"/>
                <a:ea typeface="Bungee"/>
                <a:cs typeface="Bungee"/>
                <a:sym typeface="Bungee"/>
              </a:defRPr>
            </a:lvl1pPr>
            <a:lvl2pPr marR="0" lvl="1" algn="ctr" rtl="0" eaLnBrk="1" hangingPunct="1">
              <a:lnSpc>
                <a:spcPct val="100000"/>
              </a:lnSpc>
              <a:spcBef>
                <a:spcPts val="0"/>
              </a:spcBef>
              <a:spcAft>
                <a:spcPts val="0"/>
              </a:spcAft>
              <a:buClr>
                <a:schemeClr val="lt1"/>
              </a:buClr>
              <a:buSzPts val="4200"/>
              <a:buFont typeface="Arial"/>
              <a:buNone/>
              <a:defRPr sz="5600" b="0" i="0" u="none" strike="noStrike" cap="none">
                <a:solidFill>
                  <a:schemeClr val="lt1"/>
                </a:solidFill>
                <a:latin typeface="Arial"/>
                <a:ea typeface="Arial"/>
                <a:cs typeface="Arial"/>
                <a:sym typeface="Arial"/>
              </a:defRPr>
            </a:lvl2pPr>
            <a:lvl3pPr marR="0" lvl="2" algn="ctr" rtl="0" eaLnBrk="1" hangingPunct="1">
              <a:lnSpc>
                <a:spcPct val="100000"/>
              </a:lnSpc>
              <a:spcBef>
                <a:spcPts val="0"/>
              </a:spcBef>
              <a:spcAft>
                <a:spcPts val="0"/>
              </a:spcAft>
              <a:buClr>
                <a:schemeClr val="lt1"/>
              </a:buClr>
              <a:buSzPts val="4200"/>
              <a:buFont typeface="Arial"/>
              <a:buNone/>
              <a:defRPr sz="5600" b="0" i="0" u="none" strike="noStrike" cap="none">
                <a:solidFill>
                  <a:schemeClr val="lt1"/>
                </a:solidFill>
                <a:latin typeface="Arial"/>
                <a:ea typeface="Arial"/>
                <a:cs typeface="Arial"/>
                <a:sym typeface="Arial"/>
              </a:defRPr>
            </a:lvl3pPr>
            <a:lvl4pPr marR="0" lvl="3" algn="ctr" rtl="0" eaLnBrk="1" hangingPunct="1">
              <a:lnSpc>
                <a:spcPct val="100000"/>
              </a:lnSpc>
              <a:spcBef>
                <a:spcPts val="0"/>
              </a:spcBef>
              <a:spcAft>
                <a:spcPts val="0"/>
              </a:spcAft>
              <a:buClr>
                <a:schemeClr val="lt1"/>
              </a:buClr>
              <a:buSzPts val="4200"/>
              <a:buFont typeface="Arial"/>
              <a:buNone/>
              <a:defRPr sz="5600" b="0" i="0" u="none" strike="noStrike" cap="none">
                <a:solidFill>
                  <a:schemeClr val="lt1"/>
                </a:solidFill>
                <a:latin typeface="Arial"/>
                <a:ea typeface="Arial"/>
                <a:cs typeface="Arial"/>
                <a:sym typeface="Arial"/>
              </a:defRPr>
            </a:lvl4pPr>
            <a:lvl5pPr marR="0" lvl="4" algn="ctr" rtl="0" eaLnBrk="1" hangingPunct="1">
              <a:lnSpc>
                <a:spcPct val="100000"/>
              </a:lnSpc>
              <a:spcBef>
                <a:spcPts val="0"/>
              </a:spcBef>
              <a:spcAft>
                <a:spcPts val="0"/>
              </a:spcAft>
              <a:buClr>
                <a:schemeClr val="lt1"/>
              </a:buClr>
              <a:buSzPts val="4200"/>
              <a:buFont typeface="Arial"/>
              <a:buNone/>
              <a:defRPr sz="5600" b="0" i="0" u="none" strike="noStrike" cap="none">
                <a:solidFill>
                  <a:schemeClr val="lt1"/>
                </a:solidFill>
                <a:latin typeface="Arial"/>
                <a:ea typeface="Arial"/>
                <a:cs typeface="Arial"/>
                <a:sym typeface="Arial"/>
              </a:defRPr>
            </a:lvl5pPr>
            <a:lvl6pPr marR="0" lvl="5" algn="ctr" rtl="0" eaLnBrk="1" hangingPunct="1">
              <a:lnSpc>
                <a:spcPct val="100000"/>
              </a:lnSpc>
              <a:spcBef>
                <a:spcPts val="0"/>
              </a:spcBef>
              <a:spcAft>
                <a:spcPts val="0"/>
              </a:spcAft>
              <a:buClr>
                <a:schemeClr val="lt1"/>
              </a:buClr>
              <a:buSzPts val="4200"/>
              <a:buFont typeface="Arial"/>
              <a:buNone/>
              <a:defRPr sz="5600" b="0" i="0" u="none" strike="noStrike" cap="none">
                <a:solidFill>
                  <a:schemeClr val="lt1"/>
                </a:solidFill>
                <a:latin typeface="Arial"/>
                <a:ea typeface="Arial"/>
                <a:cs typeface="Arial"/>
                <a:sym typeface="Arial"/>
              </a:defRPr>
            </a:lvl6pPr>
            <a:lvl7pPr marR="0" lvl="6" algn="ctr" rtl="0" eaLnBrk="1" hangingPunct="1">
              <a:lnSpc>
                <a:spcPct val="100000"/>
              </a:lnSpc>
              <a:spcBef>
                <a:spcPts val="0"/>
              </a:spcBef>
              <a:spcAft>
                <a:spcPts val="0"/>
              </a:spcAft>
              <a:buClr>
                <a:schemeClr val="lt1"/>
              </a:buClr>
              <a:buSzPts val="4200"/>
              <a:buFont typeface="Arial"/>
              <a:buNone/>
              <a:defRPr sz="5600" b="0" i="0" u="none" strike="noStrike" cap="none">
                <a:solidFill>
                  <a:schemeClr val="lt1"/>
                </a:solidFill>
                <a:latin typeface="Arial"/>
                <a:ea typeface="Arial"/>
                <a:cs typeface="Arial"/>
                <a:sym typeface="Arial"/>
              </a:defRPr>
            </a:lvl7pPr>
            <a:lvl8pPr marR="0" lvl="7" algn="ctr" rtl="0" eaLnBrk="1" hangingPunct="1">
              <a:lnSpc>
                <a:spcPct val="100000"/>
              </a:lnSpc>
              <a:spcBef>
                <a:spcPts val="0"/>
              </a:spcBef>
              <a:spcAft>
                <a:spcPts val="0"/>
              </a:spcAft>
              <a:buClr>
                <a:schemeClr val="lt1"/>
              </a:buClr>
              <a:buSzPts val="4200"/>
              <a:buFont typeface="Arial"/>
              <a:buNone/>
              <a:defRPr sz="5600" b="0" i="0" u="none" strike="noStrike" cap="none">
                <a:solidFill>
                  <a:schemeClr val="lt1"/>
                </a:solidFill>
                <a:latin typeface="Arial"/>
                <a:ea typeface="Arial"/>
                <a:cs typeface="Arial"/>
                <a:sym typeface="Arial"/>
              </a:defRPr>
            </a:lvl8pPr>
            <a:lvl9pPr marR="0" lvl="8" algn="ctr" rtl="0" eaLnBrk="1" hangingPunct="1">
              <a:lnSpc>
                <a:spcPct val="100000"/>
              </a:lnSpc>
              <a:spcBef>
                <a:spcPts val="0"/>
              </a:spcBef>
              <a:spcAft>
                <a:spcPts val="0"/>
              </a:spcAft>
              <a:buClr>
                <a:schemeClr val="lt1"/>
              </a:buClr>
              <a:buSzPts val="4200"/>
              <a:buFont typeface="Arial"/>
              <a:buNone/>
              <a:defRPr sz="5600" b="0" i="0" u="none" strike="noStrike" cap="none">
                <a:solidFill>
                  <a:schemeClr val="lt1"/>
                </a:solidFill>
                <a:latin typeface="Arial"/>
                <a:ea typeface="Arial"/>
                <a:cs typeface="Arial"/>
                <a:sym typeface="Arial"/>
              </a:defRPr>
            </a:lvl9pPr>
          </a:lstStyle>
          <a:p>
            <a:r>
              <a:rPr lang="en-US" dirty="0"/>
              <a:t>Generation</a:t>
            </a:r>
          </a:p>
        </p:txBody>
      </p:sp>
      <p:sp>
        <p:nvSpPr>
          <p:cNvPr id="65" name="Google Shape;256;p35">
            <a:extLst>
              <a:ext uri="{FF2B5EF4-FFF2-40B4-BE49-F238E27FC236}">
                <a16:creationId xmlns:a16="http://schemas.microsoft.com/office/drawing/2014/main" id="{35D351D4-EBFC-42AE-A7A7-82A328403562}"/>
              </a:ext>
            </a:extLst>
          </p:cNvPr>
          <p:cNvSpPr txBox="1">
            <a:spLocks/>
          </p:cNvSpPr>
          <p:nvPr/>
        </p:nvSpPr>
        <p:spPr>
          <a:xfrm>
            <a:off x="9108062" y="2610143"/>
            <a:ext cx="2548800" cy="10572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ctr" rtl="0" eaLnBrk="1" hangingPunct="1">
              <a:lnSpc>
                <a:spcPct val="100000"/>
              </a:lnSpc>
              <a:spcBef>
                <a:spcPts val="0"/>
              </a:spcBef>
              <a:spcAft>
                <a:spcPts val="0"/>
              </a:spcAft>
              <a:buClr>
                <a:schemeClr val="lt1"/>
              </a:buClr>
              <a:buSzPts val="1600"/>
              <a:buFont typeface="Lato"/>
              <a:buNone/>
              <a:defRPr sz="2133" b="0" i="0" u="none" strike="noStrike" cap="none">
                <a:solidFill>
                  <a:schemeClr val="lt1"/>
                </a:solidFill>
                <a:latin typeface="Lato"/>
                <a:ea typeface="Lato"/>
                <a:cs typeface="Lato"/>
                <a:sym typeface="Lato"/>
              </a:defRPr>
            </a:lvl1pPr>
            <a:lvl2pPr marL="914400" marR="0" lvl="1" indent="-317500" algn="ctr" rtl="0" eaLnBrk="1" hangingPunct="1">
              <a:lnSpc>
                <a:spcPct val="100000"/>
              </a:lnSpc>
              <a:spcBef>
                <a:spcPts val="0"/>
              </a:spcBef>
              <a:spcAft>
                <a:spcPts val="0"/>
              </a:spcAft>
              <a:buClr>
                <a:schemeClr val="lt1"/>
              </a:buClr>
              <a:buSzPts val="1600"/>
              <a:buFont typeface="Lato"/>
              <a:buNone/>
              <a:defRPr sz="2133" b="0" i="0" u="none" strike="noStrike" cap="none">
                <a:solidFill>
                  <a:schemeClr val="lt1"/>
                </a:solidFill>
                <a:latin typeface="Lato"/>
                <a:ea typeface="Lato"/>
                <a:cs typeface="Lato"/>
                <a:sym typeface="Lato"/>
              </a:defRPr>
            </a:lvl2pPr>
            <a:lvl3pPr marL="1371600" marR="0" lvl="2" indent="-317500" algn="ctr" rtl="0" eaLnBrk="1" hangingPunct="1">
              <a:lnSpc>
                <a:spcPct val="100000"/>
              </a:lnSpc>
              <a:spcBef>
                <a:spcPts val="0"/>
              </a:spcBef>
              <a:spcAft>
                <a:spcPts val="0"/>
              </a:spcAft>
              <a:buClr>
                <a:schemeClr val="lt1"/>
              </a:buClr>
              <a:buSzPts val="1600"/>
              <a:buFont typeface="Lato"/>
              <a:buNone/>
              <a:defRPr sz="2133" b="0" i="0" u="none" strike="noStrike" cap="none">
                <a:solidFill>
                  <a:schemeClr val="lt1"/>
                </a:solidFill>
                <a:latin typeface="Lato"/>
                <a:ea typeface="Lato"/>
                <a:cs typeface="Lato"/>
                <a:sym typeface="Lato"/>
              </a:defRPr>
            </a:lvl3pPr>
            <a:lvl4pPr marL="1828800" marR="0" lvl="3" indent="-317500" algn="ctr" rtl="0" eaLnBrk="1" hangingPunct="1">
              <a:lnSpc>
                <a:spcPct val="100000"/>
              </a:lnSpc>
              <a:spcBef>
                <a:spcPts val="0"/>
              </a:spcBef>
              <a:spcAft>
                <a:spcPts val="0"/>
              </a:spcAft>
              <a:buClr>
                <a:schemeClr val="lt1"/>
              </a:buClr>
              <a:buSzPts val="1600"/>
              <a:buFont typeface="Lato"/>
              <a:buNone/>
              <a:defRPr sz="2133" b="0" i="0" u="none" strike="noStrike" cap="none">
                <a:solidFill>
                  <a:schemeClr val="lt1"/>
                </a:solidFill>
                <a:latin typeface="Lato"/>
                <a:ea typeface="Lato"/>
                <a:cs typeface="Lato"/>
                <a:sym typeface="Lato"/>
              </a:defRPr>
            </a:lvl4pPr>
            <a:lvl5pPr marL="2286000" marR="0" lvl="4" indent="-317500" algn="ctr" rtl="0" eaLnBrk="1" hangingPunct="1">
              <a:lnSpc>
                <a:spcPct val="100000"/>
              </a:lnSpc>
              <a:spcBef>
                <a:spcPts val="0"/>
              </a:spcBef>
              <a:spcAft>
                <a:spcPts val="0"/>
              </a:spcAft>
              <a:buClr>
                <a:schemeClr val="lt1"/>
              </a:buClr>
              <a:buSzPts val="1600"/>
              <a:buFont typeface="Lato"/>
              <a:buNone/>
              <a:defRPr sz="2133" b="0" i="0" u="none" strike="noStrike" cap="none">
                <a:solidFill>
                  <a:schemeClr val="lt1"/>
                </a:solidFill>
                <a:latin typeface="Lato"/>
                <a:ea typeface="Lato"/>
                <a:cs typeface="Lato"/>
                <a:sym typeface="Lato"/>
              </a:defRPr>
            </a:lvl5pPr>
            <a:lvl6pPr marL="2743200" marR="0" lvl="5" indent="-317500" algn="ctr" rtl="0" eaLnBrk="1" hangingPunct="1">
              <a:lnSpc>
                <a:spcPct val="100000"/>
              </a:lnSpc>
              <a:spcBef>
                <a:spcPts val="0"/>
              </a:spcBef>
              <a:spcAft>
                <a:spcPts val="0"/>
              </a:spcAft>
              <a:buClr>
                <a:schemeClr val="lt1"/>
              </a:buClr>
              <a:buSzPts val="1600"/>
              <a:buFont typeface="Lato"/>
              <a:buNone/>
              <a:defRPr sz="2133" b="0" i="0" u="none" strike="noStrike" cap="none">
                <a:solidFill>
                  <a:schemeClr val="lt1"/>
                </a:solidFill>
                <a:latin typeface="Lato"/>
                <a:ea typeface="Lato"/>
                <a:cs typeface="Lato"/>
                <a:sym typeface="Lato"/>
              </a:defRPr>
            </a:lvl6pPr>
            <a:lvl7pPr marL="3200400" marR="0" lvl="6" indent="-317500" algn="ctr" rtl="0" eaLnBrk="1" hangingPunct="1">
              <a:lnSpc>
                <a:spcPct val="100000"/>
              </a:lnSpc>
              <a:spcBef>
                <a:spcPts val="0"/>
              </a:spcBef>
              <a:spcAft>
                <a:spcPts val="0"/>
              </a:spcAft>
              <a:buClr>
                <a:schemeClr val="lt1"/>
              </a:buClr>
              <a:buSzPts val="1600"/>
              <a:buFont typeface="Lato"/>
              <a:buNone/>
              <a:defRPr sz="2133" b="0" i="0" u="none" strike="noStrike" cap="none">
                <a:solidFill>
                  <a:schemeClr val="lt1"/>
                </a:solidFill>
                <a:latin typeface="Lato"/>
                <a:ea typeface="Lato"/>
                <a:cs typeface="Lato"/>
                <a:sym typeface="Lato"/>
              </a:defRPr>
            </a:lvl7pPr>
            <a:lvl8pPr marL="3657600" marR="0" lvl="7" indent="-317500" algn="ctr" rtl="0" eaLnBrk="1" hangingPunct="1">
              <a:lnSpc>
                <a:spcPct val="100000"/>
              </a:lnSpc>
              <a:spcBef>
                <a:spcPts val="0"/>
              </a:spcBef>
              <a:spcAft>
                <a:spcPts val="0"/>
              </a:spcAft>
              <a:buClr>
                <a:schemeClr val="lt1"/>
              </a:buClr>
              <a:buSzPts val="1600"/>
              <a:buFont typeface="Lato"/>
              <a:buNone/>
              <a:defRPr sz="2133" b="0" i="0" u="none" strike="noStrike" cap="none">
                <a:solidFill>
                  <a:schemeClr val="lt1"/>
                </a:solidFill>
                <a:latin typeface="Lato"/>
                <a:ea typeface="Lato"/>
                <a:cs typeface="Lato"/>
                <a:sym typeface="Lato"/>
              </a:defRPr>
            </a:lvl8pPr>
            <a:lvl9pPr marL="4114800" marR="0" lvl="8" indent="-317500" algn="ctr" rtl="0" eaLnBrk="1" hangingPunct="1">
              <a:lnSpc>
                <a:spcPct val="100000"/>
              </a:lnSpc>
              <a:spcBef>
                <a:spcPts val="0"/>
              </a:spcBef>
              <a:spcAft>
                <a:spcPts val="0"/>
              </a:spcAft>
              <a:buClr>
                <a:schemeClr val="lt1"/>
              </a:buClr>
              <a:buSzPts val="1600"/>
              <a:buFont typeface="Lato"/>
              <a:buNone/>
              <a:defRPr sz="2133" b="0" i="0" u="none" strike="noStrike" cap="none">
                <a:solidFill>
                  <a:schemeClr val="lt1"/>
                </a:solidFill>
                <a:latin typeface="Lato"/>
                <a:ea typeface="Lato"/>
                <a:cs typeface="Lato"/>
                <a:sym typeface="Lato"/>
              </a:defRPr>
            </a:lvl9pPr>
          </a:lstStyle>
          <a:p>
            <a:pPr marL="0" indent="0"/>
            <a:r>
              <a:rPr lang="en-US" dirty="0"/>
              <a:t>A new population of evolved Genomes</a:t>
            </a:r>
          </a:p>
        </p:txBody>
      </p:sp>
      <p:sp>
        <p:nvSpPr>
          <p:cNvPr id="66" name="Google Shape;261;p35">
            <a:extLst>
              <a:ext uri="{FF2B5EF4-FFF2-40B4-BE49-F238E27FC236}">
                <a16:creationId xmlns:a16="http://schemas.microsoft.com/office/drawing/2014/main" id="{F597DE4B-4D4A-4A32-93D0-00688E235599}"/>
              </a:ext>
            </a:extLst>
          </p:cNvPr>
          <p:cNvSpPr txBox="1">
            <a:spLocks/>
          </p:cNvSpPr>
          <p:nvPr/>
        </p:nvSpPr>
        <p:spPr>
          <a:xfrm>
            <a:off x="9108062" y="4417966"/>
            <a:ext cx="2548800" cy="763600"/>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ctr" rtl="0" eaLnBrk="1" hangingPunct="1">
              <a:lnSpc>
                <a:spcPct val="100000"/>
              </a:lnSpc>
              <a:spcBef>
                <a:spcPts val="0"/>
              </a:spcBef>
              <a:spcAft>
                <a:spcPts val="0"/>
              </a:spcAft>
              <a:buClr>
                <a:schemeClr val="lt1"/>
              </a:buClr>
              <a:buSzPts val="1600"/>
              <a:buFont typeface="Bungee"/>
              <a:buNone/>
              <a:defRPr sz="2133" b="0" i="0" u="none" strike="noStrike" cap="none">
                <a:solidFill>
                  <a:schemeClr val="lt1"/>
                </a:solidFill>
                <a:latin typeface="Bungee"/>
                <a:ea typeface="Bungee"/>
                <a:cs typeface="Bungee"/>
                <a:sym typeface="Bungee"/>
              </a:defRPr>
            </a:lvl1pPr>
            <a:lvl2pPr marR="0" lvl="1" algn="ctr" rtl="0" eaLnBrk="1" hangingPunct="1">
              <a:lnSpc>
                <a:spcPct val="100000"/>
              </a:lnSpc>
              <a:spcBef>
                <a:spcPts val="0"/>
              </a:spcBef>
              <a:spcAft>
                <a:spcPts val="0"/>
              </a:spcAft>
              <a:buClr>
                <a:schemeClr val="lt1"/>
              </a:buClr>
              <a:buSzPts val="4200"/>
              <a:buFont typeface="Arial"/>
              <a:buNone/>
              <a:defRPr sz="5600" b="0" i="0" u="none" strike="noStrike" cap="none">
                <a:solidFill>
                  <a:schemeClr val="lt1"/>
                </a:solidFill>
                <a:latin typeface="Arial"/>
                <a:ea typeface="Arial"/>
                <a:cs typeface="Arial"/>
                <a:sym typeface="Arial"/>
              </a:defRPr>
            </a:lvl2pPr>
            <a:lvl3pPr marR="0" lvl="2" algn="ctr" rtl="0" eaLnBrk="1" hangingPunct="1">
              <a:lnSpc>
                <a:spcPct val="100000"/>
              </a:lnSpc>
              <a:spcBef>
                <a:spcPts val="0"/>
              </a:spcBef>
              <a:spcAft>
                <a:spcPts val="0"/>
              </a:spcAft>
              <a:buClr>
                <a:schemeClr val="lt1"/>
              </a:buClr>
              <a:buSzPts val="4200"/>
              <a:buFont typeface="Arial"/>
              <a:buNone/>
              <a:defRPr sz="5600" b="0" i="0" u="none" strike="noStrike" cap="none">
                <a:solidFill>
                  <a:schemeClr val="lt1"/>
                </a:solidFill>
                <a:latin typeface="Arial"/>
                <a:ea typeface="Arial"/>
                <a:cs typeface="Arial"/>
                <a:sym typeface="Arial"/>
              </a:defRPr>
            </a:lvl3pPr>
            <a:lvl4pPr marR="0" lvl="3" algn="ctr" rtl="0" eaLnBrk="1" hangingPunct="1">
              <a:lnSpc>
                <a:spcPct val="100000"/>
              </a:lnSpc>
              <a:spcBef>
                <a:spcPts val="0"/>
              </a:spcBef>
              <a:spcAft>
                <a:spcPts val="0"/>
              </a:spcAft>
              <a:buClr>
                <a:schemeClr val="lt1"/>
              </a:buClr>
              <a:buSzPts val="4200"/>
              <a:buFont typeface="Arial"/>
              <a:buNone/>
              <a:defRPr sz="5600" b="0" i="0" u="none" strike="noStrike" cap="none">
                <a:solidFill>
                  <a:schemeClr val="lt1"/>
                </a:solidFill>
                <a:latin typeface="Arial"/>
                <a:ea typeface="Arial"/>
                <a:cs typeface="Arial"/>
                <a:sym typeface="Arial"/>
              </a:defRPr>
            </a:lvl4pPr>
            <a:lvl5pPr marR="0" lvl="4" algn="ctr" rtl="0" eaLnBrk="1" hangingPunct="1">
              <a:lnSpc>
                <a:spcPct val="100000"/>
              </a:lnSpc>
              <a:spcBef>
                <a:spcPts val="0"/>
              </a:spcBef>
              <a:spcAft>
                <a:spcPts val="0"/>
              </a:spcAft>
              <a:buClr>
                <a:schemeClr val="lt1"/>
              </a:buClr>
              <a:buSzPts val="4200"/>
              <a:buFont typeface="Arial"/>
              <a:buNone/>
              <a:defRPr sz="5600" b="0" i="0" u="none" strike="noStrike" cap="none">
                <a:solidFill>
                  <a:schemeClr val="lt1"/>
                </a:solidFill>
                <a:latin typeface="Arial"/>
                <a:ea typeface="Arial"/>
                <a:cs typeface="Arial"/>
                <a:sym typeface="Arial"/>
              </a:defRPr>
            </a:lvl5pPr>
            <a:lvl6pPr marR="0" lvl="5" algn="ctr" rtl="0" eaLnBrk="1" hangingPunct="1">
              <a:lnSpc>
                <a:spcPct val="100000"/>
              </a:lnSpc>
              <a:spcBef>
                <a:spcPts val="0"/>
              </a:spcBef>
              <a:spcAft>
                <a:spcPts val="0"/>
              </a:spcAft>
              <a:buClr>
                <a:schemeClr val="lt1"/>
              </a:buClr>
              <a:buSzPts val="4200"/>
              <a:buFont typeface="Arial"/>
              <a:buNone/>
              <a:defRPr sz="5600" b="0" i="0" u="none" strike="noStrike" cap="none">
                <a:solidFill>
                  <a:schemeClr val="lt1"/>
                </a:solidFill>
                <a:latin typeface="Arial"/>
                <a:ea typeface="Arial"/>
                <a:cs typeface="Arial"/>
                <a:sym typeface="Arial"/>
              </a:defRPr>
            </a:lvl6pPr>
            <a:lvl7pPr marR="0" lvl="6" algn="ctr" rtl="0" eaLnBrk="1" hangingPunct="1">
              <a:lnSpc>
                <a:spcPct val="100000"/>
              </a:lnSpc>
              <a:spcBef>
                <a:spcPts val="0"/>
              </a:spcBef>
              <a:spcAft>
                <a:spcPts val="0"/>
              </a:spcAft>
              <a:buClr>
                <a:schemeClr val="lt1"/>
              </a:buClr>
              <a:buSzPts val="4200"/>
              <a:buFont typeface="Arial"/>
              <a:buNone/>
              <a:defRPr sz="5600" b="0" i="0" u="none" strike="noStrike" cap="none">
                <a:solidFill>
                  <a:schemeClr val="lt1"/>
                </a:solidFill>
                <a:latin typeface="Arial"/>
                <a:ea typeface="Arial"/>
                <a:cs typeface="Arial"/>
                <a:sym typeface="Arial"/>
              </a:defRPr>
            </a:lvl7pPr>
            <a:lvl8pPr marR="0" lvl="7" algn="ctr" rtl="0" eaLnBrk="1" hangingPunct="1">
              <a:lnSpc>
                <a:spcPct val="100000"/>
              </a:lnSpc>
              <a:spcBef>
                <a:spcPts val="0"/>
              </a:spcBef>
              <a:spcAft>
                <a:spcPts val="0"/>
              </a:spcAft>
              <a:buClr>
                <a:schemeClr val="lt1"/>
              </a:buClr>
              <a:buSzPts val="4200"/>
              <a:buFont typeface="Arial"/>
              <a:buNone/>
              <a:defRPr sz="5600" b="0" i="0" u="none" strike="noStrike" cap="none">
                <a:solidFill>
                  <a:schemeClr val="lt1"/>
                </a:solidFill>
                <a:latin typeface="Arial"/>
                <a:ea typeface="Arial"/>
                <a:cs typeface="Arial"/>
                <a:sym typeface="Arial"/>
              </a:defRPr>
            </a:lvl8pPr>
            <a:lvl9pPr marR="0" lvl="8" algn="ctr" rtl="0" eaLnBrk="1" hangingPunct="1">
              <a:lnSpc>
                <a:spcPct val="100000"/>
              </a:lnSpc>
              <a:spcBef>
                <a:spcPts val="0"/>
              </a:spcBef>
              <a:spcAft>
                <a:spcPts val="0"/>
              </a:spcAft>
              <a:buClr>
                <a:schemeClr val="lt1"/>
              </a:buClr>
              <a:buSzPts val="4200"/>
              <a:buFont typeface="Arial"/>
              <a:buNone/>
              <a:defRPr sz="5600" b="0" i="0" u="none" strike="noStrike" cap="none">
                <a:solidFill>
                  <a:schemeClr val="lt1"/>
                </a:solidFill>
                <a:latin typeface="Arial"/>
                <a:ea typeface="Arial"/>
                <a:cs typeface="Arial"/>
                <a:sym typeface="Arial"/>
              </a:defRPr>
            </a:lvl9pPr>
          </a:lstStyle>
          <a:p>
            <a:r>
              <a:rPr lang="en-US" dirty="0"/>
              <a:t>Mutation</a:t>
            </a:r>
          </a:p>
        </p:txBody>
      </p:sp>
      <p:sp>
        <p:nvSpPr>
          <p:cNvPr id="67" name="Google Shape;262;p35">
            <a:extLst>
              <a:ext uri="{FF2B5EF4-FFF2-40B4-BE49-F238E27FC236}">
                <a16:creationId xmlns:a16="http://schemas.microsoft.com/office/drawing/2014/main" id="{B9A09CA6-0652-4707-A59C-C15C9E69EFBC}"/>
              </a:ext>
            </a:extLst>
          </p:cNvPr>
          <p:cNvSpPr txBox="1">
            <a:spLocks/>
          </p:cNvSpPr>
          <p:nvPr/>
        </p:nvSpPr>
        <p:spPr>
          <a:xfrm>
            <a:off x="9108062" y="5025403"/>
            <a:ext cx="2548800" cy="10572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ctr" rtl="0" eaLnBrk="1" hangingPunct="1">
              <a:lnSpc>
                <a:spcPct val="100000"/>
              </a:lnSpc>
              <a:spcBef>
                <a:spcPts val="0"/>
              </a:spcBef>
              <a:spcAft>
                <a:spcPts val="0"/>
              </a:spcAft>
              <a:buClr>
                <a:schemeClr val="lt1"/>
              </a:buClr>
              <a:buSzPts val="1600"/>
              <a:buFont typeface="Lato"/>
              <a:buNone/>
              <a:defRPr sz="2133" b="0" i="0" u="none" strike="noStrike" cap="none">
                <a:solidFill>
                  <a:schemeClr val="lt1"/>
                </a:solidFill>
                <a:latin typeface="Lato"/>
                <a:ea typeface="Lato"/>
                <a:cs typeface="Lato"/>
                <a:sym typeface="Lato"/>
              </a:defRPr>
            </a:lvl1pPr>
            <a:lvl2pPr marL="914400" marR="0" lvl="1" indent="-317500" algn="ctr" rtl="0" eaLnBrk="1" hangingPunct="1">
              <a:lnSpc>
                <a:spcPct val="100000"/>
              </a:lnSpc>
              <a:spcBef>
                <a:spcPts val="0"/>
              </a:spcBef>
              <a:spcAft>
                <a:spcPts val="0"/>
              </a:spcAft>
              <a:buClr>
                <a:schemeClr val="lt1"/>
              </a:buClr>
              <a:buSzPts val="1600"/>
              <a:buFont typeface="Lato"/>
              <a:buNone/>
              <a:defRPr sz="2133" b="0" i="0" u="none" strike="noStrike" cap="none">
                <a:solidFill>
                  <a:schemeClr val="lt1"/>
                </a:solidFill>
                <a:latin typeface="Lato"/>
                <a:ea typeface="Lato"/>
                <a:cs typeface="Lato"/>
                <a:sym typeface="Lato"/>
              </a:defRPr>
            </a:lvl2pPr>
            <a:lvl3pPr marL="1371600" marR="0" lvl="2" indent="-317500" algn="ctr" rtl="0" eaLnBrk="1" hangingPunct="1">
              <a:lnSpc>
                <a:spcPct val="100000"/>
              </a:lnSpc>
              <a:spcBef>
                <a:spcPts val="0"/>
              </a:spcBef>
              <a:spcAft>
                <a:spcPts val="0"/>
              </a:spcAft>
              <a:buClr>
                <a:schemeClr val="lt1"/>
              </a:buClr>
              <a:buSzPts val="1600"/>
              <a:buFont typeface="Lato"/>
              <a:buNone/>
              <a:defRPr sz="2133" b="0" i="0" u="none" strike="noStrike" cap="none">
                <a:solidFill>
                  <a:schemeClr val="lt1"/>
                </a:solidFill>
                <a:latin typeface="Lato"/>
                <a:ea typeface="Lato"/>
                <a:cs typeface="Lato"/>
                <a:sym typeface="Lato"/>
              </a:defRPr>
            </a:lvl3pPr>
            <a:lvl4pPr marL="1828800" marR="0" lvl="3" indent="-317500" algn="ctr" rtl="0" eaLnBrk="1" hangingPunct="1">
              <a:lnSpc>
                <a:spcPct val="100000"/>
              </a:lnSpc>
              <a:spcBef>
                <a:spcPts val="0"/>
              </a:spcBef>
              <a:spcAft>
                <a:spcPts val="0"/>
              </a:spcAft>
              <a:buClr>
                <a:schemeClr val="lt1"/>
              </a:buClr>
              <a:buSzPts val="1600"/>
              <a:buFont typeface="Lato"/>
              <a:buNone/>
              <a:defRPr sz="2133" b="0" i="0" u="none" strike="noStrike" cap="none">
                <a:solidFill>
                  <a:schemeClr val="lt1"/>
                </a:solidFill>
                <a:latin typeface="Lato"/>
                <a:ea typeface="Lato"/>
                <a:cs typeface="Lato"/>
                <a:sym typeface="Lato"/>
              </a:defRPr>
            </a:lvl4pPr>
            <a:lvl5pPr marL="2286000" marR="0" lvl="4" indent="-317500" algn="ctr" rtl="0" eaLnBrk="1" hangingPunct="1">
              <a:lnSpc>
                <a:spcPct val="100000"/>
              </a:lnSpc>
              <a:spcBef>
                <a:spcPts val="0"/>
              </a:spcBef>
              <a:spcAft>
                <a:spcPts val="0"/>
              </a:spcAft>
              <a:buClr>
                <a:schemeClr val="lt1"/>
              </a:buClr>
              <a:buSzPts val="1600"/>
              <a:buFont typeface="Lato"/>
              <a:buNone/>
              <a:defRPr sz="2133" b="0" i="0" u="none" strike="noStrike" cap="none">
                <a:solidFill>
                  <a:schemeClr val="lt1"/>
                </a:solidFill>
                <a:latin typeface="Lato"/>
                <a:ea typeface="Lato"/>
                <a:cs typeface="Lato"/>
                <a:sym typeface="Lato"/>
              </a:defRPr>
            </a:lvl5pPr>
            <a:lvl6pPr marL="2743200" marR="0" lvl="5" indent="-317500" algn="ctr" rtl="0" eaLnBrk="1" hangingPunct="1">
              <a:lnSpc>
                <a:spcPct val="100000"/>
              </a:lnSpc>
              <a:spcBef>
                <a:spcPts val="0"/>
              </a:spcBef>
              <a:spcAft>
                <a:spcPts val="0"/>
              </a:spcAft>
              <a:buClr>
                <a:schemeClr val="lt1"/>
              </a:buClr>
              <a:buSzPts val="1600"/>
              <a:buFont typeface="Lato"/>
              <a:buNone/>
              <a:defRPr sz="2133" b="0" i="0" u="none" strike="noStrike" cap="none">
                <a:solidFill>
                  <a:schemeClr val="lt1"/>
                </a:solidFill>
                <a:latin typeface="Lato"/>
                <a:ea typeface="Lato"/>
                <a:cs typeface="Lato"/>
                <a:sym typeface="Lato"/>
              </a:defRPr>
            </a:lvl6pPr>
            <a:lvl7pPr marL="3200400" marR="0" lvl="6" indent="-317500" algn="ctr" rtl="0" eaLnBrk="1" hangingPunct="1">
              <a:lnSpc>
                <a:spcPct val="100000"/>
              </a:lnSpc>
              <a:spcBef>
                <a:spcPts val="0"/>
              </a:spcBef>
              <a:spcAft>
                <a:spcPts val="0"/>
              </a:spcAft>
              <a:buClr>
                <a:schemeClr val="lt1"/>
              </a:buClr>
              <a:buSzPts val="1600"/>
              <a:buFont typeface="Lato"/>
              <a:buNone/>
              <a:defRPr sz="2133" b="0" i="0" u="none" strike="noStrike" cap="none">
                <a:solidFill>
                  <a:schemeClr val="lt1"/>
                </a:solidFill>
                <a:latin typeface="Lato"/>
                <a:ea typeface="Lato"/>
                <a:cs typeface="Lato"/>
                <a:sym typeface="Lato"/>
              </a:defRPr>
            </a:lvl7pPr>
            <a:lvl8pPr marL="3657600" marR="0" lvl="7" indent="-317500" algn="ctr" rtl="0" eaLnBrk="1" hangingPunct="1">
              <a:lnSpc>
                <a:spcPct val="100000"/>
              </a:lnSpc>
              <a:spcBef>
                <a:spcPts val="0"/>
              </a:spcBef>
              <a:spcAft>
                <a:spcPts val="0"/>
              </a:spcAft>
              <a:buClr>
                <a:schemeClr val="lt1"/>
              </a:buClr>
              <a:buSzPts val="1600"/>
              <a:buFont typeface="Lato"/>
              <a:buNone/>
              <a:defRPr sz="2133" b="0" i="0" u="none" strike="noStrike" cap="none">
                <a:solidFill>
                  <a:schemeClr val="lt1"/>
                </a:solidFill>
                <a:latin typeface="Lato"/>
                <a:ea typeface="Lato"/>
                <a:cs typeface="Lato"/>
                <a:sym typeface="Lato"/>
              </a:defRPr>
            </a:lvl8pPr>
            <a:lvl9pPr marL="4114800" marR="0" lvl="8" indent="-317500" algn="ctr" rtl="0" eaLnBrk="1" hangingPunct="1">
              <a:lnSpc>
                <a:spcPct val="100000"/>
              </a:lnSpc>
              <a:spcBef>
                <a:spcPts val="0"/>
              </a:spcBef>
              <a:spcAft>
                <a:spcPts val="0"/>
              </a:spcAft>
              <a:buClr>
                <a:schemeClr val="lt1"/>
              </a:buClr>
              <a:buSzPts val="1600"/>
              <a:buFont typeface="Lato"/>
              <a:buNone/>
              <a:defRPr sz="2133" b="0" i="0" u="none" strike="noStrike" cap="none">
                <a:solidFill>
                  <a:schemeClr val="lt1"/>
                </a:solidFill>
                <a:latin typeface="Lato"/>
                <a:ea typeface="Lato"/>
                <a:cs typeface="Lato"/>
                <a:sym typeface="Lato"/>
              </a:defRPr>
            </a:lvl9pPr>
          </a:lstStyle>
          <a:p>
            <a:pPr marL="0" indent="0"/>
            <a:r>
              <a:rPr lang="en-US" dirty="0"/>
              <a:t>A (random) change of one or more genes in a Genomes</a:t>
            </a:r>
          </a:p>
        </p:txBody>
      </p:sp>
      <p:sp>
        <p:nvSpPr>
          <p:cNvPr id="68" name="Google Shape;265;p35">
            <a:extLst>
              <a:ext uri="{FF2B5EF4-FFF2-40B4-BE49-F238E27FC236}">
                <a16:creationId xmlns:a16="http://schemas.microsoft.com/office/drawing/2014/main" id="{463C53B8-6F6C-4F3E-B678-17AC5943E7CF}"/>
              </a:ext>
            </a:extLst>
          </p:cNvPr>
          <p:cNvSpPr/>
          <p:nvPr/>
        </p:nvSpPr>
        <p:spPr>
          <a:xfrm>
            <a:off x="10049478" y="1431748"/>
            <a:ext cx="666000" cy="666000"/>
          </a:xfrm>
          <a:prstGeom prst="ellipse">
            <a:avLst/>
          </a:prstGeom>
          <a:solidFill>
            <a:srgbClr val="FFFFFF">
              <a:alpha val="59820"/>
            </a:srgbClr>
          </a:solidFill>
          <a:ln>
            <a:noFill/>
          </a:ln>
        </p:spPr>
        <p:txBody>
          <a:bodyPr spcFirstLastPara="1" wrap="square" lIns="121900" tIns="121900" rIns="121900" bIns="121900" anchor="ctr" anchorCtr="0">
            <a:noAutofit/>
          </a:bodyPr>
          <a:lstStyle/>
          <a:p>
            <a:endParaRPr sz="1867" dirty="0"/>
          </a:p>
        </p:txBody>
      </p:sp>
      <p:sp>
        <p:nvSpPr>
          <p:cNvPr id="69" name="Google Shape;268;p35">
            <a:extLst>
              <a:ext uri="{FF2B5EF4-FFF2-40B4-BE49-F238E27FC236}">
                <a16:creationId xmlns:a16="http://schemas.microsoft.com/office/drawing/2014/main" id="{FA800E21-2A3C-46EE-8B9C-905738805082}"/>
              </a:ext>
            </a:extLst>
          </p:cNvPr>
          <p:cNvSpPr/>
          <p:nvPr/>
        </p:nvSpPr>
        <p:spPr>
          <a:xfrm>
            <a:off x="10049478" y="3867027"/>
            <a:ext cx="666000" cy="666000"/>
          </a:xfrm>
          <a:prstGeom prst="ellipse">
            <a:avLst/>
          </a:prstGeom>
          <a:solidFill>
            <a:srgbClr val="FFFFFF">
              <a:alpha val="59820"/>
            </a:srgbClr>
          </a:solidFill>
          <a:ln>
            <a:noFill/>
          </a:ln>
        </p:spPr>
        <p:txBody>
          <a:bodyPr spcFirstLastPara="1" wrap="square" lIns="121900" tIns="121900" rIns="121900" bIns="121900" anchor="ctr" anchorCtr="0">
            <a:noAutofit/>
          </a:bodyPr>
          <a:lstStyle/>
          <a:p>
            <a:endParaRPr sz="1867"/>
          </a:p>
        </p:txBody>
      </p:sp>
      <p:grpSp>
        <p:nvGrpSpPr>
          <p:cNvPr id="70" name="Google Shape;274;p35">
            <a:extLst>
              <a:ext uri="{FF2B5EF4-FFF2-40B4-BE49-F238E27FC236}">
                <a16:creationId xmlns:a16="http://schemas.microsoft.com/office/drawing/2014/main" id="{8194AE58-F9B6-4625-8B69-94AFE8705D07}"/>
              </a:ext>
            </a:extLst>
          </p:cNvPr>
          <p:cNvGrpSpPr/>
          <p:nvPr/>
        </p:nvGrpSpPr>
        <p:grpSpPr>
          <a:xfrm>
            <a:off x="10188423" y="1516917"/>
            <a:ext cx="388111" cy="495692"/>
            <a:chOff x="5163325" y="2309100"/>
            <a:chExt cx="464025" cy="592650"/>
          </a:xfrm>
        </p:grpSpPr>
        <p:sp>
          <p:nvSpPr>
            <p:cNvPr id="71" name="Google Shape;275;p35">
              <a:extLst>
                <a:ext uri="{FF2B5EF4-FFF2-40B4-BE49-F238E27FC236}">
                  <a16:creationId xmlns:a16="http://schemas.microsoft.com/office/drawing/2014/main" id="{B90DBD5A-0D27-43C5-B82A-8A6991C20ECF}"/>
                </a:ext>
              </a:extLst>
            </p:cNvPr>
            <p:cNvSpPr/>
            <p:nvPr/>
          </p:nvSpPr>
          <p:spPr>
            <a:xfrm>
              <a:off x="5163325" y="2309100"/>
              <a:ext cx="464025" cy="592650"/>
            </a:xfrm>
            <a:custGeom>
              <a:avLst/>
              <a:gdLst/>
              <a:ahLst/>
              <a:cxnLst/>
              <a:rect l="l" t="t" r="r" b="b"/>
              <a:pathLst>
                <a:path w="18561" h="23706" extrusionOk="0">
                  <a:moveTo>
                    <a:pt x="12123" y="1780"/>
                  </a:moveTo>
                  <a:cubicBezTo>
                    <a:pt x="13316" y="1780"/>
                    <a:pt x="14509" y="2235"/>
                    <a:pt x="15419" y="3145"/>
                  </a:cubicBezTo>
                  <a:cubicBezTo>
                    <a:pt x="17236" y="4962"/>
                    <a:pt x="17236" y="7920"/>
                    <a:pt x="15419" y="9737"/>
                  </a:cubicBezTo>
                  <a:lnTo>
                    <a:pt x="9761" y="15395"/>
                  </a:lnTo>
                  <a:cubicBezTo>
                    <a:pt x="8851" y="16305"/>
                    <a:pt x="7658" y="16760"/>
                    <a:pt x="6466" y="16760"/>
                  </a:cubicBezTo>
                  <a:cubicBezTo>
                    <a:pt x="5273" y="16760"/>
                    <a:pt x="4081" y="16305"/>
                    <a:pt x="3171" y="15395"/>
                  </a:cubicBezTo>
                  <a:cubicBezTo>
                    <a:pt x="1352" y="13578"/>
                    <a:pt x="1352" y="10620"/>
                    <a:pt x="3171" y="8803"/>
                  </a:cubicBezTo>
                  <a:lnTo>
                    <a:pt x="8827" y="3145"/>
                  </a:lnTo>
                  <a:cubicBezTo>
                    <a:pt x="9737" y="2235"/>
                    <a:pt x="10930" y="1780"/>
                    <a:pt x="12123" y="1780"/>
                  </a:cubicBezTo>
                  <a:close/>
                  <a:moveTo>
                    <a:pt x="12124" y="0"/>
                  </a:moveTo>
                  <a:cubicBezTo>
                    <a:pt x="11908" y="0"/>
                    <a:pt x="11736" y="180"/>
                    <a:pt x="11746" y="395"/>
                  </a:cubicBezTo>
                  <a:lnTo>
                    <a:pt x="11746" y="1038"/>
                  </a:lnTo>
                  <a:cubicBezTo>
                    <a:pt x="10572" y="1117"/>
                    <a:pt x="9456" y="1579"/>
                    <a:pt x="8570" y="2354"/>
                  </a:cubicBezTo>
                  <a:lnTo>
                    <a:pt x="8115" y="1900"/>
                  </a:lnTo>
                  <a:cubicBezTo>
                    <a:pt x="8042" y="1832"/>
                    <a:pt x="7950" y="1799"/>
                    <a:pt x="7858" y="1799"/>
                  </a:cubicBezTo>
                  <a:cubicBezTo>
                    <a:pt x="7761" y="1799"/>
                    <a:pt x="7664" y="1835"/>
                    <a:pt x="7590" y="1909"/>
                  </a:cubicBezTo>
                  <a:cubicBezTo>
                    <a:pt x="7447" y="2053"/>
                    <a:pt x="7443" y="2284"/>
                    <a:pt x="7581" y="2433"/>
                  </a:cubicBezTo>
                  <a:lnTo>
                    <a:pt x="8027" y="2878"/>
                  </a:lnTo>
                  <a:lnTo>
                    <a:pt x="5732" y="5173"/>
                  </a:lnTo>
                  <a:lnTo>
                    <a:pt x="5287" y="4728"/>
                  </a:lnTo>
                  <a:cubicBezTo>
                    <a:pt x="5213" y="4650"/>
                    <a:pt x="5114" y="4612"/>
                    <a:pt x="5015" y="4612"/>
                  </a:cubicBezTo>
                  <a:cubicBezTo>
                    <a:pt x="4919" y="4612"/>
                    <a:pt x="4822" y="4648"/>
                    <a:pt x="4747" y="4722"/>
                  </a:cubicBezTo>
                  <a:cubicBezTo>
                    <a:pt x="4599" y="4872"/>
                    <a:pt x="4600" y="5115"/>
                    <a:pt x="4753" y="5261"/>
                  </a:cubicBezTo>
                  <a:lnTo>
                    <a:pt x="5198" y="5706"/>
                  </a:lnTo>
                  <a:lnTo>
                    <a:pt x="2904" y="8001"/>
                  </a:lnTo>
                  <a:lnTo>
                    <a:pt x="2459" y="7556"/>
                  </a:lnTo>
                  <a:cubicBezTo>
                    <a:pt x="2386" y="7488"/>
                    <a:pt x="2293" y="7455"/>
                    <a:pt x="2201" y="7455"/>
                  </a:cubicBezTo>
                  <a:cubicBezTo>
                    <a:pt x="2104" y="7455"/>
                    <a:pt x="2007" y="7492"/>
                    <a:pt x="1934" y="7565"/>
                  </a:cubicBezTo>
                  <a:cubicBezTo>
                    <a:pt x="1790" y="7709"/>
                    <a:pt x="1785" y="7941"/>
                    <a:pt x="1924" y="8090"/>
                  </a:cubicBezTo>
                  <a:lnTo>
                    <a:pt x="2379" y="8545"/>
                  </a:lnTo>
                  <a:cubicBezTo>
                    <a:pt x="1607" y="9432"/>
                    <a:pt x="1146" y="10548"/>
                    <a:pt x="1066" y="11721"/>
                  </a:cubicBezTo>
                  <a:lnTo>
                    <a:pt x="422" y="11721"/>
                  </a:lnTo>
                  <a:cubicBezTo>
                    <a:pt x="416" y="11720"/>
                    <a:pt x="410" y="11720"/>
                    <a:pt x="404" y="11720"/>
                  </a:cubicBezTo>
                  <a:cubicBezTo>
                    <a:pt x="197" y="11720"/>
                    <a:pt x="27" y="11889"/>
                    <a:pt x="27" y="12098"/>
                  </a:cubicBezTo>
                  <a:cubicBezTo>
                    <a:pt x="27" y="12307"/>
                    <a:pt x="197" y="12476"/>
                    <a:pt x="404" y="12476"/>
                  </a:cubicBezTo>
                  <a:cubicBezTo>
                    <a:pt x="410" y="12476"/>
                    <a:pt x="416" y="12476"/>
                    <a:pt x="422" y="12475"/>
                  </a:cubicBezTo>
                  <a:lnTo>
                    <a:pt x="1066" y="12475"/>
                  </a:lnTo>
                  <a:cubicBezTo>
                    <a:pt x="1146" y="13650"/>
                    <a:pt x="1607" y="14764"/>
                    <a:pt x="2379" y="15651"/>
                  </a:cubicBezTo>
                  <a:lnTo>
                    <a:pt x="1035" y="16997"/>
                  </a:lnTo>
                  <a:cubicBezTo>
                    <a:pt x="1" y="18030"/>
                    <a:pt x="1" y="19706"/>
                    <a:pt x="1034" y="20739"/>
                  </a:cubicBezTo>
                  <a:cubicBezTo>
                    <a:pt x="1550" y="21255"/>
                    <a:pt x="2227" y="21513"/>
                    <a:pt x="2905" y="21513"/>
                  </a:cubicBezTo>
                  <a:cubicBezTo>
                    <a:pt x="3582" y="21513"/>
                    <a:pt x="4259" y="21255"/>
                    <a:pt x="4775" y="20739"/>
                  </a:cubicBezTo>
                  <a:lnTo>
                    <a:pt x="5132" y="20382"/>
                  </a:lnTo>
                  <a:cubicBezTo>
                    <a:pt x="5503" y="19999"/>
                    <a:pt x="5996" y="19807"/>
                    <a:pt x="6489" y="19807"/>
                  </a:cubicBezTo>
                  <a:cubicBezTo>
                    <a:pt x="6973" y="19807"/>
                    <a:pt x="7457" y="19991"/>
                    <a:pt x="7826" y="20361"/>
                  </a:cubicBezTo>
                  <a:cubicBezTo>
                    <a:pt x="8572" y="21109"/>
                    <a:pt x="8562" y="22323"/>
                    <a:pt x="7803" y="23057"/>
                  </a:cubicBezTo>
                  <a:cubicBezTo>
                    <a:pt x="7649" y="23203"/>
                    <a:pt x="7648" y="23446"/>
                    <a:pt x="7797" y="23596"/>
                  </a:cubicBezTo>
                  <a:cubicBezTo>
                    <a:pt x="7871" y="23669"/>
                    <a:pt x="7967" y="23706"/>
                    <a:pt x="8064" y="23706"/>
                  </a:cubicBezTo>
                  <a:cubicBezTo>
                    <a:pt x="8163" y="23706"/>
                    <a:pt x="8262" y="23667"/>
                    <a:pt x="8336" y="23590"/>
                  </a:cubicBezTo>
                  <a:cubicBezTo>
                    <a:pt x="9368" y="22559"/>
                    <a:pt x="9368" y="20880"/>
                    <a:pt x="8336" y="19848"/>
                  </a:cubicBezTo>
                  <a:cubicBezTo>
                    <a:pt x="7820" y="19333"/>
                    <a:pt x="7143" y="19075"/>
                    <a:pt x="6465" y="19075"/>
                  </a:cubicBezTo>
                  <a:cubicBezTo>
                    <a:pt x="5788" y="19075"/>
                    <a:pt x="5111" y="19333"/>
                    <a:pt x="4596" y="19848"/>
                  </a:cubicBezTo>
                  <a:lnTo>
                    <a:pt x="4239" y="20205"/>
                  </a:lnTo>
                  <a:cubicBezTo>
                    <a:pt x="3870" y="20574"/>
                    <a:pt x="3386" y="20759"/>
                    <a:pt x="2903" y="20759"/>
                  </a:cubicBezTo>
                  <a:cubicBezTo>
                    <a:pt x="2419" y="20759"/>
                    <a:pt x="1936" y="20574"/>
                    <a:pt x="1567" y="20205"/>
                  </a:cubicBezTo>
                  <a:cubicBezTo>
                    <a:pt x="829" y="19467"/>
                    <a:pt x="829" y="18272"/>
                    <a:pt x="1567" y="17533"/>
                  </a:cubicBezTo>
                  <a:lnTo>
                    <a:pt x="2911" y="16188"/>
                  </a:lnTo>
                  <a:cubicBezTo>
                    <a:pt x="3797" y="16963"/>
                    <a:pt x="4913" y="17426"/>
                    <a:pt x="6087" y="17504"/>
                  </a:cubicBezTo>
                  <a:lnTo>
                    <a:pt x="6087" y="18146"/>
                  </a:lnTo>
                  <a:cubicBezTo>
                    <a:pt x="6096" y="18348"/>
                    <a:pt x="6262" y="18509"/>
                    <a:pt x="6464" y="18509"/>
                  </a:cubicBezTo>
                  <a:cubicBezTo>
                    <a:pt x="6666" y="18509"/>
                    <a:pt x="6833" y="18348"/>
                    <a:pt x="6842" y="18146"/>
                  </a:cubicBezTo>
                  <a:lnTo>
                    <a:pt x="6842" y="17504"/>
                  </a:lnTo>
                  <a:cubicBezTo>
                    <a:pt x="8016" y="17426"/>
                    <a:pt x="9132" y="16963"/>
                    <a:pt x="10018" y="16188"/>
                  </a:cubicBezTo>
                  <a:lnTo>
                    <a:pt x="10473" y="16643"/>
                  </a:lnTo>
                  <a:cubicBezTo>
                    <a:pt x="10545" y="16711"/>
                    <a:pt x="10638" y="16744"/>
                    <a:pt x="10730" y="16744"/>
                  </a:cubicBezTo>
                  <a:cubicBezTo>
                    <a:pt x="10827" y="16744"/>
                    <a:pt x="10924" y="16707"/>
                    <a:pt x="10998" y="16633"/>
                  </a:cubicBezTo>
                  <a:cubicBezTo>
                    <a:pt x="11141" y="16490"/>
                    <a:pt x="11145" y="16258"/>
                    <a:pt x="11006" y="16110"/>
                  </a:cubicBezTo>
                  <a:lnTo>
                    <a:pt x="10561" y="15663"/>
                  </a:lnTo>
                  <a:lnTo>
                    <a:pt x="12856" y="13370"/>
                  </a:lnTo>
                  <a:lnTo>
                    <a:pt x="13301" y="13815"/>
                  </a:lnTo>
                  <a:cubicBezTo>
                    <a:pt x="13376" y="13892"/>
                    <a:pt x="13475" y="13930"/>
                    <a:pt x="13574" y="13930"/>
                  </a:cubicBezTo>
                  <a:cubicBezTo>
                    <a:pt x="13670" y="13930"/>
                    <a:pt x="13767" y="13894"/>
                    <a:pt x="13840" y="13819"/>
                  </a:cubicBezTo>
                  <a:cubicBezTo>
                    <a:pt x="13991" y="13671"/>
                    <a:pt x="13988" y="13427"/>
                    <a:pt x="13836" y="13280"/>
                  </a:cubicBezTo>
                  <a:lnTo>
                    <a:pt x="13390" y="12835"/>
                  </a:lnTo>
                  <a:lnTo>
                    <a:pt x="15684" y="10542"/>
                  </a:lnTo>
                  <a:lnTo>
                    <a:pt x="16129" y="10987"/>
                  </a:lnTo>
                  <a:cubicBezTo>
                    <a:pt x="16204" y="11064"/>
                    <a:pt x="16303" y="11102"/>
                    <a:pt x="16402" y="11102"/>
                  </a:cubicBezTo>
                  <a:cubicBezTo>
                    <a:pt x="16499" y="11102"/>
                    <a:pt x="16595" y="11066"/>
                    <a:pt x="16669" y="10991"/>
                  </a:cubicBezTo>
                  <a:cubicBezTo>
                    <a:pt x="16819" y="10842"/>
                    <a:pt x="16816" y="10599"/>
                    <a:pt x="16664" y="10452"/>
                  </a:cubicBezTo>
                  <a:lnTo>
                    <a:pt x="16209" y="9998"/>
                  </a:lnTo>
                  <a:cubicBezTo>
                    <a:pt x="16981" y="9111"/>
                    <a:pt x="17442" y="7995"/>
                    <a:pt x="17522" y="6822"/>
                  </a:cubicBezTo>
                  <a:lnTo>
                    <a:pt x="18167" y="6822"/>
                  </a:lnTo>
                  <a:cubicBezTo>
                    <a:pt x="18173" y="6822"/>
                    <a:pt x="18178" y="6822"/>
                    <a:pt x="18183" y="6822"/>
                  </a:cubicBezTo>
                  <a:cubicBezTo>
                    <a:pt x="18390" y="6822"/>
                    <a:pt x="18561" y="6653"/>
                    <a:pt x="18561" y="6443"/>
                  </a:cubicBezTo>
                  <a:cubicBezTo>
                    <a:pt x="18561" y="6234"/>
                    <a:pt x="18390" y="6066"/>
                    <a:pt x="18183" y="6066"/>
                  </a:cubicBezTo>
                  <a:cubicBezTo>
                    <a:pt x="18178" y="6066"/>
                    <a:pt x="18173" y="6066"/>
                    <a:pt x="18167" y="6066"/>
                  </a:cubicBezTo>
                  <a:lnTo>
                    <a:pt x="18170" y="6065"/>
                  </a:lnTo>
                  <a:lnTo>
                    <a:pt x="17523" y="6065"/>
                  </a:lnTo>
                  <a:cubicBezTo>
                    <a:pt x="17444" y="4890"/>
                    <a:pt x="16982" y="3776"/>
                    <a:pt x="16210" y="2889"/>
                  </a:cubicBezTo>
                  <a:lnTo>
                    <a:pt x="16666" y="2433"/>
                  </a:lnTo>
                  <a:cubicBezTo>
                    <a:pt x="16804" y="2284"/>
                    <a:pt x="16800" y="2053"/>
                    <a:pt x="16657" y="1909"/>
                  </a:cubicBezTo>
                  <a:cubicBezTo>
                    <a:pt x="16583" y="1835"/>
                    <a:pt x="16486" y="1799"/>
                    <a:pt x="16389" y="1799"/>
                  </a:cubicBezTo>
                  <a:cubicBezTo>
                    <a:pt x="16297" y="1799"/>
                    <a:pt x="16205" y="1832"/>
                    <a:pt x="16132" y="1900"/>
                  </a:cubicBezTo>
                  <a:lnTo>
                    <a:pt x="15677" y="2354"/>
                  </a:lnTo>
                  <a:cubicBezTo>
                    <a:pt x="14791" y="1580"/>
                    <a:pt x="13675" y="1117"/>
                    <a:pt x="12501" y="1038"/>
                  </a:cubicBezTo>
                  <a:lnTo>
                    <a:pt x="12501" y="395"/>
                  </a:lnTo>
                  <a:cubicBezTo>
                    <a:pt x="12511" y="180"/>
                    <a:pt x="12339" y="0"/>
                    <a:pt x="12124" y="0"/>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72" name="Google Shape;276;p35">
              <a:extLst>
                <a:ext uri="{FF2B5EF4-FFF2-40B4-BE49-F238E27FC236}">
                  <a16:creationId xmlns:a16="http://schemas.microsoft.com/office/drawing/2014/main" id="{259396F6-1E8D-4B34-A369-7F45F9ECBE75}"/>
                </a:ext>
              </a:extLst>
            </p:cNvPr>
            <p:cNvSpPr/>
            <p:nvPr/>
          </p:nvSpPr>
          <p:spPr>
            <a:xfrm>
              <a:off x="5474775" y="2488300"/>
              <a:ext cx="18925" cy="18925"/>
            </a:xfrm>
            <a:custGeom>
              <a:avLst/>
              <a:gdLst/>
              <a:ahLst/>
              <a:cxnLst/>
              <a:rect l="l" t="t" r="r" b="b"/>
              <a:pathLst>
                <a:path w="757" h="757" extrusionOk="0">
                  <a:moveTo>
                    <a:pt x="377" y="0"/>
                  </a:moveTo>
                  <a:cubicBezTo>
                    <a:pt x="168" y="0"/>
                    <a:pt x="0" y="170"/>
                    <a:pt x="0" y="379"/>
                  </a:cubicBezTo>
                  <a:cubicBezTo>
                    <a:pt x="0" y="587"/>
                    <a:pt x="168" y="756"/>
                    <a:pt x="377" y="756"/>
                  </a:cubicBezTo>
                  <a:cubicBezTo>
                    <a:pt x="587" y="756"/>
                    <a:pt x="756" y="587"/>
                    <a:pt x="756" y="379"/>
                  </a:cubicBezTo>
                  <a:cubicBezTo>
                    <a:pt x="756" y="170"/>
                    <a:pt x="587" y="0"/>
                    <a:pt x="377" y="0"/>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73" name="Google Shape;277;p35">
              <a:extLst>
                <a:ext uri="{FF2B5EF4-FFF2-40B4-BE49-F238E27FC236}">
                  <a16:creationId xmlns:a16="http://schemas.microsoft.com/office/drawing/2014/main" id="{5376A083-5318-48DA-91FD-AC5D301BFEC9}"/>
                </a:ext>
              </a:extLst>
            </p:cNvPr>
            <p:cNvSpPr/>
            <p:nvPr/>
          </p:nvSpPr>
          <p:spPr>
            <a:xfrm>
              <a:off x="5474775" y="2434875"/>
              <a:ext cx="18925" cy="18925"/>
            </a:xfrm>
            <a:custGeom>
              <a:avLst/>
              <a:gdLst/>
              <a:ahLst/>
              <a:cxnLst/>
              <a:rect l="l" t="t" r="r" b="b"/>
              <a:pathLst>
                <a:path w="757" h="757" extrusionOk="0">
                  <a:moveTo>
                    <a:pt x="377" y="0"/>
                  </a:moveTo>
                  <a:cubicBezTo>
                    <a:pt x="168" y="0"/>
                    <a:pt x="0" y="169"/>
                    <a:pt x="0" y="378"/>
                  </a:cubicBezTo>
                  <a:cubicBezTo>
                    <a:pt x="0" y="587"/>
                    <a:pt x="168" y="757"/>
                    <a:pt x="377" y="757"/>
                  </a:cubicBezTo>
                  <a:cubicBezTo>
                    <a:pt x="587" y="757"/>
                    <a:pt x="756" y="587"/>
                    <a:pt x="756" y="378"/>
                  </a:cubicBezTo>
                  <a:cubicBezTo>
                    <a:pt x="756" y="169"/>
                    <a:pt x="587" y="0"/>
                    <a:pt x="377" y="0"/>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74" name="Google Shape;278;p35">
              <a:extLst>
                <a:ext uri="{FF2B5EF4-FFF2-40B4-BE49-F238E27FC236}">
                  <a16:creationId xmlns:a16="http://schemas.microsoft.com/office/drawing/2014/main" id="{24D842A3-685B-4CA2-BDF1-9749F27246DA}"/>
                </a:ext>
              </a:extLst>
            </p:cNvPr>
            <p:cNvSpPr/>
            <p:nvPr/>
          </p:nvSpPr>
          <p:spPr>
            <a:xfrm>
              <a:off x="5218525" y="2372550"/>
              <a:ext cx="354975" cy="335925"/>
            </a:xfrm>
            <a:custGeom>
              <a:avLst/>
              <a:gdLst/>
              <a:ahLst/>
              <a:cxnLst/>
              <a:rect l="l" t="t" r="r" b="b"/>
              <a:pathLst>
                <a:path w="14199" h="13437" extrusionOk="0">
                  <a:moveTo>
                    <a:pt x="9915" y="0"/>
                  </a:moveTo>
                  <a:cubicBezTo>
                    <a:pt x="8915" y="0"/>
                    <a:pt x="7915" y="381"/>
                    <a:pt x="7154" y="1142"/>
                  </a:cubicBezTo>
                  <a:cubicBezTo>
                    <a:pt x="7015" y="1291"/>
                    <a:pt x="7020" y="1524"/>
                    <a:pt x="7163" y="1667"/>
                  </a:cubicBezTo>
                  <a:cubicBezTo>
                    <a:pt x="7237" y="1741"/>
                    <a:pt x="7334" y="1778"/>
                    <a:pt x="7431" y="1778"/>
                  </a:cubicBezTo>
                  <a:cubicBezTo>
                    <a:pt x="7523" y="1778"/>
                    <a:pt x="7615" y="1745"/>
                    <a:pt x="7687" y="1677"/>
                  </a:cubicBezTo>
                  <a:cubicBezTo>
                    <a:pt x="8301" y="1063"/>
                    <a:pt x="9108" y="756"/>
                    <a:pt x="9914" y="756"/>
                  </a:cubicBezTo>
                  <a:cubicBezTo>
                    <a:pt x="10721" y="756"/>
                    <a:pt x="11527" y="1063"/>
                    <a:pt x="12141" y="1677"/>
                  </a:cubicBezTo>
                  <a:cubicBezTo>
                    <a:pt x="13369" y="2905"/>
                    <a:pt x="13370" y="4903"/>
                    <a:pt x="12141" y="6131"/>
                  </a:cubicBezTo>
                  <a:lnTo>
                    <a:pt x="6485" y="11788"/>
                  </a:lnTo>
                  <a:cubicBezTo>
                    <a:pt x="5875" y="12369"/>
                    <a:pt x="5092" y="12659"/>
                    <a:pt x="4310" y="12659"/>
                  </a:cubicBezTo>
                  <a:cubicBezTo>
                    <a:pt x="3503" y="12659"/>
                    <a:pt x="2696" y="12351"/>
                    <a:pt x="2081" y="11737"/>
                  </a:cubicBezTo>
                  <a:cubicBezTo>
                    <a:pt x="871" y="10527"/>
                    <a:pt x="849" y="8573"/>
                    <a:pt x="2031" y="7335"/>
                  </a:cubicBezTo>
                  <a:lnTo>
                    <a:pt x="6619" y="2746"/>
                  </a:lnTo>
                  <a:cubicBezTo>
                    <a:pt x="6762" y="2598"/>
                    <a:pt x="6759" y="2362"/>
                    <a:pt x="6613" y="2216"/>
                  </a:cubicBezTo>
                  <a:cubicBezTo>
                    <a:pt x="6540" y="2143"/>
                    <a:pt x="6443" y="2106"/>
                    <a:pt x="6346" y="2106"/>
                  </a:cubicBezTo>
                  <a:cubicBezTo>
                    <a:pt x="6252" y="2106"/>
                    <a:pt x="6157" y="2141"/>
                    <a:pt x="6084" y="2212"/>
                  </a:cubicBezTo>
                  <a:lnTo>
                    <a:pt x="1496" y="6800"/>
                  </a:lnTo>
                  <a:cubicBezTo>
                    <a:pt x="0" y="8329"/>
                    <a:pt x="13" y="10779"/>
                    <a:pt x="1527" y="12292"/>
                  </a:cubicBezTo>
                  <a:cubicBezTo>
                    <a:pt x="2289" y="13055"/>
                    <a:pt x="3288" y="13436"/>
                    <a:pt x="4288" y="13436"/>
                  </a:cubicBezTo>
                  <a:cubicBezTo>
                    <a:pt x="5274" y="13436"/>
                    <a:pt x="6260" y="13066"/>
                    <a:pt x="7020" y="12323"/>
                  </a:cubicBezTo>
                  <a:lnTo>
                    <a:pt x="12676" y="6666"/>
                  </a:lnTo>
                  <a:cubicBezTo>
                    <a:pt x="14198" y="5142"/>
                    <a:pt x="14198" y="2664"/>
                    <a:pt x="12676" y="1142"/>
                  </a:cubicBezTo>
                  <a:cubicBezTo>
                    <a:pt x="11915" y="381"/>
                    <a:pt x="10915" y="0"/>
                    <a:pt x="9915" y="0"/>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75" name="Google Shape;279;p35">
              <a:extLst>
                <a:ext uri="{FF2B5EF4-FFF2-40B4-BE49-F238E27FC236}">
                  <a16:creationId xmlns:a16="http://schemas.microsoft.com/office/drawing/2014/main" id="{7B82F8D5-E658-4F46-870D-638FA53077BB}"/>
                </a:ext>
              </a:extLst>
            </p:cNvPr>
            <p:cNvSpPr/>
            <p:nvPr/>
          </p:nvSpPr>
          <p:spPr>
            <a:xfrm>
              <a:off x="5297700" y="2574500"/>
              <a:ext cx="18925" cy="18925"/>
            </a:xfrm>
            <a:custGeom>
              <a:avLst/>
              <a:gdLst/>
              <a:ahLst/>
              <a:cxnLst/>
              <a:rect l="l" t="t" r="r" b="b"/>
              <a:pathLst>
                <a:path w="757" h="757" extrusionOk="0">
                  <a:moveTo>
                    <a:pt x="378" y="1"/>
                  </a:moveTo>
                  <a:cubicBezTo>
                    <a:pt x="170" y="1"/>
                    <a:pt x="0" y="170"/>
                    <a:pt x="0" y="378"/>
                  </a:cubicBezTo>
                  <a:cubicBezTo>
                    <a:pt x="0" y="588"/>
                    <a:pt x="170" y="757"/>
                    <a:pt x="378" y="757"/>
                  </a:cubicBezTo>
                  <a:cubicBezTo>
                    <a:pt x="587" y="757"/>
                    <a:pt x="756" y="588"/>
                    <a:pt x="756" y="378"/>
                  </a:cubicBezTo>
                  <a:cubicBezTo>
                    <a:pt x="756" y="170"/>
                    <a:pt x="587" y="1"/>
                    <a:pt x="378" y="1"/>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76" name="Google Shape;280;p35">
              <a:extLst>
                <a:ext uri="{FF2B5EF4-FFF2-40B4-BE49-F238E27FC236}">
                  <a16:creationId xmlns:a16="http://schemas.microsoft.com/office/drawing/2014/main" id="{E8F84F30-4537-4B6E-986C-2282AC3AFA5D}"/>
                </a:ext>
              </a:extLst>
            </p:cNvPr>
            <p:cNvSpPr/>
            <p:nvPr/>
          </p:nvSpPr>
          <p:spPr>
            <a:xfrm>
              <a:off x="5343300" y="2488900"/>
              <a:ext cx="96500" cy="94500"/>
            </a:xfrm>
            <a:custGeom>
              <a:avLst/>
              <a:gdLst/>
              <a:ahLst/>
              <a:cxnLst/>
              <a:rect l="l" t="t" r="r" b="b"/>
              <a:pathLst>
                <a:path w="3860" h="3780" extrusionOk="0">
                  <a:moveTo>
                    <a:pt x="3439" y="1"/>
                  </a:moveTo>
                  <a:cubicBezTo>
                    <a:pt x="3338" y="1"/>
                    <a:pt x="3237" y="41"/>
                    <a:pt x="3163" y="121"/>
                  </a:cubicBezTo>
                  <a:cubicBezTo>
                    <a:pt x="2869" y="416"/>
                    <a:pt x="2858" y="728"/>
                    <a:pt x="2852" y="933"/>
                  </a:cubicBezTo>
                  <a:cubicBezTo>
                    <a:pt x="2848" y="1102"/>
                    <a:pt x="2842" y="1154"/>
                    <a:pt x="2764" y="1234"/>
                  </a:cubicBezTo>
                  <a:cubicBezTo>
                    <a:pt x="2684" y="1312"/>
                    <a:pt x="2631" y="1318"/>
                    <a:pt x="2463" y="1323"/>
                  </a:cubicBezTo>
                  <a:cubicBezTo>
                    <a:pt x="2257" y="1329"/>
                    <a:pt x="1946" y="1338"/>
                    <a:pt x="1651" y="1633"/>
                  </a:cubicBezTo>
                  <a:cubicBezTo>
                    <a:pt x="1357" y="1928"/>
                    <a:pt x="1346" y="2239"/>
                    <a:pt x="1340" y="2445"/>
                  </a:cubicBezTo>
                  <a:cubicBezTo>
                    <a:pt x="1336" y="2614"/>
                    <a:pt x="1332" y="2666"/>
                    <a:pt x="1252" y="2746"/>
                  </a:cubicBezTo>
                  <a:cubicBezTo>
                    <a:pt x="1172" y="2825"/>
                    <a:pt x="1119" y="2830"/>
                    <a:pt x="951" y="2834"/>
                  </a:cubicBezTo>
                  <a:cubicBezTo>
                    <a:pt x="745" y="2841"/>
                    <a:pt x="434" y="2850"/>
                    <a:pt x="139" y="3145"/>
                  </a:cubicBezTo>
                  <a:cubicBezTo>
                    <a:pt x="1" y="3294"/>
                    <a:pt x="5" y="3525"/>
                    <a:pt x="148" y="3670"/>
                  </a:cubicBezTo>
                  <a:cubicBezTo>
                    <a:pt x="222" y="3743"/>
                    <a:pt x="319" y="3780"/>
                    <a:pt x="416" y="3780"/>
                  </a:cubicBezTo>
                  <a:cubicBezTo>
                    <a:pt x="508" y="3780"/>
                    <a:pt x="600" y="3746"/>
                    <a:pt x="673" y="3678"/>
                  </a:cubicBezTo>
                  <a:cubicBezTo>
                    <a:pt x="752" y="3600"/>
                    <a:pt x="805" y="3594"/>
                    <a:pt x="973" y="3590"/>
                  </a:cubicBezTo>
                  <a:cubicBezTo>
                    <a:pt x="1180" y="3584"/>
                    <a:pt x="1491" y="3575"/>
                    <a:pt x="1785" y="3279"/>
                  </a:cubicBezTo>
                  <a:cubicBezTo>
                    <a:pt x="2080" y="2984"/>
                    <a:pt x="2091" y="2673"/>
                    <a:pt x="2096" y="2467"/>
                  </a:cubicBezTo>
                  <a:cubicBezTo>
                    <a:pt x="2101" y="2299"/>
                    <a:pt x="2105" y="2246"/>
                    <a:pt x="2185" y="2168"/>
                  </a:cubicBezTo>
                  <a:cubicBezTo>
                    <a:pt x="2264" y="2088"/>
                    <a:pt x="2318" y="2082"/>
                    <a:pt x="2486" y="2078"/>
                  </a:cubicBezTo>
                  <a:cubicBezTo>
                    <a:pt x="2692" y="2072"/>
                    <a:pt x="3003" y="2063"/>
                    <a:pt x="3298" y="1767"/>
                  </a:cubicBezTo>
                  <a:cubicBezTo>
                    <a:pt x="3592" y="1472"/>
                    <a:pt x="3601" y="1161"/>
                    <a:pt x="3607" y="955"/>
                  </a:cubicBezTo>
                  <a:cubicBezTo>
                    <a:pt x="3613" y="787"/>
                    <a:pt x="3617" y="734"/>
                    <a:pt x="3697" y="656"/>
                  </a:cubicBezTo>
                  <a:cubicBezTo>
                    <a:pt x="3855" y="510"/>
                    <a:pt x="3859" y="262"/>
                    <a:pt x="3707" y="112"/>
                  </a:cubicBezTo>
                  <a:cubicBezTo>
                    <a:pt x="3633" y="38"/>
                    <a:pt x="3536" y="1"/>
                    <a:pt x="3439" y="1"/>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grpSp>
      <p:grpSp>
        <p:nvGrpSpPr>
          <p:cNvPr id="77" name="Google Shape;281;p35">
            <a:extLst>
              <a:ext uri="{FF2B5EF4-FFF2-40B4-BE49-F238E27FC236}">
                <a16:creationId xmlns:a16="http://schemas.microsoft.com/office/drawing/2014/main" id="{D1934BAC-053D-43CE-BA64-27CC0BD5467B}"/>
              </a:ext>
            </a:extLst>
          </p:cNvPr>
          <p:cNvGrpSpPr/>
          <p:nvPr/>
        </p:nvGrpSpPr>
        <p:grpSpPr>
          <a:xfrm>
            <a:off x="10134849" y="3952398"/>
            <a:ext cx="495232" cy="495232"/>
            <a:chOff x="2916375" y="2299950"/>
            <a:chExt cx="592100" cy="592100"/>
          </a:xfrm>
        </p:grpSpPr>
        <p:sp>
          <p:nvSpPr>
            <p:cNvPr id="78" name="Google Shape;282;p35">
              <a:extLst>
                <a:ext uri="{FF2B5EF4-FFF2-40B4-BE49-F238E27FC236}">
                  <a16:creationId xmlns:a16="http://schemas.microsoft.com/office/drawing/2014/main" id="{0D1A8683-45CA-4301-A7E0-060C809B44C2}"/>
                </a:ext>
              </a:extLst>
            </p:cNvPr>
            <p:cNvSpPr/>
            <p:nvPr/>
          </p:nvSpPr>
          <p:spPr>
            <a:xfrm>
              <a:off x="2916375" y="2299950"/>
              <a:ext cx="592100" cy="592100"/>
            </a:xfrm>
            <a:custGeom>
              <a:avLst/>
              <a:gdLst/>
              <a:ahLst/>
              <a:cxnLst/>
              <a:rect l="l" t="t" r="r" b="b"/>
              <a:pathLst>
                <a:path w="23684" h="23684" extrusionOk="0">
                  <a:moveTo>
                    <a:pt x="11842" y="1"/>
                  </a:moveTo>
                  <a:cubicBezTo>
                    <a:pt x="8972" y="1"/>
                    <a:pt x="6198" y="1043"/>
                    <a:pt x="4040" y="2936"/>
                  </a:cubicBezTo>
                  <a:cubicBezTo>
                    <a:pt x="3883" y="3073"/>
                    <a:pt x="3868" y="3312"/>
                    <a:pt x="4005" y="3468"/>
                  </a:cubicBezTo>
                  <a:cubicBezTo>
                    <a:pt x="4079" y="3554"/>
                    <a:pt x="4184" y="3598"/>
                    <a:pt x="4289" y="3598"/>
                  </a:cubicBezTo>
                  <a:cubicBezTo>
                    <a:pt x="4378" y="3598"/>
                    <a:pt x="4466" y="3567"/>
                    <a:pt x="4538" y="3504"/>
                  </a:cubicBezTo>
                  <a:cubicBezTo>
                    <a:pt x="6559" y="1732"/>
                    <a:pt x="9156" y="757"/>
                    <a:pt x="11842" y="757"/>
                  </a:cubicBezTo>
                  <a:cubicBezTo>
                    <a:pt x="17955" y="757"/>
                    <a:pt x="22928" y="5731"/>
                    <a:pt x="22928" y="11842"/>
                  </a:cubicBezTo>
                  <a:cubicBezTo>
                    <a:pt x="22928" y="17955"/>
                    <a:pt x="17955" y="22928"/>
                    <a:pt x="11842" y="22928"/>
                  </a:cubicBezTo>
                  <a:cubicBezTo>
                    <a:pt x="5731" y="22928"/>
                    <a:pt x="757" y="17954"/>
                    <a:pt x="757" y="11842"/>
                  </a:cubicBezTo>
                  <a:cubicBezTo>
                    <a:pt x="755" y="9156"/>
                    <a:pt x="1732" y="6559"/>
                    <a:pt x="3504" y="4538"/>
                  </a:cubicBezTo>
                  <a:cubicBezTo>
                    <a:pt x="3642" y="4381"/>
                    <a:pt x="3626" y="4142"/>
                    <a:pt x="3469" y="4005"/>
                  </a:cubicBezTo>
                  <a:cubicBezTo>
                    <a:pt x="3397" y="3942"/>
                    <a:pt x="3308" y="3911"/>
                    <a:pt x="3220" y="3911"/>
                  </a:cubicBezTo>
                  <a:cubicBezTo>
                    <a:pt x="3115" y="3911"/>
                    <a:pt x="3011" y="3955"/>
                    <a:pt x="2937" y="4040"/>
                  </a:cubicBezTo>
                  <a:cubicBezTo>
                    <a:pt x="1043" y="6198"/>
                    <a:pt x="1" y="8971"/>
                    <a:pt x="1" y="11842"/>
                  </a:cubicBezTo>
                  <a:cubicBezTo>
                    <a:pt x="1" y="15006"/>
                    <a:pt x="1233" y="17979"/>
                    <a:pt x="3470" y="20216"/>
                  </a:cubicBezTo>
                  <a:cubicBezTo>
                    <a:pt x="5706" y="22452"/>
                    <a:pt x="8680" y="23684"/>
                    <a:pt x="11842" y="23684"/>
                  </a:cubicBezTo>
                  <a:cubicBezTo>
                    <a:pt x="15006" y="23684"/>
                    <a:pt x="17979" y="22452"/>
                    <a:pt x="20216" y="20216"/>
                  </a:cubicBezTo>
                  <a:cubicBezTo>
                    <a:pt x="22453" y="17979"/>
                    <a:pt x="23684" y="15006"/>
                    <a:pt x="23684" y="11842"/>
                  </a:cubicBezTo>
                  <a:cubicBezTo>
                    <a:pt x="23684" y="8680"/>
                    <a:pt x="22453" y="5706"/>
                    <a:pt x="20216" y="3470"/>
                  </a:cubicBezTo>
                  <a:cubicBezTo>
                    <a:pt x="17979" y="1233"/>
                    <a:pt x="15006" y="1"/>
                    <a:pt x="11842" y="1"/>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79" name="Google Shape;283;p35">
              <a:extLst>
                <a:ext uri="{FF2B5EF4-FFF2-40B4-BE49-F238E27FC236}">
                  <a16:creationId xmlns:a16="http://schemas.microsoft.com/office/drawing/2014/main" id="{FEA14548-CC14-4450-B5EA-E446D396E971}"/>
                </a:ext>
              </a:extLst>
            </p:cNvPr>
            <p:cNvSpPr/>
            <p:nvPr/>
          </p:nvSpPr>
          <p:spPr>
            <a:xfrm>
              <a:off x="3086375" y="2504300"/>
              <a:ext cx="218850" cy="213825"/>
            </a:xfrm>
            <a:custGeom>
              <a:avLst/>
              <a:gdLst/>
              <a:ahLst/>
              <a:cxnLst/>
              <a:rect l="l" t="t" r="r" b="b"/>
              <a:pathLst>
                <a:path w="8754" h="8553" extrusionOk="0">
                  <a:moveTo>
                    <a:pt x="5042" y="898"/>
                  </a:moveTo>
                  <a:cubicBezTo>
                    <a:pt x="6571" y="898"/>
                    <a:pt x="7814" y="2140"/>
                    <a:pt x="7814" y="3668"/>
                  </a:cubicBezTo>
                  <a:cubicBezTo>
                    <a:pt x="7814" y="5196"/>
                    <a:pt x="6571" y="6440"/>
                    <a:pt x="5042" y="6440"/>
                  </a:cubicBezTo>
                  <a:cubicBezTo>
                    <a:pt x="3514" y="6440"/>
                    <a:pt x="2272" y="5196"/>
                    <a:pt x="2272" y="3668"/>
                  </a:cubicBezTo>
                  <a:cubicBezTo>
                    <a:pt x="2272" y="2140"/>
                    <a:pt x="3514" y="898"/>
                    <a:pt x="5042" y="898"/>
                  </a:cubicBezTo>
                  <a:close/>
                  <a:moveTo>
                    <a:pt x="1743" y="0"/>
                  </a:moveTo>
                  <a:cubicBezTo>
                    <a:pt x="1649" y="0"/>
                    <a:pt x="1554" y="35"/>
                    <a:pt x="1480" y="106"/>
                  </a:cubicBezTo>
                  <a:cubicBezTo>
                    <a:pt x="533" y="1048"/>
                    <a:pt x="1" y="2331"/>
                    <a:pt x="4" y="3668"/>
                  </a:cubicBezTo>
                  <a:cubicBezTo>
                    <a:pt x="12" y="3870"/>
                    <a:pt x="179" y="4031"/>
                    <a:pt x="382" y="4031"/>
                  </a:cubicBezTo>
                  <a:cubicBezTo>
                    <a:pt x="584" y="4031"/>
                    <a:pt x="751" y="3870"/>
                    <a:pt x="760" y="3668"/>
                  </a:cubicBezTo>
                  <a:cubicBezTo>
                    <a:pt x="760" y="3238"/>
                    <a:pt x="825" y="2809"/>
                    <a:pt x="951" y="2398"/>
                  </a:cubicBezTo>
                  <a:lnTo>
                    <a:pt x="1656" y="2687"/>
                  </a:lnTo>
                  <a:cubicBezTo>
                    <a:pt x="1563" y="3006"/>
                    <a:pt x="1516" y="3337"/>
                    <a:pt x="1516" y="3670"/>
                  </a:cubicBezTo>
                  <a:cubicBezTo>
                    <a:pt x="1516" y="5613"/>
                    <a:pt x="3098" y="7196"/>
                    <a:pt x="5042" y="7196"/>
                  </a:cubicBezTo>
                  <a:cubicBezTo>
                    <a:pt x="5533" y="7196"/>
                    <a:pt x="6019" y="7093"/>
                    <a:pt x="6469" y="6894"/>
                  </a:cubicBezTo>
                  <a:lnTo>
                    <a:pt x="6849" y="7553"/>
                  </a:lnTo>
                  <a:cubicBezTo>
                    <a:pt x="6624" y="7658"/>
                    <a:pt x="6391" y="7743"/>
                    <a:pt x="6152" y="7808"/>
                  </a:cubicBezTo>
                  <a:cubicBezTo>
                    <a:pt x="5946" y="7858"/>
                    <a:pt x="5822" y="8067"/>
                    <a:pt x="5878" y="8272"/>
                  </a:cubicBezTo>
                  <a:cubicBezTo>
                    <a:pt x="5923" y="8441"/>
                    <a:pt x="6075" y="8552"/>
                    <a:pt x="6241" y="8552"/>
                  </a:cubicBezTo>
                  <a:cubicBezTo>
                    <a:pt x="6276" y="8552"/>
                    <a:pt x="6311" y="8548"/>
                    <a:pt x="6347" y="8537"/>
                  </a:cubicBezTo>
                  <a:cubicBezTo>
                    <a:pt x="6771" y="8424"/>
                    <a:pt x="7179" y="8254"/>
                    <a:pt x="7560" y="8035"/>
                  </a:cubicBezTo>
                  <a:lnTo>
                    <a:pt x="7562" y="8033"/>
                  </a:lnTo>
                  <a:lnTo>
                    <a:pt x="7568" y="8030"/>
                  </a:lnTo>
                  <a:cubicBezTo>
                    <a:pt x="7947" y="7811"/>
                    <a:pt x="8296" y="7543"/>
                    <a:pt x="8606" y="7232"/>
                  </a:cubicBezTo>
                  <a:cubicBezTo>
                    <a:pt x="8753" y="7084"/>
                    <a:pt x="8753" y="6844"/>
                    <a:pt x="8606" y="6697"/>
                  </a:cubicBezTo>
                  <a:cubicBezTo>
                    <a:pt x="8532" y="6623"/>
                    <a:pt x="8435" y="6586"/>
                    <a:pt x="8338" y="6586"/>
                  </a:cubicBezTo>
                  <a:cubicBezTo>
                    <a:pt x="8241" y="6586"/>
                    <a:pt x="8145" y="6623"/>
                    <a:pt x="8071" y="6697"/>
                  </a:cubicBezTo>
                  <a:cubicBezTo>
                    <a:pt x="7896" y="6872"/>
                    <a:pt x="7705" y="7031"/>
                    <a:pt x="7504" y="7174"/>
                  </a:cubicBezTo>
                  <a:lnTo>
                    <a:pt x="7123" y="6515"/>
                  </a:lnTo>
                  <a:cubicBezTo>
                    <a:pt x="8033" y="5852"/>
                    <a:pt x="8571" y="4794"/>
                    <a:pt x="8571" y="3668"/>
                  </a:cubicBezTo>
                  <a:cubicBezTo>
                    <a:pt x="8571" y="1724"/>
                    <a:pt x="6988" y="141"/>
                    <a:pt x="5042" y="141"/>
                  </a:cubicBezTo>
                  <a:cubicBezTo>
                    <a:pt x="3750" y="141"/>
                    <a:pt x="2561" y="850"/>
                    <a:pt x="1943" y="1987"/>
                  </a:cubicBezTo>
                  <a:lnTo>
                    <a:pt x="1239" y="1698"/>
                  </a:lnTo>
                  <a:cubicBezTo>
                    <a:pt x="1442" y="1307"/>
                    <a:pt x="1703" y="951"/>
                    <a:pt x="2014" y="640"/>
                  </a:cubicBezTo>
                  <a:cubicBezTo>
                    <a:pt x="2157" y="491"/>
                    <a:pt x="2155" y="256"/>
                    <a:pt x="2009" y="111"/>
                  </a:cubicBezTo>
                  <a:cubicBezTo>
                    <a:pt x="1936" y="37"/>
                    <a:pt x="1839" y="0"/>
                    <a:pt x="1743" y="0"/>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80" name="Google Shape;284;p35">
              <a:extLst>
                <a:ext uri="{FF2B5EF4-FFF2-40B4-BE49-F238E27FC236}">
                  <a16:creationId xmlns:a16="http://schemas.microsoft.com/office/drawing/2014/main" id="{DE4C5905-F3D8-4812-8838-A1202C78C934}"/>
                </a:ext>
              </a:extLst>
            </p:cNvPr>
            <p:cNvSpPr/>
            <p:nvPr/>
          </p:nvSpPr>
          <p:spPr>
            <a:xfrm>
              <a:off x="3202550" y="2720275"/>
              <a:ext cx="97725" cy="39525"/>
            </a:xfrm>
            <a:custGeom>
              <a:avLst/>
              <a:gdLst/>
              <a:ahLst/>
              <a:cxnLst/>
              <a:rect l="l" t="t" r="r" b="b"/>
              <a:pathLst>
                <a:path w="3909" h="1581" extrusionOk="0">
                  <a:moveTo>
                    <a:pt x="3478" y="0"/>
                  </a:moveTo>
                  <a:cubicBezTo>
                    <a:pt x="3415" y="0"/>
                    <a:pt x="3351" y="16"/>
                    <a:pt x="3293" y="49"/>
                  </a:cubicBezTo>
                  <a:cubicBezTo>
                    <a:pt x="2413" y="557"/>
                    <a:pt x="1412" y="825"/>
                    <a:pt x="395" y="825"/>
                  </a:cubicBezTo>
                  <a:cubicBezTo>
                    <a:pt x="389" y="825"/>
                    <a:pt x="383" y="825"/>
                    <a:pt x="377" y="825"/>
                  </a:cubicBezTo>
                  <a:cubicBezTo>
                    <a:pt x="170" y="825"/>
                    <a:pt x="0" y="994"/>
                    <a:pt x="0" y="1203"/>
                  </a:cubicBezTo>
                  <a:cubicBezTo>
                    <a:pt x="0" y="1412"/>
                    <a:pt x="171" y="1580"/>
                    <a:pt x="379" y="1580"/>
                  </a:cubicBezTo>
                  <a:cubicBezTo>
                    <a:pt x="385" y="1580"/>
                    <a:pt x="390" y="1580"/>
                    <a:pt x="395" y="1580"/>
                  </a:cubicBezTo>
                  <a:cubicBezTo>
                    <a:pt x="1546" y="1580"/>
                    <a:pt x="2675" y="1278"/>
                    <a:pt x="3671" y="703"/>
                  </a:cubicBezTo>
                  <a:cubicBezTo>
                    <a:pt x="3850" y="597"/>
                    <a:pt x="3909" y="369"/>
                    <a:pt x="3806" y="189"/>
                  </a:cubicBezTo>
                  <a:cubicBezTo>
                    <a:pt x="3736" y="68"/>
                    <a:pt x="3609" y="0"/>
                    <a:pt x="3478" y="0"/>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81" name="Google Shape;285;p35">
              <a:extLst>
                <a:ext uri="{FF2B5EF4-FFF2-40B4-BE49-F238E27FC236}">
                  <a16:creationId xmlns:a16="http://schemas.microsoft.com/office/drawing/2014/main" id="{0415D3D0-EA28-4C40-AE27-8A26F95639DA}"/>
                </a:ext>
              </a:extLst>
            </p:cNvPr>
            <p:cNvSpPr/>
            <p:nvPr/>
          </p:nvSpPr>
          <p:spPr>
            <a:xfrm>
              <a:off x="3048650" y="2452900"/>
              <a:ext cx="97400" cy="152175"/>
            </a:xfrm>
            <a:custGeom>
              <a:avLst/>
              <a:gdLst/>
              <a:ahLst/>
              <a:cxnLst/>
              <a:rect l="l" t="t" r="r" b="b"/>
              <a:pathLst>
                <a:path w="3896" h="6087" extrusionOk="0">
                  <a:moveTo>
                    <a:pt x="3463" y="0"/>
                  </a:moveTo>
                  <a:cubicBezTo>
                    <a:pt x="3399" y="0"/>
                    <a:pt x="3334" y="16"/>
                    <a:pt x="3275" y="50"/>
                  </a:cubicBezTo>
                  <a:cubicBezTo>
                    <a:pt x="1256" y="1219"/>
                    <a:pt x="1" y="3393"/>
                    <a:pt x="1" y="5724"/>
                  </a:cubicBezTo>
                  <a:cubicBezTo>
                    <a:pt x="9" y="5926"/>
                    <a:pt x="176" y="6087"/>
                    <a:pt x="379" y="6087"/>
                  </a:cubicBezTo>
                  <a:cubicBezTo>
                    <a:pt x="581" y="6087"/>
                    <a:pt x="748" y="5926"/>
                    <a:pt x="757" y="5724"/>
                  </a:cubicBezTo>
                  <a:cubicBezTo>
                    <a:pt x="757" y="3662"/>
                    <a:pt x="1866" y="1739"/>
                    <a:pt x="3654" y="705"/>
                  </a:cubicBezTo>
                  <a:cubicBezTo>
                    <a:pt x="3834" y="600"/>
                    <a:pt x="3896" y="370"/>
                    <a:pt x="3791" y="189"/>
                  </a:cubicBezTo>
                  <a:cubicBezTo>
                    <a:pt x="3721" y="67"/>
                    <a:pt x="3594" y="0"/>
                    <a:pt x="3463" y="0"/>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82" name="Google Shape;286;p35">
              <a:extLst>
                <a:ext uri="{FF2B5EF4-FFF2-40B4-BE49-F238E27FC236}">
                  <a16:creationId xmlns:a16="http://schemas.microsoft.com/office/drawing/2014/main" id="{F319AAE5-DC4D-4187-B3A0-A53D8448967C}"/>
                </a:ext>
              </a:extLst>
            </p:cNvPr>
            <p:cNvSpPr/>
            <p:nvPr/>
          </p:nvSpPr>
          <p:spPr>
            <a:xfrm>
              <a:off x="3016350" y="2450875"/>
              <a:ext cx="70500" cy="104875"/>
            </a:xfrm>
            <a:custGeom>
              <a:avLst/>
              <a:gdLst/>
              <a:ahLst/>
              <a:cxnLst/>
              <a:rect l="l" t="t" r="r" b="b"/>
              <a:pathLst>
                <a:path w="2820" h="4195" extrusionOk="0">
                  <a:moveTo>
                    <a:pt x="2406" y="0"/>
                  </a:moveTo>
                  <a:cubicBezTo>
                    <a:pt x="2311" y="0"/>
                    <a:pt x="2217" y="35"/>
                    <a:pt x="2143" y="106"/>
                  </a:cubicBezTo>
                  <a:cubicBezTo>
                    <a:pt x="1141" y="1105"/>
                    <a:pt x="422" y="2352"/>
                    <a:pt x="55" y="3720"/>
                  </a:cubicBezTo>
                  <a:cubicBezTo>
                    <a:pt x="0" y="3922"/>
                    <a:pt x="119" y="4128"/>
                    <a:pt x="321" y="4183"/>
                  </a:cubicBezTo>
                  <a:cubicBezTo>
                    <a:pt x="354" y="4191"/>
                    <a:pt x="386" y="4194"/>
                    <a:pt x="420" y="4194"/>
                  </a:cubicBezTo>
                  <a:cubicBezTo>
                    <a:pt x="591" y="4194"/>
                    <a:pt x="740" y="4079"/>
                    <a:pt x="784" y="3914"/>
                  </a:cubicBezTo>
                  <a:cubicBezTo>
                    <a:pt x="1117" y="2676"/>
                    <a:pt x="1770" y="1546"/>
                    <a:pt x="2678" y="640"/>
                  </a:cubicBezTo>
                  <a:cubicBezTo>
                    <a:pt x="2819" y="491"/>
                    <a:pt x="2818" y="257"/>
                    <a:pt x="2672" y="111"/>
                  </a:cubicBezTo>
                  <a:cubicBezTo>
                    <a:pt x="2598" y="37"/>
                    <a:pt x="2502" y="0"/>
                    <a:pt x="2406" y="0"/>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83" name="Google Shape;287;p35">
              <a:extLst>
                <a:ext uri="{FF2B5EF4-FFF2-40B4-BE49-F238E27FC236}">
                  <a16:creationId xmlns:a16="http://schemas.microsoft.com/office/drawing/2014/main" id="{DEEBF2C4-7E19-4226-A525-E347F5BCE56C}"/>
                </a:ext>
              </a:extLst>
            </p:cNvPr>
            <p:cNvSpPr/>
            <p:nvPr/>
          </p:nvSpPr>
          <p:spPr>
            <a:xfrm>
              <a:off x="2954175" y="2337750"/>
              <a:ext cx="516550" cy="516550"/>
            </a:xfrm>
            <a:custGeom>
              <a:avLst/>
              <a:gdLst/>
              <a:ahLst/>
              <a:cxnLst/>
              <a:rect l="l" t="t" r="r" b="b"/>
              <a:pathLst>
                <a:path w="20662" h="20662" extrusionOk="0">
                  <a:moveTo>
                    <a:pt x="10330" y="1"/>
                  </a:moveTo>
                  <a:cubicBezTo>
                    <a:pt x="4634" y="1"/>
                    <a:pt x="1" y="4634"/>
                    <a:pt x="1" y="10330"/>
                  </a:cubicBezTo>
                  <a:cubicBezTo>
                    <a:pt x="1" y="16026"/>
                    <a:pt x="4634" y="20661"/>
                    <a:pt x="10330" y="20661"/>
                  </a:cubicBezTo>
                  <a:cubicBezTo>
                    <a:pt x="12799" y="20661"/>
                    <a:pt x="15186" y="19777"/>
                    <a:pt x="17059" y="18167"/>
                  </a:cubicBezTo>
                  <a:cubicBezTo>
                    <a:pt x="17223" y="18033"/>
                    <a:pt x="17244" y="17790"/>
                    <a:pt x="17105" y="17630"/>
                  </a:cubicBezTo>
                  <a:cubicBezTo>
                    <a:pt x="17031" y="17543"/>
                    <a:pt x="16926" y="17498"/>
                    <a:pt x="16820" y="17498"/>
                  </a:cubicBezTo>
                  <a:cubicBezTo>
                    <a:pt x="16730" y="17498"/>
                    <a:pt x="16640" y="17530"/>
                    <a:pt x="16567" y="17596"/>
                  </a:cubicBezTo>
                  <a:cubicBezTo>
                    <a:pt x="14831" y="19086"/>
                    <a:pt x="12619" y="19905"/>
                    <a:pt x="10330" y="19905"/>
                  </a:cubicBezTo>
                  <a:cubicBezTo>
                    <a:pt x="5051" y="19905"/>
                    <a:pt x="757" y="15609"/>
                    <a:pt x="757" y="10330"/>
                  </a:cubicBezTo>
                  <a:cubicBezTo>
                    <a:pt x="757" y="5051"/>
                    <a:pt x="5051" y="757"/>
                    <a:pt x="10330" y="757"/>
                  </a:cubicBezTo>
                  <a:cubicBezTo>
                    <a:pt x="15609" y="757"/>
                    <a:pt x="19905" y="5051"/>
                    <a:pt x="19905" y="10330"/>
                  </a:cubicBezTo>
                  <a:cubicBezTo>
                    <a:pt x="19905" y="12619"/>
                    <a:pt x="19086" y="14831"/>
                    <a:pt x="17596" y="16567"/>
                  </a:cubicBezTo>
                  <a:cubicBezTo>
                    <a:pt x="17459" y="16725"/>
                    <a:pt x="17478" y="16963"/>
                    <a:pt x="17636" y="17099"/>
                  </a:cubicBezTo>
                  <a:cubicBezTo>
                    <a:pt x="17707" y="17160"/>
                    <a:pt x="17794" y="17190"/>
                    <a:pt x="17882" y="17190"/>
                  </a:cubicBezTo>
                  <a:cubicBezTo>
                    <a:pt x="17988" y="17190"/>
                    <a:pt x="18094" y="17146"/>
                    <a:pt x="18169" y="17059"/>
                  </a:cubicBezTo>
                  <a:cubicBezTo>
                    <a:pt x="19777" y="15186"/>
                    <a:pt x="20661" y="12799"/>
                    <a:pt x="20661" y="10330"/>
                  </a:cubicBezTo>
                  <a:cubicBezTo>
                    <a:pt x="20661" y="4634"/>
                    <a:pt x="16026" y="1"/>
                    <a:pt x="10330" y="1"/>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84" name="Google Shape;288;p35">
              <a:extLst>
                <a:ext uri="{FF2B5EF4-FFF2-40B4-BE49-F238E27FC236}">
                  <a16:creationId xmlns:a16="http://schemas.microsoft.com/office/drawing/2014/main" id="{64D3C843-F99B-470F-9EE3-261ABD7D70B4}"/>
                </a:ext>
              </a:extLst>
            </p:cNvPr>
            <p:cNvSpPr/>
            <p:nvPr/>
          </p:nvSpPr>
          <p:spPr>
            <a:xfrm>
              <a:off x="3164550" y="2776150"/>
              <a:ext cx="18925" cy="18925"/>
            </a:xfrm>
            <a:custGeom>
              <a:avLst/>
              <a:gdLst/>
              <a:ahLst/>
              <a:cxnLst/>
              <a:rect l="l" t="t" r="r" b="b"/>
              <a:pathLst>
                <a:path w="757" h="757" extrusionOk="0">
                  <a:moveTo>
                    <a:pt x="378" y="1"/>
                  </a:moveTo>
                  <a:cubicBezTo>
                    <a:pt x="170" y="1"/>
                    <a:pt x="1" y="169"/>
                    <a:pt x="1" y="378"/>
                  </a:cubicBezTo>
                  <a:cubicBezTo>
                    <a:pt x="1" y="587"/>
                    <a:pt x="170" y="757"/>
                    <a:pt x="378" y="757"/>
                  </a:cubicBezTo>
                  <a:cubicBezTo>
                    <a:pt x="588" y="757"/>
                    <a:pt x="757" y="587"/>
                    <a:pt x="757" y="378"/>
                  </a:cubicBezTo>
                  <a:cubicBezTo>
                    <a:pt x="757" y="169"/>
                    <a:pt x="588" y="1"/>
                    <a:pt x="378" y="1"/>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85" name="Google Shape;289;p35">
              <a:extLst>
                <a:ext uri="{FF2B5EF4-FFF2-40B4-BE49-F238E27FC236}">
                  <a16:creationId xmlns:a16="http://schemas.microsoft.com/office/drawing/2014/main" id="{C5576438-6C0A-4D5E-A336-EB5AA43B6426}"/>
                </a:ext>
              </a:extLst>
            </p:cNvPr>
            <p:cNvSpPr/>
            <p:nvPr/>
          </p:nvSpPr>
          <p:spPr>
            <a:xfrm>
              <a:off x="3143150" y="2403900"/>
              <a:ext cx="18925" cy="18925"/>
            </a:xfrm>
            <a:custGeom>
              <a:avLst/>
              <a:gdLst/>
              <a:ahLst/>
              <a:cxnLst/>
              <a:rect l="l" t="t" r="r" b="b"/>
              <a:pathLst>
                <a:path w="757" h="757" extrusionOk="0">
                  <a:moveTo>
                    <a:pt x="378" y="0"/>
                  </a:moveTo>
                  <a:cubicBezTo>
                    <a:pt x="169" y="0"/>
                    <a:pt x="1" y="170"/>
                    <a:pt x="1" y="377"/>
                  </a:cubicBezTo>
                  <a:cubicBezTo>
                    <a:pt x="1" y="587"/>
                    <a:pt x="169" y="756"/>
                    <a:pt x="378" y="756"/>
                  </a:cubicBezTo>
                  <a:cubicBezTo>
                    <a:pt x="587" y="756"/>
                    <a:pt x="757" y="587"/>
                    <a:pt x="757" y="377"/>
                  </a:cubicBezTo>
                  <a:cubicBezTo>
                    <a:pt x="757" y="170"/>
                    <a:pt x="587" y="0"/>
                    <a:pt x="378" y="0"/>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86" name="Google Shape;290;p35">
              <a:extLst>
                <a:ext uri="{FF2B5EF4-FFF2-40B4-BE49-F238E27FC236}">
                  <a16:creationId xmlns:a16="http://schemas.microsoft.com/office/drawing/2014/main" id="{96194D63-21E3-4AF8-B64A-ADD78330CAF5}"/>
                </a:ext>
              </a:extLst>
            </p:cNvPr>
            <p:cNvSpPr/>
            <p:nvPr/>
          </p:nvSpPr>
          <p:spPr>
            <a:xfrm>
              <a:off x="3174875" y="2399325"/>
              <a:ext cx="73375" cy="69325"/>
            </a:xfrm>
            <a:custGeom>
              <a:avLst/>
              <a:gdLst/>
              <a:ahLst/>
              <a:cxnLst/>
              <a:rect l="l" t="t" r="r" b="b"/>
              <a:pathLst>
                <a:path w="2935" h="2773" extrusionOk="0">
                  <a:moveTo>
                    <a:pt x="1505" y="755"/>
                  </a:moveTo>
                  <a:cubicBezTo>
                    <a:pt x="1727" y="755"/>
                    <a:pt x="1936" y="874"/>
                    <a:pt x="2049" y="1070"/>
                  </a:cubicBezTo>
                  <a:cubicBezTo>
                    <a:pt x="2177" y="1291"/>
                    <a:pt x="2160" y="1568"/>
                    <a:pt x="2003" y="1770"/>
                  </a:cubicBezTo>
                  <a:cubicBezTo>
                    <a:pt x="1883" y="1928"/>
                    <a:pt x="1697" y="2016"/>
                    <a:pt x="1504" y="2016"/>
                  </a:cubicBezTo>
                  <a:cubicBezTo>
                    <a:pt x="1449" y="2016"/>
                    <a:pt x="1393" y="2009"/>
                    <a:pt x="1339" y="1994"/>
                  </a:cubicBezTo>
                  <a:cubicBezTo>
                    <a:pt x="1004" y="1904"/>
                    <a:pt x="804" y="1560"/>
                    <a:pt x="894" y="1224"/>
                  </a:cubicBezTo>
                  <a:cubicBezTo>
                    <a:pt x="960" y="977"/>
                    <a:pt x="1168" y="795"/>
                    <a:pt x="1421" y="761"/>
                  </a:cubicBezTo>
                  <a:cubicBezTo>
                    <a:pt x="1449" y="757"/>
                    <a:pt x="1477" y="755"/>
                    <a:pt x="1505" y="755"/>
                  </a:cubicBezTo>
                  <a:close/>
                  <a:moveTo>
                    <a:pt x="1502" y="0"/>
                  </a:moveTo>
                  <a:cubicBezTo>
                    <a:pt x="851" y="0"/>
                    <a:pt x="274" y="459"/>
                    <a:pt x="144" y="1114"/>
                  </a:cubicBezTo>
                  <a:cubicBezTo>
                    <a:pt x="1" y="1831"/>
                    <a:pt x="438" y="2535"/>
                    <a:pt x="1144" y="2725"/>
                  </a:cubicBezTo>
                  <a:cubicBezTo>
                    <a:pt x="1261" y="2756"/>
                    <a:pt x="1382" y="2772"/>
                    <a:pt x="1504" y="2772"/>
                  </a:cubicBezTo>
                  <a:cubicBezTo>
                    <a:pt x="2233" y="2772"/>
                    <a:pt x="2839" y="2207"/>
                    <a:pt x="2888" y="1477"/>
                  </a:cubicBezTo>
                  <a:cubicBezTo>
                    <a:pt x="2935" y="749"/>
                    <a:pt x="2410" y="108"/>
                    <a:pt x="1685" y="12"/>
                  </a:cubicBezTo>
                  <a:cubicBezTo>
                    <a:pt x="1624" y="4"/>
                    <a:pt x="1562" y="0"/>
                    <a:pt x="1502" y="0"/>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87" name="Google Shape;291;p35">
              <a:extLst>
                <a:ext uri="{FF2B5EF4-FFF2-40B4-BE49-F238E27FC236}">
                  <a16:creationId xmlns:a16="http://schemas.microsoft.com/office/drawing/2014/main" id="{E8DF38BD-C363-4344-9804-04BB87735A90}"/>
                </a:ext>
              </a:extLst>
            </p:cNvPr>
            <p:cNvSpPr/>
            <p:nvPr/>
          </p:nvSpPr>
          <p:spPr>
            <a:xfrm>
              <a:off x="3044200" y="2659075"/>
              <a:ext cx="108200" cy="103025"/>
            </a:xfrm>
            <a:custGeom>
              <a:avLst/>
              <a:gdLst/>
              <a:ahLst/>
              <a:cxnLst/>
              <a:rect l="l" t="t" r="r" b="b"/>
              <a:pathLst>
                <a:path w="4328" h="4121" extrusionOk="0">
                  <a:moveTo>
                    <a:pt x="1472" y="755"/>
                  </a:moveTo>
                  <a:cubicBezTo>
                    <a:pt x="1664" y="755"/>
                    <a:pt x="1854" y="843"/>
                    <a:pt x="1978" y="1010"/>
                  </a:cubicBezTo>
                  <a:lnTo>
                    <a:pt x="1887" y="1077"/>
                  </a:lnTo>
                  <a:cubicBezTo>
                    <a:pt x="1719" y="1201"/>
                    <a:pt x="1683" y="1439"/>
                    <a:pt x="1809" y="1605"/>
                  </a:cubicBezTo>
                  <a:cubicBezTo>
                    <a:pt x="1883" y="1705"/>
                    <a:pt x="1997" y="1758"/>
                    <a:pt x="2112" y="1758"/>
                  </a:cubicBezTo>
                  <a:cubicBezTo>
                    <a:pt x="2191" y="1758"/>
                    <a:pt x="2270" y="1734"/>
                    <a:pt x="2338" y="1683"/>
                  </a:cubicBezTo>
                  <a:lnTo>
                    <a:pt x="2469" y="1586"/>
                  </a:lnTo>
                  <a:cubicBezTo>
                    <a:pt x="2693" y="1820"/>
                    <a:pt x="2937" y="2035"/>
                    <a:pt x="3197" y="2228"/>
                  </a:cubicBezTo>
                  <a:cubicBezTo>
                    <a:pt x="3415" y="2391"/>
                    <a:pt x="3505" y="2675"/>
                    <a:pt x="3419" y="2933"/>
                  </a:cubicBezTo>
                  <a:cubicBezTo>
                    <a:pt x="3334" y="3191"/>
                    <a:pt x="3092" y="3365"/>
                    <a:pt x="2821" y="3365"/>
                  </a:cubicBezTo>
                  <a:cubicBezTo>
                    <a:pt x="2685" y="3365"/>
                    <a:pt x="2553" y="3321"/>
                    <a:pt x="2445" y="3239"/>
                  </a:cubicBezTo>
                  <a:lnTo>
                    <a:pt x="2526" y="3130"/>
                  </a:lnTo>
                  <a:cubicBezTo>
                    <a:pt x="2654" y="2962"/>
                    <a:pt x="2621" y="2724"/>
                    <a:pt x="2453" y="2597"/>
                  </a:cubicBezTo>
                  <a:cubicBezTo>
                    <a:pt x="2385" y="2547"/>
                    <a:pt x="2306" y="2523"/>
                    <a:pt x="2227" y="2523"/>
                  </a:cubicBezTo>
                  <a:cubicBezTo>
                    <a:pt x="2110" y="2523"/>
                    <a:pt x="1994" y="2577"/>
                    <a:pt x="1921" y="2679"/>
                  </a:cubicBezTo>
                  <a:lnTo>
                    <a:pt x="1863" y="2756"/>
                  </a:lnTo>
                  <a:cubicBezTo>
                    <a:pt x="1534" y="2452"/>
                    <a:pt x="1234" y="2119"/>
                    <a:pt x="967" y="1761"/>
                  </a:cubicBezTo>
                  <a:cubicBezTo>
                    <a:pt x="759" y="1481"/>
                    <a:pt x="817" y="1088"/>
                    <a:pt x="1095" y="880"/>
                  </a:cubicBezTo>
                  <a:lnTo>
                    <a:pt x="1097" y="880"/>
                  </a:lnTo>
                  <a:cubicBezTo>
                    <a:pt x="1209" y="796"/>
                    <a:pt x="1341" y="755"/>
                    <a:pt x="1472" y="755"/>
                  </a:cubicBezTo>
                  <a:close/>
                  <a:moveTo>
                    <a:pt x="1474" y="0"/>
                  </a:moveTo>
                  <a:cubicBezTo>
                    <a:pt x="949" y="0"/>
                    <a:pt x="470" y="295"/>
                    <a:pt x="236" y="764"/>
                  </a:cubicBezTo>
                  <a:cubicBezTo>
                    <a:pt x="0" y="1232"/>
                    <a:pt x="50" y="1792"/>
                    <a:pt x="363" y="2212"/>
                  </a:cubicBezTo>
                  <a:cubicBezTo>
                    <a:pt x="740" y="2719"/>
                    <a:pt x="1176" y="3179"/>
                    <a:pt x="1663" y="3581"/>
                  </a:cubicBezTo>
                  <a:lnTo>
                    <a:pt x="1661" y="3581"/>
                  </a:lnTo>
                  <a:cubicBezTo>
                    <a:pt x="1673" y="3593"/>
                    <a:pt x="1685" y="3603"/>
                    <a:pt x="1698" y="3612"/>
                  </a:cubicBezTo>
                  <a:cubicBezTo>
                    <a:pt x="1699" y="3614"/>
                    <a:pt x="1701" y="3614"/>
                    <a:pt x="1702" y="3615"/>
                  </a:cubicBezTo>
                  <a:cubicBezTo>
                    <a:pt x="1798" y="3693"/>
                    <a:pt x="1895" y="3771"/>
                    <a:pt x="1996" y="3845"/>
                  </a:cubicBezTo>
                  <a:cubicBezTo>
                    <a:pt x="2234" y="4025"/>
                    <a:pt x="2523" y="4121"/>
                    <a:pt x="2822" y="4121"/>
                  </a:cubicBezTo>
                  <a:cubicBezTo>
                    <a:pt x="3419" y="4121"/>
                    <a:pt x="3950" y="3738"/>
                    <a:pt x="4139" y="3170"/>
                  </a:cubicBezTo>
                  <a:cubicBezTo>
                    <a:pt x="4327" y="2604"/>
                    <a:pt x="4130" y="1979"/>
                    <a:pt x="3651" y="1623"/>
                  </a:cubicBezTo>
                  <a:cubicBezTo>
                    <a:pt x="3245" y="1321"/>
                    <a:pt x="2887" y="963"/>
                    <a:pt x="2585" y="557"/>
                  </a:cubicBezTo>
                  <a:cubicBezTo>
                    <a:pt x="2323" y="207"/>
                    <a:pt x="1912" y="0"/>
                    <a:pt x="1474" y="0"/>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88" name="Google Shape;292;p35">
              <a:extLst>
                <a:ext uri="{FF2B5EF4-FFF2-40B4-BE49-F238E27FC236}">
                  <a16:creationId xmlns:a16="http://schemas.microsoft.com/office/drawing/2014/main" id="{AF4A09D7-4F74-404C-AB91-99BE4B4FBF7C}"/>
                </a:ext>
              </a:extLst>
            </p:cNvPr>
            <p:cNvSpPr/>
            <p:nvPr/>
          </p:nvSpPr>
          <p:spPr>
            <a:xfrm>
              <a:off x="3323350" y="2580250"/>
              <a:ext cx="87050" cy="115400"/>
            </a:xfrm>
            <a:custGeom>
              <a:avLst/>
              <a:gdLst/>
              <a:ahLst/>
              <a:cxnLst/>
              <a:rect l="l" t="t" r="r" b="b"/>
              <a:pathLst>
                <a:path w="3482" h="4616" extrusionOk="0">
                  <a:moveTo>
                    <a:pt x="2068" y="757"/>
                  </a:moveTo>
                  <a:cubicBezTo>
                    <a:pt x="2094" y="757"/>
                    <a:pt x="2119" y="758"/>
                    <a:pt x="2142" y="761"/>
                  </a:cubicBezTo>
                  <a:cubicBezTo>
                    <a:pt x="2488" y="801"/>
                    <a:pt x="2736" y="1114"/>
                    <a:pt x="2695" y="1460"/>
                  </a:cubicBezTo>
                  <a:cubicBezTo>
                    <a:pt x="2643" y="1903"/>
                    <a:pt x="2550" y="2341"/>
                    <a:pt x="2416" y="2769"/>
                  </a:cubicBezTo>
                  <a:lnTo>
                    <a:pt x="2329" y="2730"/>
                  </a:lnTo>
                  <a:cubicBezTo>
                    <a:pt x="2281" y="2709"/>
                    <a:pt x="2230" y="2699"/>
                    <a:pt x="2180" y="2699"/>
                  </a:cubicBezTo>
                  <a:cubicBezTo>
                    <a:pt x="2034" y="2699"/>
                    <a:pt x="1894" y="2785"/>
                    <a:pt x="1833" y="2928"/>
                  </a:cubicBezTo>
                  <a:cubicBezTo>
                    <a:pt x="1750" y="3119"/>
                    <a:pt x="1839" y="3342"/>
                    <a:pt x="2030" y="3424"/>
                  </a:cubicBezTo>
                  <a:lnTo>
                    <a:pt x="2154" y="3479"/>
                  </a:lnTo>
                  <a:cubicBezTo>
                    <a:pt x="2052" y="3716"/>
                    <a:pt x="1819" y="3859"/>
                    <a:pt x="1575" y="3859"/>
                  </a:cubicBezTo>
                  <a:cubicBezTo>
                    <a:pt x="1492" y="3859"/>
                    <a:pt x="1408" y="3842"/>
                    <a:pt x="1327" y="3808"/>
                  </a:cubicBezTo>
                  <a:cubicBezTo>
                    <a:pt x="1007" y="3669"/>
                    <a:pt x="860" y="3299"/>
                    <a:pt x="999" y="2979"/>
                  </a:cubicBezTo>
                  <a:cubicBezTo>
                    <a:pt x="1127" y="2682"/>
                    <a:pt x="1230" y="2374"/>
                    <a:pt x="1308" y="2058"/>
                  </a:cubicBezTo>
                  <a:lnTo>
                    <a:pt x="1470" y="2077"/>
                  </a:lnTo>
                  <a:cubicBezTo>
                    <a:pt x="1485" y="2079"/>
                    <a:pt x="1500" y="2079"/>
                    <a:pt x="1514" y="2080"/>
                  </a:cubicBezTo>
                  <a:cubicBezTo>
                    <a:pt x="1715" y="2080"/>
                    <a:pt x="1881" y="1924"/>
                    <a:pt x="1892" y="1724"/>
                  </a:cubicBezTo>
                  <a:cubicBezTo>
                    <a:pt x="1903" y="1523"/>
                    <a:pt x="1756" y="1349"/>
                    <a:pt x="1557" y="1326"/>
                  </a:cubicBezTo>
                  <a:lnTo>
                    <a:pt x="1445" y="1312"/>
                  </a:lnTo>
                  <a:cubicBezTo>
                    <a:pt x="1480" y="996"/>
                    <a:pt x="1749" y="757"/>
                    <a:pt x="2068" y="757"/>
                  </a:cubicBezTo>
                  <a:close/>
                  <a:moveTo>
                    <a:pt x="2068" y="1"/>
                  </a:moveTo>
                  <a:cubicBezTo>
                    <a:pt x="1367" y="1"/>
                    <a:pt x="775" y="527"/>
                    <a:pt x="693" y="1226"/>
                  </a:cubicBezTo>
                  <a:cubicBezTo>
                    <a:pt x="636" y="1727"/>
                    <a:pt x="503" y="2217"/>
                    <a:pt x="304" y="2680"/>
                  </a:cubicBezTo>
                  <a:cubicBezTo>
                    <a:pt x="1" y="3383"/>
                    <a:pt x="325" y="4198"/>
                    <a:pt x="1028" y="4502"/>
                  </a:cubicBezTo>
                  <a:cubicBezTo>
                    <a:pt x="1207" y="4579"/>
                    <a:pt x="1393" y="4616"/>
                    <a:pt x="1577" y="4616"/>
                  </a:cubicBezTo>
                  <a:cubicBezTo>
                    <a:pt x="2113" y="4616"/>
                    <a:pt x="2623" y="4302"/>
                    <a:pt x="2848" y="3778"/>
                  </a:cubicBezTo>
                  <a:cubicBezTo>
                    <a:pt x="2898" y="3663"/>
                    <a:pt x="2944" y="3548"/>
                    <a:pt x="2988" y="3432"/>
                  </a:cubicBezTo>
                  <a:lnTo>
                    <a:pt x="2990" y="3427"/>
                  </a:lnTo>
                  <a:cubicBezTo>
                    <a:pt x="2995" y="3413"/>
                    <a:pt x="3001" y="3398"/>
                    <a:pt x="3006" y="3383"/>
                  </a:cubicBezTo>
                  <a:cubicBezTo>
                    <a:pt x="3225" y="2791"/>
                    <a:pt x="3373" y="2175"/>
                    <a:pt x="3446" y="1547"/>
                  </a:cubicBezTo>
                  <a:cubicBezTo>
                    <a:pt x="3482" y="1251"/>
                    <a:pt x="3420" y="951"/>
                    <a:pt x="3271" y="694"/>
                  </a:cubicBezTo>
                  <a:cubicBezTo>
                    <a:pt x="3051" y="315"/>
                    <a:pt x="2665" y="61"/>
                    <a:pt x="2231" y="10"/>
                  </a:cubicBezTo>
                  <a:cubicBezTo>
                    <a:pt x="2178" y="4"/>
                    <a:pt x="2123" y="1"/>
                    <a:pt x="2068" y="1"/>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89" name="Google Shape;293;p35">
              <a:extLst>
                <a:ext uri="{FF2B5EF4-FFF2-40B4-BE49-F238E27FC236}">
                  <a16:creationId xmlns:a16="http://schemas.microsoft.com/office/drawing/2014/main" id="{562A8337-2913-491F-964B-DF29994D94A3}"/>
                </a:ext>
              </a:extLst>
            </p:cNvPr>
            <p:cNvSpPr/>
            <p:nvPr/>
          </p:nvSpPr>
          <p:spPr>
            <a:xfrm>
              <a:off x="3272550" y="2429925"/>
              <a:ext cx="108200" cy="103050"/>
            </a:xfrm>
            <a:custGeom>
              <a:avLst/>
              <a:gdLst/>
              <a:ahLst/>
              <a:cxnLst/>
              <a:rect l="l" t="t" r="r" b="b"/>
              <a:pathLst>
                <a:path w="4328" h="4122" extrusionOk="0">
                  <a:moveTo>
                    <a:pt x="1504" y="757"/>
                  </a:moveTo>
                  <a:cubicBezTo>
                    <a:pt x="1639" y="757"/>
                    <a:pt x="1772" y="801"/>
                    <a:pt x="1880" y="882"/>
                  </a:cubicBezTo>
                  <a:lnTo>
                    <a:pt x="1798" y="991"/>
                  </a:lnTo>
                  <a:cubicBezTo>
                    <a:pt x="1673" y="1158"/>
                    <a:pt x="1709" y="1395"/>
                    <a:pt x="1875" y="1520"/>
                  </a:cubicBezTo>
                  <a:cubicBezTo>
                    <a:pt x="1943" y="1571"/>
                    <a:pt x="2022" y="1595"/>
                    <a:pt x="2101" y="1595"/>
                  </a:cubicBezTo>
                  <a:cubicBezTo>
                    <a:pt x="2217" y="1595"/>
                    <a:pt x="2331" y="1542"/>
                    <a:pt x="2404" y="1442"/>
                  </a:cubicBezTo>
                  <a:lnTo>
                    <a:pt x="2462" y="1366"/>
                  </a:lnTo>
                  <a:cubicBezTo>
                    <a:pt x="2790" y="1669"/>
                    <a:pt x="3091" y="2002"/>
                    <a:pt x="3358" y="2360"/>
                  </a:cubicBezTo>
                  <a:cubicBezTo>
                    <a:pt x="3565" y="2639"/>
                    <a:pt x="3508" y="3034"/>
                    <a:pt x="3228" y="3242"/>
                  </a:cubicBezTo>
                  <a:cubicBezTo>
                    <a:pt x="3115" y="3326"/>
                    <a:pt x="2983" y="3367"/>
                    <a:pt x="2853" y="3367"/>
                  </a:cubicBezTo>
                  <a:cubicBezTo>
                    <a:pt x="2660" y="3367"/>
                    <a:pt x="2470" y="3279"/>
                    <a:pt x="2347" y="3112"/>
                  </a:cubicBezTo>
                  <a:lnTo>
                    <a:pt x="2440" y="3044"/>
                  </a:lnTo>
                  <a:cubicBezTo>
                    <a:pt x="2611" y="2920"/>
                    <a:pt x="2647" y="2682"/>
                    <a:pt x="2522" y="2512"/>
                  </a:cubicBezTo>
                  <a:cubicBezTo>
                    <a:pt x="2447" y="2412"/>
                    <a:pt x="2333" y="2360"/>
                    <a:pt x="2218" y="2360"/>
                  </a:cubicBezTo>
                  <a:cubicBezTo>
                    <a:pt x="2137" y="2360"/>
                    <a:pt x="2056" y="2385"/>
                    <a:pt x="1987" y="2439"/>
                  </a:cubicBezTo>
                  <a:lnTo>
                    <a:pt x="1857" y="2536"/>
                  </a:lnTo>
                  <a:cubicBezTo>
                    <a:pt x="1632" y="2302"/>
                    <a:pt x="1389" y="2086"/>
                    <a:pt x="1128" y="1893"/>
                  </a:cubicBezTo>
                  <a:lnTo>
                    <a:pt x="1128" y="1892"/>
                  </a:lnTo>
                  <a:cubicBezTo>
                    <a:pt x="910" y="1730"/>
                    <a:pt x="820" y="1447"/>
                    <a:pt x="905" y="1189"/>
                  </a:cubicBezTo>
                  <a:cubicBezTo>
                    <a:pt x="991" y="931"/>
                    <a:pt x="1233" y="757"/>
                    <a:pt x="1504" y="757"/>
                  </a:cubicBezTo>
                  <a:close/>
                  <a:moveTo>
                    <a:pt x="1512" y="1"/>
                  </a:moveTo>
                  <a:cubicBezTo>
                    <a:pt x="1510" y="1"/>
                    <a:pt x="1507" y="1"/>
                    <a:pt x="1505" y="1"/>
                  </a:cubicBezTo>
                  <a:cubicBezTo>
                    <a:pt x="1504" y="1"/>
                    <a:pt x="1503" y="1"/>
                    <a:pt x="1502" y="1"/>
                  </a:cubicBezTo>
                  <a:cubicBezTo>
                    <a:pt x="905" y="1"/>
                    <a:pt x="376" y="384"/>
                    <a:pt x="189" y="950"/>
                  </a:cubicBezTo>
                  <a:cubicBezTo>
                    <a:pt x="1" y="1517"/>
                    <a:pt x="197" y="2141"/>
                    <a:pt x="677" y="2498"/>
                  </a:cubicBezTo>
                  <a:cubicBezTo>
                    <a:pt x="1081" y="2800"/>
                    <a:pt x="1440" y="3158"/>
                    <a:pt x="1741" y="3563"/>
                  </a:cubicBezTo>
                  <a:cubicBezTo>
                    <a:pt x="2003" y="3914"/>
                    <a:pt x="2416" y="4120"/>
                    <a:pt x="2854" y="4122"/>
                  </a:cubicBezTo>
                  <a:cubicBezTo>
                    <a:pt x="3377" y="4122"/>
                    <a:pt x="3856" y="3825"/>
                    <a:pt x="4092" y="3358"/>
                  </a:cubicBezTo>
                  <a:cubicBezTo>
                    <a:pt x="4327" y="2890"/>
                    <a:pt x="4277" y="2328"/>
                    <a:pt x="3965" y="1908"/>
                  </a:cubicBezTo>
                  <a:cubicBezTo>
                    <a:pt x="3588" y="1403"/>
                    <a:pt x="3151" y="943"/>
                    <a:pt x="2665" y="539"/>
                  </a:cubicBezTo>
                  <a:cubicBezTo>
                    <a:pt x="2653" y="529"/>
                    <a:pt x="2641" y="518"/>
                    <a:pt x="2630" y="508"/>
                  </a:cubicBezTo>
                  <a:lnTo>
                    <a:pt x="2624" y="505"/>
                  </a:lnTo>
                  <a:cubicBezTo>
                    <a:pt x="2528" y="427"/>
                    <a:pt x="2432" y="349"/>
                    <a:pt x="2332" y="275"/>
                  </a:cubicBezTo>
                  <a:cubicBezTo>
                    <a:pt x="2095" y="98"/>
                    <a:pt x="1807" y="1"/>
                    <a:pt x="1512" y="1"/>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grpSp>
      <p:grpSp>
        <p:nvGrpSpPr>
          <p:cNvPr id="91" name="Google Shape;5014;p52">
            <a:extLst>
              <a:ext uri="{FF2B5EF4-FFF2-40B4-BE49-F238E27FC236}">
                <a16:creationId xmlns:a16="http://schemas.microsoft.com/office/drawing/2014/main" id="{202A32CD-168B-4B10-9DAD-14C1BB3AB13F}"/>
              </a:ext>
            </a:extLst>
          </p:cNvPr>
          <p:cNvGrpSpPr/>
          <p:nvPr/>
        </p:nvGrpSpPr>
        <p:grpSpPr>
          <a:xfrm>
            <a:off x="4138732" y="3881812"/>
            <a:ext cx="574680" cy="558239"/>
            <a:chOff x="6135925" y="3855825"/>
            <a:chExt cx="606500" cy="592175"/>
          </a:xfrm>
          <a:solidFill>
            <a:schemeClr val="tx1">
              <a:lumMod val="75000"/>
              <a:lumOff val="25000"/>
            </a:schemeClr>
          </a:solidFill>
        </p:grpSpPr>
        <p:sp>
          <p:nvSpPr>
            <p:cNvPr id="92" name="Google Shape;5015;p52">
              <a:extLst>
                <a:ext uri="{FF2B5EF4-FFF2-40B4-BE49-F238E27FC236}">
                  <a16:creationId xmlns:a16="http://schemas.microsoft.com/office/drawing/2014/main" id="{798710DF-2187-4C3E-B97B-AB3FCED439A1}"/>
                </a:ext>
              </a:extLst>
            </p:cNvPr>
            <p:cNvSpPr/>
            <p:nvPr/>
          </p:nvSpPr>
          <p:spPr>
            <a:xfrm>
              <a:off x="6135925" y="3855825"/>
              <a:ext cx="606500" cy="592175"/>
            </a:xfrm>
            <a:custGeom>
              <a:avLst/>
              <a:gdLst/>
              <a:ahLst/>
              <a:cxnLst/>
              <a:rect l="l" t="t" r="r" b="b"/>
              <a:pathLst>
                <a:path w="24260" h="23687" extrusionOk="0">
                  <a:moveTo>
                    <a:pt x="16419" y="752"/>
                  </a:moveTo>
                  <a:cubicBezTo>
                    <a:pt x="16518" y="752"/>
                    <a:pt x="16617" y="791"/>
                    <a:pt x="16692" y="868"/>
                  </a:cubicBezTo>
                  <a:lnTo>
                    <a:pt x="23283" y="7459"/>
                  </a:lnTo>
                  <a:cubicBezTo>
                    <a:pt x="23430" y="7606"/>
                    <a:pt x="23430" y="7846"/>
                    <a:pt x="23283" y="7994"/>
                  </a:cubicBezTo>
                  <a:cubicBezTo>
                    <a:pt x="23209" y="8067"/>
                    <a:pt x="23112" y="8104"/>
                    <a:pt x="23016" y="8104"/>
                  </a:cubicBezTo>
                  <a:cubicBezTo>
                    <a:pt x="22919" y="8104"/>
                    <a:pt x="22823" y="8067"/>
                    <a:pt x="22749" y="7994"/>
                  </a:cubicBezTo>
                  <a:lnTo>
                    <a:pt x="22630" y="7876"/>
                  </a:lnTo>
                  <a:cubicBezTo>
                    <a:pt x="22600" y="7827"/>
                    <a:pt x="22559" y="7786"/>
                    <a:pt x="22510" y="7755"/>
                  </a:cubicBezTo>
                  <a:lnTo>
                    <a:pt x="18472" y="3718"/>
                  </a:lnTo>
                  <a:cubicBezTo>
                    <a:pt x="18398" y="3638"/>
                    <a:pt x="18297" y="3597"/>
                    <a:pt x="18196" y="3597"/>
                  </a:cubicBezTo>
                  <a:cubicBezTo>
                    <a:pt x="18099" y="3597"/>
                    <a:pt x="18003" y="3634"/>
                    <a:pt x="17929" y="3708"/>
                  </a:cubicBezTo>
                  <a:cubicBezTo>
                    <a:pt x="17777" y="3860"/>
                    <a:pt x="17781" y="4106"/>
                    <a:pt x="17939" y="4252"/>
                  </a:cubicBezTo>
                  <a:lnTo>
                    <a:pt x="21769" y="8082"/>
                  </a:lnTo>
                  <a:lnTo>
                    <a:pt x="8103" y="21750"/>
                  </a:lnTo>
                  <a:cubicBezTo>
                    <a:pt x="7316" y="22537"/>
                    <a:pt x="6284" y="22930"/>
                    <a:pt x="5253" y="22930"/>
                  </a:cubicBezTo>
                  <a:cubicBezTo>
                    <a:pt x="4221" y="22930"/>
                    <a:pt x="3190" y="22537"/>
                    <a:pt x="2403" y="21750"/>
                  </a:cubicBezTo>
                  <a:cubicBezTo>
                    <a:pt x="832" y="20177"/>
                    <a:pt x="830" y="17620"/>
                    <a:pt x="2403" y="16048"/>
                  </a:cubicBezTo>
                  <a:lnTo>
                    <a:pt x="16070" y="2379"/>
                  </a:lnTo>
                  <a:lnTo>
                    <a:pt x="16878" y="3178"/>
                  </a:lnTo>
                  <a:cubicBezTo>
                    <a:pt x="16952" y="3251"/>
                    <a:pt x="17048" y="3287"/>
                    <a:pt x="17144" y="3287"/>
                  </a:cubicBezTo>
                  <a:cubicBezTo>
                    <a:pt x="17241" y="3287"/>
                    <a:pt x="17338" y="3250"/>
                    <a:pt x="17413" y="3175"/>
                  </a:cubicBezTo>
                  <a:cubicBezTo>
                    <a:pt x="17559" y="3026"/>
                    <a:pt x="17559" y="2787"/>
                    <a:pt x="17410" y="2641"/>
                  </a:cubicBezTo>
                  <a:lnTo>
                    <a:pt x="16391" y="1633"/>
                  </a:lnTo>
                  <a:cubicBezTo>
                    <a:pt x="16362" y="1589"/>
                    <a:pt x="16324" y="1551"/>
                    <a:pt x="16278" y="1523"/>
                  </a:cubicBezTo>
                  <a:lnTo>
                    <a:pt x="16157" y="1402"/>
                  </a:lnTo>
                  <a:cubicBezTo>
                    <a:pt x="16005" y="1256"/>
                    <a:pt x="16002" y="1013"/>
                    <a:pt x="16153" y="862"/>
                  </a:cubicBezTo>
                  <a:cubicBezTo>
                    <a:pt x="16226" y="789"/>
                    <a:pt x="16323" y="752"/>
                    <a:pt x="16419" y="752"/>
                  </a:cubicBezTo>
                  <a:close/>
                  <a:moveTo>
                    <a:pt x="16421" y="0"/>
                  </a:moveTo>
                  <a:cubicBezTo>
                    <a:pt x="16152" y="0"/>
                    <a:pt x="15882" y="96"/>
                    <a:pt x="15666" y="289"/>
                  </a:cubicBezTo>
                  <a:cubicBezTo>
                    <a:pt x="15217" y="690"/>
                    <a:pt x="15161" y="1372"/>
                    <a:pt x="15537" y="1842"/>
                  </a:cubicBezTo>
                  <a:lnTo>
                    <a:pt x="1866" y="15514"/>
                  </a:lnTo>
                  <a:cubicBezTo>
                    <a:pt x="0" y="17380"/>
                    <a:pt x="0" y="20417"/>
                    <a:pt x="1866" y="22283"/>
                  </a:cubicBezTo>
                  <a:cubicBezTo>
                    <a:pt x="2764" y="23182"/>
                    <a:pt x="3981" y="23686"/>
                    <a:pt x="5250" y="23686"/>
                  </a:cubicBezTo>
                  <a:cubicBezTo>
                    <a:pt x="6520" y="23686"/>
                    <a:pt x="7738" y="23182"/>
                    <a:pt x="8635" y="22283"/>
                  </a:cubicBezTo>
                  <a:lnTo>
                    <a:pt x="22307" y="8613"/>
                  </a:lnTo>
                  <a:cubicBezTo>
                    <a:pt x="22515" y="8779"/>
                    <a:pt x="22765" y="8861"/>
                    <a:pt x="23013" y="8861"/>
                  </a:cubicBezTo>
                  <a:cubicBezTo>
                    <a:pt x="23325" y="8861"/>
                    <a:pt x="23636" y="8732"/>
                    <a:pt x="23859" y="8483"/>
                  </a:cubicBezTo>
                  <a:cubicBezTo>
                    <a:pt x="24260" y="8035"/>
                    <a:pt x="24241" y="7351"/>
                    <a:pt x="23816" y="6925"/>
                  </a:cubicBezTo>
                  <a:lnTo>
                    <a:pt x="23818" y="6925"/>
                  </a:lnTo>
                  <a:lnTo>
                    <a:pt x="17224" y="333"/>
                  </a:lnTo>
                  <a:cubicBezTo>
                    <a:pt x="17004" y="112"/>
                    <a:pt x="16713" y="0"/>
                    <a:pt x="1642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5016;p52">
              <a:extLst>
                <a:ext uri="{FF2B5EF4-FFF2-40B4-BE49-F238E27FC236}">
                  <a16:creationId xmlns:a16="http://schemas.microsoft.com/office/drawing/2014/main" id="{5020E064-D18F-4108-917E-2A7D91F2358C}"/>
                </a:ext>
              </a:extLst>
            </p:cNvPr>
            <p:cNvSpPr/>
            <p:nvPr/>
          </p:nvSpPr>
          <p:spPr>
            <a:xfrm>
              <a:off x="6177375" y="4095150"/>
              <a:ext cx="325125" cy="315000"/>
            </a:xfrm>
            <a:custGeom>
              <a:avLst/>
              <a:gdLst/>
              <a:ahLst/>
              <a:cxnLst/>
              <a:rect l="l" t="t" r="r" b="b"/>
              <a:pathLst>
                <a:path w="13005" h="12600" extrusionOk="0">
                  <a:moveTo>
                    <a:pt x="8443" y="1"/>
                  </a:moveTo>
                  <a:cubicBezTo>
                    <a:pt x="8347" y="1"/>
                    <a:pt x="8250" y="37"/>
                    <a:pt x="8175" y="111"/>
                  </a:cubicBezTo>
                  <a:lnTo>
                    <a:pt x="5260" y="3026"/>
                  </a:lnTo>
                  <a:cubicBezTo>
                    <a:pt x="5123" y="3175"/>
                    <a:pt x="5126" y="3406"/>
                    <a:pt x="5270" y="3551"/>
                  </a:cubicBezTo>
                  <a:cubicBezTo>
                    <a:pt x="5344" y="3624"/>
                    <a:pt x="5441" y="3661"/>
                    <a:pt x="5538" y="3661"/>
                  </a:cubicBezTo>
                  <a:cubicBezTo>
                    <a:pt x="5630" y="3661"/>
                    <a:pt x="5722" y="3627"/>
                    <a:pt x="5795" y="3560"/>
                  </a:cubicBezTo>
                  <a:lnTo>
                    <a:pt x="8374" y="981"/>
                  </a:lnTo>
                  <a:cubicBezTo>
                    <a:pt x="8386" y="1028"/>
                    <a:pt x="8395" y="1078"/>
                    <a:pt x="8405" y="1135"/>
                  </a:cubicBezTo>
                  <a:cubicBezTo>
                    <a:pt x="8446" y="1367"/>
                    <a:pt x="8504" y="1685"/>
                    <a:pt x="8844" y="2025"/>
                  </a:cubicBezTo>
                  <a:cubicBezTo>
                    <a:pt x="9183" y="2366"/>
                    <a:pt x="9502" y="2423"/>
                    <a:pt x="9734" y="2465"/>
                  </a:cubicBezTo>
                  <a:cubicBezTo>
                    <a:pt x="9932" y="2500"/>
                    <a:pt x="10053" y="2522"/>
                    <a:pt x="10224" y="2693"/>
                  </a:cubicBezTo>
                  <a:cubicBezTo>
                    <a:pt x="10396" y="2865"/>
                    <a:pt x="10418" y="2985"/>
                    <a:pt x="10454" y="3184"/>
                  </a:cubicBezTo>
                  <a:cubicBezTo>
                    <a:pt x="10495" y="3417"/>
                    <a:pt x="10552" y="3735"/>
                    <a:pt x="10893" y="4074"/>
                  </a:cubicBezTo>
                  <a:cubicBezTo>
                    <a:pt x="11232" y="4414"/>
                    <a:pt x="11550" y="4472"/>
                    <a:pt x="11783" y="4513"/>
                  </a:cubicBezTo>
                  <a:cubicBezTo>
                    <a:pt x="11840" y="4523"/>
                    <a:pt x="11891" y="4532"/>
                    <a:pt x="11938" y="4544"/>
                  </a:cubicBezTo>
                  <a:lnTo>
                    <a:pt x="5374" y="11108"/>
                  </a:lnTo>
                  <a:cubicBezTo>
                    <a:pt x="4881" y="11599"/>
                    <a:pt x="4237" y="11844"/>
                    <a:pt x="3593" y="11844"/>
                  </a:cubicBezTo>
                  <a:cubicBezTo>
                    <a:pt x="2948" y="11844"/>
                    <a:pt x="2304" y="11599"/>
                    <a:pt x="1812" y="11108"/>
                  </a:cubicBezTo>
                  <a:cubicBezTo>
                    <a:pt x="829" y="10125"/>
                    <a:pt x="829" y="8526"/>
                    <a:pt x="1812" y="7545"/>
                  </a:cubicBezTo>
                  <a:lnTo>
                    <a:pt x="4727" y="4630"/>
                  </a:lnTo>
                  <a:cubicBezTo>
                    <a:pt x="4883" y="4484"/>
                    <a:pt x="4887" y="4236"/>
                    <a:pt x="4737" y="4084"/>
                  </a:cubicBezTo>
                  <a:cubicBezTo>
                    <a:pt x="4663" y="4011"/>
                    <a:pt x="4566" y="3974"/>
                    <a:pt x="4469" y="3974"/>
                  </a:cubicBezTo>
                  <a:cubicBezTo>
                    <a:pt x="4368" y="3974"/>
                    <a:pt x="4266" y="4015"/>
                    <a:pt x="4192" y="4095"/>
                  </a:cubicBezTo>
                  <a:lnTo>
                    <a:pt x="1278" y="7010"/>
                  </a:lnTo>
                  <a:cubicBezTo>
                    <a:pt x="0" y="8287"/>
                    <a:pt x="0" y="10365"/>
                    <a:pt x="1278" y="11642"/>
                  </a:cubicBezTo>
                  <a:cubicBezTo>
                    <a:pt x="1918" y="12280"/>
                    <a:pt x="2756" y="12600"/>
                    <a:pt x="3593" y="12600"/>
                  </a:cubicBezTo>
                  <a:cubicBezTo>
                    <a:pt x="4431" y="12600"/>
                    <a:pt x="5269" y="12280"/>
                    <a:pt x="5909" y="11642"/>
                  </a:cubicBezTo>
                  <a:lnTo>
                    <a:pt x="12788" y="4762"/>
                  </a:lnTo>
                  <a:cubicBezTo>
                    <a:pt x="13005" y="4546"/>
                    <a:pt x="12904" y="4314"/>
                    <a:pt x="12822" y="4221"/>
                  </a:cubicBezTo>
                  <a:cubicBezTo>
                    <a:pt x="12818" y="4217"/>
                    <a:pt x="12813" y="4212"/>
                    <a:pt x="12809" y="4208"/>
                  </a:cubicBezTo>
                  <a:lnTo>
                    <a:pt x="12807" y="4208"/>
                  </a:lnTo>
                  <a:cubicBezTo>
                    <a:pt x="12468" y="3868"/>
                    <a:pt x="12150" y="3812"/>
                    <a:pt x="11917" y="3769"/>
                  </a:cubicBezTo>
                  <a:cubicBezTo>
                    <a:pt x="11718" y="3734"/>
                    <a:pt x="11599" y="3713"/>
                    <a:pt x="11426" y="3540"/>
                  </a:cubicBezTo>
                  <a:cubicBezTo>
                    <a:pt x="11255" y="3368"/>
                    <a:pt x="11233" y="3249"/>
                    <a:pt x="11198" y="3050"/>
                  </a:cubicBezTo>
                  <a:cubicBezTo>
                    <a:pt x="11157" y="2818"/>
                    <a:pt x="11099" y="2500"/>
                    <a:pt x="10759" y="2160"/>
                  </a:cubicBezTo>
                  <a:cubicBezTo>
                    <a:pt x="10420" y="1819"/>
                    <a:pt x="10100" y="1762"/>
                    <a:pt x="9869" y="1720"/>
                  </a:cubicBezTo>
                  <a:cubicBezTo>
                    <a:pt x="9670" y="1685"/>
                    <a:pt x="9550" y="1664"/>
                    <a:pt x="9378" y="1492"/>
                  </a:cubicBezTo>
                  <a:cubicBezTo>
                    <a:pt x="9205" y="1320"/>
                    <a:pt x="9185" y="1200"/>
                    <a:pt x="9149" y="1001"/>
                  </a:cubicBezTo>
                  <a:cubicBezTo>
                    <a:pt x="9107" y="768"/>
                    <a:pt x="9051" y="450"/>
                    <a:pt x="8710" y="111"/>
                  </a:cubicBezTo>
                  <a:cubicBezTo>
                    <a:pt x="8637" y="37"/>
                    <a:pt x="8540" y="1"/>
                    <a:pt x="844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5017;p52">
              <a:extLst>
                <a:ext uri="{FF2B5EF4-FFF2-40B4-BE49-F238E27FC236}">
                  <a16:creationId xmlns:a16="http://schemas.microsoft.com/office/drawing/2014/main" id="{2B23AD31-BC4B-47E0-983F-9D953FF16679}"/>
                </a:ext>
              </a:extLst>
            </p:cNvPr>
            <p:cNvSpPr/>
            <p:nvPr/>
          </p:nvSpPr>
          <p:spPr>
            <a:xfrm>
              <a:off x="6537125" y="4056200"/>
              <a:ext cx="61175" cy="51175"/>
            </a:xfrm>
            <a:custGeom>
              <a:avLst/>
              <a:gdLst/>
              <a:ahLst/>
              <a:cxnLst/>
              <a:rect l="l" t="t" r="r" b="b"/>
              <a:pathLst>
                <a:path w="2447" h="2047" extrusionOk="0">
                  <a:moveTo>
                    <a:pt x="1758" y="1"/>
                  </a:moveTo>
                  <a:cubicBezTo>
                    <a:pt x="1662" y="1"/>
                    <a:pt x="1565" y="38"/>
                    <a:pt x="1491" y="111"/>
                  </a:cubicBezTo>
                  <a:cubicBezTo>
                    <a:pt x="1343" y="259"/>
                    <a:pt x="1343" y="497"/>
                    <a:pt x="1491" y="645"/>
                  </a:cubicBezTo>
                  <a:cubicBezTo>
                    <a:pt x="1729" y="884"/>
                    <a:pt x="1561" y="1290"/>
                    <a:pt x="1223" y="1290"/>
                  </a:cubicBezTo>
                  <a:cubicBezTo>
                    <a:pt x="887" y="1290"/>
                    <a:pt x="718" y="884"/>
                    <a:pt x="956" y="645"/>
                  </a:cubicBezTo>
                  <a:cubicBezTo>
                    <a:pt x="1095" y="496"/>
                    <a:pt x="1091" y="265"/>
                    <a:pt x="946" y="120"/>
                  </a:cubicBezTo>
                  <a:cubicBezTo>
                    <a:pt x="873" y="46"/>
                    <a:pt x="777" y="10"/>
                    <a:pt x="681" y="10"/>
                  </a:cubicBezTo>
                  <a:cubicBezTo>
                    <a:pt x="589" y="10"/>
                    <a:pt x="496" y="44"/>
                    <a:pt x="423" y="111"/>
                  </a:cubicBezTo>
                  <a:cubicBezTo>
                    <a:pt x="97" y="434"/>
                    <a:pt x="0" y="922"/>
                    <a:pt x="175" y="1346"/>
                  </a:cubicBezTo>
                  <a:cubicBezTo>
                    <a:pt x="351" y="1771"/>
                    <a:pt x="765" y="2046"/>
                    <a:pt x="1223" y="2046"/>
                  </a:cubicBezTo>
                  <a:cubicBezTo>
                    <a:pt x="1683" y="2046"/>
                    <a:pt x="2096" y="1771"/>
                    <a:pt x="2271" y="1346"/>
                  </a:cubicBezTo>
                  <a:cubicBezTo>
                    <a:pt x="2446" y="922"/>
                    <a:pt x="2349" y="434"/>
                    <a:pt x="2025" y="111"/>
                  </a:cubicBezTo>
                  <a:cubicBezTo>
                    <a:pt x="1951" y="38"/>
                    <a:pt x="1855" y="1"/>
                    <a:pt x="175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5018;p52">
              <a:extLst>
                <a:ext uri="{FF2B5EF4-FFF2-40B4-BE49-F238E27FC236}">
                  <a16:creationId xmlns:a16="http://schemas.microsoft.com/office/drawing/2014/main" id="{A81E6D0E-DD75-4D0D-978F-A0A19489CB4B}"/>
                </a:ext>
              </a:extLst>
            </p:cNvPr>
            <p:cNvSpPr/>
            <p:nvPr/>
          </p:nvSpPr>
          <p:spPr>
            <a:xfrm>
              <a:off x="6432475" y="4058525"/>
              <a:ext cx="61150" cy="51050"/>
            </a:xfrm>
            <a:custGeom>
              <a:avLst/>
              <a:gdLst/>
              <a:ahLst/>
              <a:cxnLst/>
              <a:rect l="l" t="t" r="r" b="b"/>
              <a:pathLst>
                <a:path w="2446" h="2042" extrusionOk="0">
                  <a:moveTo>
                    <a:pt x="1762" y="1"/>
                  </a:moveTo>
                  <a:cubicBezTo>
                    <a:pt x="1665" y="1"/>
                    <a:pt x="1569" y="37"/>
                    <a:pt x="1495" y="111"/>
                  </a:cubicBezTo>
                  <a:cubicBezTo>
                    <a:pt x="1351" y="257"/>
                    <a:pt x="1348" y="491"/>
                    <a:pt x="1491" y="640"/>
                  </a:cubicBezTo>
                  <a:cubicBezTo>
                    <a:pt x="1729" y="879"/>
                    <a:pt x="1560" y="1286"/>
                    <a:pt x="1224" y="1286"/>
                  </a:cubicBezTo>
                  <a:cubicBezTo>
                    <a:pt x="886" y="1286"/>
                    <a:pt x="717" y="879"/>
                    <a:pt x="956" y="640"/>
                  </a:cubicBezTo>
                  <a:cubicBezTo>
                    <a:pt x="1094" y="491"/>
                    <a:pt x="1090" y="260"/>
                    <a:pt x="947" y="116"/>
                  </a:cubicBezTo>
                  <a:cubicBezTo>
                    <a:pt x="873" y="42"/>
                    <a:pt x="776" y="6"/>
                    <a:pt x="679" y="6"/>
                  </a:cubicBezTo>
                  <a:cubicBezTo>
                    <a:pt x="587" y="6"/>
                    <a:pt x="495" y="39"/>
                    <a:pt x="422" y="107"/>
                  </a:cubicBezTo>
                  <a:cubicBezTo>
                    <a:pt x="98" y="431"/>
                    <a:pt x="1" y="919"/>
                    <a:pt x="176" y="1342"/>
                  </a:cubicBezTo>
                  <a:cubicBezTo>
                    <a:pt x="351" y="1764"/>
                    <a:pt x="765" y="2041"/>
                    <a:pt x="1223" y="2042"/>
                  </a:cubicBezTo>
                  <a:lnTo>
                    <a:pt x="1223" y="2042"/>
                  </a:lnTo>
                  <a:cubicBezTo>
                    <a:pt x="1681" y="2041"/>
                    <a:pt x="2095" y="1764"/>
                    <a:pt x="2270" y="1342"/>
                  </a:cubicBezTo>
                  <a:cubicBezTo>
                    <a:pt x="2446" y="919"/>
                    <a:pt x="2348" y="431"/>
                    <a:pt x="2024" y="107"/>
                  </a:cubicBezTo>
                  <a:cubicBezTo>
                    <a:pt x="1951" y="36"/>
                    <a:pt x="1857" y="1"/>
                    <a:pt x="1762" y="1"/>
                  </a:cubicBezTo>
                  <a:close/>
                  <a:moveTo>
                    <a:pt x="1223" y="2042"/>
                  </a:moveTo>
                  <a:cubicBezTo>
                    <a:pt x="1223" y="2042"/>
                    <a:pt x="1223" y="2042"/>
                    <a:pt x="1222" y="2042"/>
                  </a:cubicBezTo>
                  <a:lnTo>
                    <a:pt x="1224" y="2042"/>
                  </a:lnTo>
                  <a:cubicBezTo>
                    <a:pt x="1224" y="2042"/>
                    <a:pt x="1223" y="2042"/>
                    <a:pt x="1223" y="2042"/>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6"/>
                                        </p:tgtEl>
                                        <p:attrNameLst>
                                          <p:attrName>style.visibility</p:attrName>
                                        </p:attrNameLst>
                                      </p:cBhvr>
                                      <p:to>
                                        <p:strVal val="visible"/>
                                      </p:to>
                                    </p:set>
                                    <p:animEffect transition="in" filter="fade">
                                      <p:cBhvr>
                                        <p:cTn id="7" dur="500"/>
                                        <p:tgtEl>
                                          <p:spTgt spid="30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63"/>
                                        </p:tgtEl>
                                        <p:attrNameLst>
                                          <p:attrName>style.visibility</p:attrName>
                                        </p:attrNameLst>
                                      </p:cBhvr>
                                      <p:to>
                                        <p:strVal val="visible"/>
                                      </p:to>
                                    </p:set>
                                    <p:animEffect transition="in" filter="fade">
                                      <p:cBhvr>
                                        <p:cTn id="10" dur="500"/>
                                        <p:tgtEl>
                                          <p:spTgt spid="26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51"/>
                                        </p:tgtEl>
                                        <p:attrNameLst>
                                          <p:attrName>style.visibility</p:attrName>
                                        </p:attrNameLst>
                                      </p:cBhvr>
                                      <p:to>
                                        <p:strVal val="visible"/>
                                      </p:to>
                                    </p:set>
                                    <p:animEffect transition="in" filter="fade">
                                      <p:cBhvr>
                                        <p:cTn id="13" dur="500"/>
                                        <p:tgtEl>
                                          <p:spTgt spid="25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52">
                                            <p:txEl>
                                              <p:pRg st="0" end="0"/>
                                            </p:txEl>
                                          </p:spTgt>
                                        </p:tgtEl>
                                        <p:attrNameLst>
                                          <p:attrName>style.visibility</p:attrName>
                                        </p:attrNameLst>
                                      </p:cBhvr>
                                      <p:to>
                                        <p:strVal val="visible"/>
                                      </p:to>
                                    </p:set>
                                    <p:animEffect transition="in" filter="fade">
                                      <p:cBhvr>
                                        <p:cTn id="16" dur="500"/>
                                        <p:tgtEl>
                                          <p:spTgt spid="252">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94"/>
                                        </p:tgtEl>
                                        <p:attrNameLst>
                                          <p:attrName>style.visibility</p:attrName>
                                        </p:attrNameLst>
                                      </p:cBhvr>
                                      <p:to>
                                        <p:strVal val="visible"/>
                                      </p:to>
                                    </p:set>
                                    <p:animEffect transition="in" filter="fade">
                                      <p:cBhvr>
                                        <p:cTn id="21" dur="500"/>
                                        <p:tgtEl>
                                          <p:spTgt spid="294"/>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64"/>
                                        </p:tgtEl>
                                        <p:attrNameLst>
                                          <p:attrName>style.visibility</p:attrName>
                                        </p:attrNameLst>
                                      </p:cBhvr>
                                      <p:to>
                                        <p:strVal val="visible"/>
                                      </p:to>
                                    </p:set>
                                    <p:animEffect transition="in" filter="fade">
                                      <p:cBhvr>
                                        <p:cTn id="24" dur="500"/>
                                        <p:tgtEl>
                                          <p:spTgt spid="264"/>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53"/>
                                        </p:tgtEl>
                                        <p:attrNameLst>
                                          <p:attrName>style.visibility</p:attrName>
                                        </p:attrNameLst>
                                      </p:cBhvr>
                                      <p:to>
                                        <p:strVal val="visible"/>
                                      </p:to>
                                    </p:set>
                                    <p:animEffect transition="in" filter="fade">
                                      <p:cBhvr>
                                        <p:cTn id="27" dur="500"/>
                                        <p:tgtEl>
                                          <p:spTgt spid="253"/>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54">
                                            <p:txEl>
                                              <p:pRg st="0" end="0"/>
                                            </p:txEl>
                                          </p:spTgt>
                                        </p:tgtEl>
                                        <p:attrNameLst>
                                          <p:attrName>style.visibility</p:attrName>
                                        </p:attrNameLst>
                                      </p:cBhvr>
                                      <p:to>
                                        <p:strVal val="visible"/>
                                      </p:to>
                                    </p:set>
                                    <p:animEffect transition="in" filter="fade">
                                      <p:cBhvr>
                                        <p:cTn id="30" dur="500"/>
                                        <p:tgtEl>
                                          <p:spTgt spid="254">
                                            <p:txEl>
                                              <p:pRg st="0" end="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274"/>
                                        </p:tgtEl>
                                        <p:attrNameLst>
                                          <p:attrName>style.visibility</p:attrName>
                                        </p:attrNameLst>
                                      </p:cBhvr>
                                      <p:to>
                                        <p:strVal val="visible"/>
                                      </p:to>
                                    </p:set>
                                    <p:animEffect transition="in" filter="fade">
                                      <p:cBhvr>
                                        <p:cTn id="35" dur="500"/>
                                        <p:tgtEl>
                                          <p:spTgt spid="274"/>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65"/>
                                        </p:tgtEl>
                                        <p:attrNameLst>
                                          <p:attrName>style.visibility</p:attrName>
                                        </p:attrNameLst>
                                      </p:cBhvr>
                                      <p:to>
                                        <p:strVal val="visible"/>
                                      </p:to>
                                    </p:set>
                                    <p:animEffect transition="in" filter="fade">
                                      <p:cBhvr>
                                        <p:cTn id="38" dur="500"/>
                                        <p:tgtEl>
                                          <p:spTgt spid="265"/>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55"/>
                                        </p:tgtEl>
                                        <p:attrNameLst>
                                          <p:attrName>style.visibility</p:attrName>
                                        </p:attrNameLst>
                                      </p:cBhvr>
                                      <p:to>
                                        <p:strVal val="visible"/>
                                      </p:to>
                                    </p:set>
                                    <p:animEffect transition="in" filter="fade">
                                      <p:cBhvr>
                                        <p:cTn id="41" dur="500"/>
                                        <p:tgtEl>
                                          <p:spTgt spid="255"/>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56">
                                            <p:txEl>
                                              <p:pRg st="0" end="0"/>
                                            </p:txEl>
                                          </p:spTgt>
                                        </p:tgtEl>
                                        <p:attrNameLst>
                                          <p:attrName>style.visibility</p:attrName>
                                        </p:attrNameLst>
                                      </p:cBhvr>
                                      <p:to>
                                        <p:strVal val="visible"/>
                                      </p:to>
                                    </p:set>
                                    <p:animEffect transition="in" filter="fade">
                                      <p:cBhvr>
                                        <p:cTn id="44" dur="500"/>
                                        <p:tgtEl>
                                          <p:spTgt spid="256">
                                            <p:txEl>
                                              <p:pRg st="0" end="0"/>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70"/>
                                        </p:tgtEl>
                                        <p:attrNameLst>
                                          <p:attrName>style.visibility</p:attrName>
                                        </p:attrNameLst>
                                      </p:cBhvr>
                                      <p:to>
                                        <p:strVal val="visible"/>
                                      </p:to>
                                    </p:set>
                                    <p:animEffect transition="in" filter="fade">
                                      <p:cBhvr>
                                        <p:cTn id="49" dur="500"/>
                                        <p:tgtEl>
                                          <p:spTgt spid="70"/>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68"/>
                                        </p:tgtEl>
                                        <p:attrNameLst>
                                          <p:attrName>style.visibility</p:attrName>
                                        </p:attrNameLst>
                                      </p:cBhvr>
                                      <p:to>
                                        <p:strVal val="visible"/>
                                      </p:to>
                                    </p:set>
                                    <p:animEffect transition="in" filter="fade">
                                      <p:cBhvr>
                                        <p:cTn id="52" dur="500"/>
                                        <p:tgtEl>
                                          <p:spTgt spid="68"/>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64"/>
                                        </p:tgtEl>
                                        <p:attrNameLst>
                                          <p:attrName>style.visibility</p:attrName>
                                        </p:attrNameLst>
                                      </p:cBhvr>
                                      <p:to>
                                        <p:strVal val="visible"/>
                                      </p:to>
                                    </p:set>
                                    <p:animEffect transition="in" filter="fade">
                                      <p:cBhvr>
                                        <p:cTn id="55" dur="500"/>
                                        <p:tgtEl>
                                          <p:spTgt spid="64"/>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65"/>
                                        </p:tgtEl>
                                        <p:attrNameLst>
                                          <p:attrName>style.visibility</p:attrName>
                                        </p:attrNameLst>
                                      </p:cBhvr>
                                      <p:to>
                                        <p:strVal val="visible"/>
                                      </p:to>
                                    </p:set>
                                    <p:animEffect transition="in" filter="fade">
                                      <p:cBhvr>
                                        <p:cTn id="58" dur="500"/>
                                        <p:tgtEl>
                                          <p:spTgt spid="65"/>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269"/>
                                        </p:tgtEl>
                                        <p:attrNameLst>
                                          <p:attrName>style.visibility</p:attrName>
                                        </p:attrNameLst>
                                      </p:cBhvr>
                                      <p:to>
                                        <p:strVal val="visible"/>
                                      </p:to>
                                    </p:set>
                                    <p:animEffect transition="in" filter="fade">
                                      <p:cBhvr>
                                        <p:cTn id="63" dur="500"/>
                                        <p:tgtEl>
                                          <p:spTgt spid="269"/>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266"/>
                                        </p:tgtEl>
                                        <p:attrNameLst>
                                          <p:attrName>style.visibility</p:attrName>
                                        </p:attrNameLst>
                                      </p:cBhvr>
                                      <p:to>
                                        <p:strVal val="visible"/>
                                      </p:to>
                                    </p:set>
                                    <p:animEffect transition="in" filter="fade">
                                      <p:cBhvr>
                                        <p:cTn id="66" dur="500"/>
                                        <p:tgtEl>
                                          <p:spTgt spid="266"/>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257"/>
                                        </p:tgtEl>
                                        <p:attrNameLst>
                                          <p:attrName>style.visibility</p:attrName>
                                        </p:attrNameLst>
                                      </p:cBhvr>
                                      <p:to>
                                        <p:strVal val="visible"/>
                                      </p:to>
                                    </p:set>
                                    <p:animEffect transition="in" filter="fade">
                                      <p:cBhvr>
                                        <p:cTn id="69" dur="500"/>
                                        <p:tgtEl>
                                          <p:spTgt spid="257"/>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258">
                                            <p:txEl>
                                              <p:pRg st="0" end="0"/>
                                            </p:txEl>
                                          </p:spTgt>
                                        </p:tgtEl>
                                        <p:attrNameLst>
                                          <p:attrName>style.visibility</p:attrName>
                                        </p:attrNameLst>
                                      </p:cBhvr>
                                      <p:to>
                                        <p:strVal val="visible"/>
                                      </p:to>
                                    </p:set>
                                    <p:animEffect transition="in" filter="fade">
                                      <p:cBhvr>
                                        <p:cTn id="72" dur="500"/>
                                        <p:tgtEl>
                                          <p:spTgt spid="258">
                                            <p:txEl>
                                              <p:pRg st="0" end="0"/>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267"/>
                                        </p:tgtEl>
                                        <p:attrNameLst>
                                          <p:attrName>style.visibility</p:attrName>
                                        </p:attrNameLst>
                                      </p:cBhvr>
                                      <p:to>
                                        <p:strVal val="visible"/>
                                      </p:to>
                                    </p:set>
                                    <p:animEffect transition="in" filter="fade">
                                      <p:cBhvr>
                                        <p:cTn id="77" dur="500"/>
                                        <p:tgtEl>
                                          <p:spTgt spid="267"/>
                                        </p:tgtEl>
                                      </p:cBhvr>
                                    </p:animEffect>
                                  </p:childTnLst>
                                </p:cTn>
                              </p:par>
                              <p:par>
                                <p:cTn id="78" presetID="10" presetClass="entr" presetSubtype="0" fill="hold" nodeType="withEffect">
                                  <p:stCondLst>
                                    <p:cond delay="0"/>
                                  </p:stCondLst>
                                  <p:childTnLst>
                                    <p:set>
                                      <p:cBhvr>
                                        <p:cTn id="79" dur="1" fill="hold">
                                          <p:stCondLst>
                                            <p:cond delay="0"/>
                                          </p:stCondLst>
                                        </p:cTn>
                                        <p:tgtEl>
                                          <p:spTgt spid="91"/>
                                        </p:tgtEl>
                                        <p:attrNameLst>
                                          <p:attrName>style.visibility</p:attrName>
                                        </p:attrNameLst>
                                      </p:cBhvr>
                                      <p:to>
                                        <p:strVal val="visible"/>
                                      </p:to>
                                    </p:set>
                                    <p:animEffect transition="in" filter="fade">
                                      <p:cBhvr>
                                        <p:cTn id="80" dur="500"/>
                                        <p:tgtEl>
                                          <p:spTgt spid="91"/>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259"/>
                                        </p:tgtEl>
                                        <p:attrNameLst>
                                          <p:attrName>style.visibility</p:attrName>
                                        </p:attrNameLst>
                                      </p:cBhvr>
                                      <p:to>
                                        <p:strVal val="visible"/>
                                      </p:to>
                                    </p:set>
                                    <p:animEffect transition="in" filter="fade">
                                      <p:cBhvr>
                                        <p:cTn id="83" dur="500"/>
                                        <p:tgtEl>
                                          <p:spTgt spid="259"/>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260">
                                            <p:txEl>
                                              <p:pRg st="0" end="0"/>
                                            </p:txEl>
                                          </p:spTgt>
                                        </p:tgtEl>
                                        <p:attrNameLst>
                                          <p:attrName>style.visibility</p:attrName>
                                        </p:attrNameLst>
                                      </p:cBhvr>
                                      <p:to>
                                        <p:strVal val="visible"/>
                                      </p:to>
                                    </p:set>
                                    <p:animEffect transition="in" filter="fade">
                                      <p:cBhvr>
                                        <p:cTn id="86" dur="500"/>
                                        <p:tgtEl>
                                          <p:spTgt spid="260">
                                            <p:txEl>
                                              <p:pRg st="0" end="0"/>
                                            </p:txEl>
                                          </p:spTgt>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grpId="0" nodeType="clickEffect">
                                  <p:stCondLst>
                                    <p:cond delay="0"/>
                                  </p:stCondLst>
                                  <p:childTnLst>
                                    <p:set>
                                      <p:cBhvr>
                                        <p:cTn id="90" dur="1" fill="hold">
                                          <p:stCondLst>
                                            <p:cond delay="0"/>
                                          </p:stCondLst>
                                        </p:cTn>
                                        <p:tgtEl>
                                          <p:spTgt spid="268"/>
                                        </p:tgtEl>
                                        <p:attrNameLst>
                                          <p:attrName>style.visibility</p:attrName>
                                        </p:attrNameLst>
                                      </p:cBhvr>
                                      <p:to>
                                        <p:strVal val="visible"/>
                                      </p:to>
                                    </p:set>
                                    <p:animEffect transition="in" filter="fade">
                                      <p:cBhvr>
                                        <p:cTn id="91" dur="500"/>
                                        <p:tgtEl>
                                          <p:spTgt spid="268"/>
                                        </p:tgtEl>
                                      </p:cBhvr>
                                    </p:animEffect>
                                  </p:childTnLst>
                                </p:cTn>
                              </p:par>
                              <p:par>
                                <p:cTn id="92" presetID="10" presetClass="entr" presetSubtype="0" fill="hold" nodeType="withEffect">
                                  <p:stCondLst>
                                    <p:cond delay="0"/>
                                  </p:stCondLst>
                                  <p:childTnLst>
                                    <p:set>
                                      <p:cBhvr>
                                        <p:cTn id="93" dur="1" fill="hold">
                                          <p:stCondLst>
                                            <p:cond delay="0"/>
                                          </p:stCondLst>
                                        </p:cTn>
                                        <p:tgtEl>
                                          <p:spTgt spid="281"/>
                                        </p:tgtEl>
                                        <p:attrNameLst>
                                          <p:attrName>style.visibility</p:attrName>
                                        </p:attrNameLst>
                                      </p:cBhvr>
                                      <p:to>
                                        <p:strVal val="visible"/>
                                      </p:to>
                                    </p:set>
                                    <p:animEffect transition="in" filter="fade">
                                      <p:cBhvr>
                                        <p:cTn id="94" dur="500"/>
                                        <p:tgtEl>
                                          <p:spTgt spid="281"/>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261"/>
                                        </p:tgtEl>
                                        <p:attrNameLst>
                                          <p:attrName>style.visibility</p:attrName>
                                        </p:attrNameLst>
                                      </p:cBhvr>
                                      <p:to>
                                        <p:strVal val="visible"/>
                                      </p:to>
                                    </p:set>
                                    <p:animEffect transition="in" filter="fade">
                                      <p:cBhvr>
                                        <p:cTn id="97" dur="500"/>
                                        <p:tgtEl>
                                          <p:spTgt spid="261"/>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262">
                                            <p:txEl>
                                              <p:pRg st="0" end="0"/>
                                            </p:txEl>
                                          </p:spTgt>
                                        </p:tgtEl>
                                        <p:attrNameLst>
                                          <p:attrName>style.visibility</p:attrName>
                                        </p:attrNameLst>
                                      </p:cBhvr>
                                      <p:to>
                                        <p:strVal val="visible"/>
                                      </p:to>
                                    </p:set>
                                    <p:animEffect transition="in" filter="fade">
                                      <p:cBhvr>
                                        <p:cTn id="100" dur="500"/>
                                        <p:tgtEl>
                                          <p:spTgt spid="262">
                                            <p:txEl>
                                              <p:pRg st="0" end="0"/>
                                            </p:txEl>
                                          </p:spTgt>
                                        </p:tgtEl>
                                      </p:cBhvr>
                                    </p:animEffect>
                                  </p:childTnLst>
                                </p:cTn>
                              </p:par>
                            </p:childTnLst>
                          </p:cTn>
                        </p:par>
                      </p:childTnLst>
                    </p:cTn>
                  </p:par>
                  <p:par>
                    <p:cTn id="101" fill="hold">
                      <p:stCondLst>
                        <p:cond delay="indefinite"/>
                      </p:stCondLst>
                      <p:childTnLst>
                        <p:par>
                          <p:cTn id="102" fill="hold">
                            <p:stCondLst>
                              <p:cond delay="0"/>
                            </p:stCondLst>
                            <p:childTnLst>
                              <p:par>
                                <p:cTn id="103" presetID="10" presetClass="entr" presetSubtype="0" fill="hold" grpId="0" nodeType="clickEffect">
                                  <p:stCondLst>
                                    <p:cond delay="0"/>
                                  </p:stCondLst>
                                  <p:childTnLst>
                                    <p:set>
                                      <p:cBhvr>
                                        <p:cTn id="104" dur="1" fill="hold">
                                          <p:stCondLst>
                                            <p:cond delay="0"/>
                                          </p:stCondLst>
                                        </p:cTn>
                                        <p:tgtEl>
                                          <p:spTgt spid="69"/>
                                        </p:tgtEl>
                                        <p:attrNameLst>
                                          <p:attrName>style.visibility</p:attrName>
                                        </p:attrNameLst>
                                      </p:cBhvr>
                                      <p:to>
                                        <p:strVal val="visible"/>
                                      </p:to>
                                    </p:set>
                                    <p:animEffect transition="in" filter="fade">
                                      <p:cBhvr>
                                        <p:cTn id="105" dur="500"/>
                                        <p:tgtEl>
                                          <p:spTgt spid="69"/>
                                        </p:tgtEl>
                                      </p:cBhvr>
                                    </p:animEffect>
                                  </p:childTnLst>
                                </p:cTn>
                              </p:par>
                              <p:par>
                                <p:cTn id="106" presetID="10" presetClass="entr" presetSubtype="0" fill="hold" nodeType="withEffect">
                                  <p:stCondLst>
                                    <p:cond delay="0"/>
                                  </p:stCondLst>
                                  <p:childTnLst>
                                    <p:set>
                                      <p:cBhvr>
                                        <p:cTn id="107" dur="1" fill="hold">
                                          <p:stCondLst>
                                            <p:cond delay="0"/>
                                          </p:stCondLst>
                                        </p:cTn>
                                        <p:tgtEl>
                                          <p:spTgt spid="77"/>
                                        </p:tgtEl>
                                        <p:attrNameLst>
                                          <p:attrName>style.visibility</p:attrName>
                                        </p:attrNameLst>
                                      </p:cBhvr>
                                      <p:to>
                                        <p:strVal val="visible"/>
                                      </p:to>
                                    </p:set>
                                    <p:animEffect transition="in" filter="fade">
                                      <p:cBhvr>
                                        <p:cTn id="108" dur="500"/>
                                        <p:tgtEl>
                                          <p:spTgt spid="77"/>
                                        </p:tgtEl>
                                      </p:cBhvr>
                                    </p:animEffect>
                                  </p:childTnLst>
                                </p:cTn>
                              </p:par>
                              <p:par>
                                <p:cTn id="109" presetID="10" presetClass="entr" presetSubtype="0" fill="hold" grpId="0" nodeType="withEffect">
                                  <p:stCondLst>
                                    <p:cond delay="0"/>
                                  </p:stCondLst>
                                  <p:childTnLst>
                                    <p:set>
                                      <p:cBhvr>
                                        <p:cTn id="110" dur="1" fill="hold">
                                          <p:stCondLst>
                                            <p:cond delay="0"/>
                                          </p:stCondLst>
                                        </p:cTn>
                                        <p:tgtEl>
                                          <p:spTgt spid="66"/>
                                        </p:tgtEl>
                                        <p:attrNameLst>
                                          <p:attrName>style.visibility</p:attrName>
                                        </p:attrNameLst>
                                      </p:cBhvr>
                                      <p:to>
                                        <p:strVal val="visible"/>
                                      </p:to>
                                    </p:set>
                                    <p:animEffect transition="in" filter="fade">
                                      <p:cBhvr>
                                        <p:cTn id="111" dur="500"/>
                                        <p:tgtEl>
                                          <p:spTgt spid="66"/>
                                        </p:tgtEl>
                                      </p:cBhvr>
                                    </p:animEffect>
                                  </p:childTnLst>
                                </p:cTn>
                              </p:par>
                              <p:par>
                                <p:cTn id="112" presetID="10" presetClass="entr" presetSubtype="0" fill="hold" grpId="0" nodeType="withEffect">
                                  <p:stCondLst>
                                    <p:cond delay="0"/>
                                  </p:stCondLst>
                                  <p:childTnLst>
                                    <p:set>
                                      <p:cBhvr>
                                        <p:cTn id="113" dur="1" fill="hold">
                                          <p:stCondLst>
                                            <p:cond delay="0"/>
                                          </p:stCondLst>
                                        </p:cTn>
                                        <p:tgtEl>
                                          <p:spTgt spid="67"/>
                                        </p:tgtEl>
                                        <p:attrNameLst>
                                          <p:attrName>style.visibility</p:attrName>
                                        </p:attrNameLst>
                                      </p:cBhvr>
                                      <p:to>
                                        <p:strVal val="visible"/>
                                      </p:to>
                                    </p:set>
                                    <p:animEffect transition="in" filter="fade">
                                      <p:cBhvr>
                                        <p:cTn id="114"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3" grpId="0" animBg="1"/>
      <p:bldP spid="251" grpId="0"/>
      <p:bldP spid="252" grpId="0" build="p"/>
      <p:bldP spid="253" grpId="0"/>
      <p:bldP spid="254" grpId="0" build="p"/>
      <p:bldP spid="255" grpId="0"/>
      <p:bldP spid="256" grpId="0" build="p"/>
      <p:bldP spid="257" grpId="0"/>
      <p:bldP spid="258" grpId="0" build="p"/>
      <p:bldP spid="259" grpId="0"/>
      <p:bldP spid="260" grpId="0" build="p"/>
      <p:bldP spid="261" grpId="0"/>
      <p:bldP spid="262" grpId="0" build="p"/>
      <p:bldP spid="264" grpId="0" animBg="1"/>
      <p:bldP spid="265" grpId="0" animBg="1"/>
      <p:bldP spid="266" grpId="0" animBg="1"/>
      <p:bldP spid="267" grpId="0" animBg="1"/>
      <p:bldP spid="268" grpId="0" animBg="1"/>
      <p:bldP spid="64" grpId="0"/>
      <p:bldP spid="65" grpId="0"/>
      <p:bldP spid="66" grpId="0"/>
      <p:bldP spid="67" grpId="0"/>
      <p:bldP spid="68" grpId="0" animBg="1"/>
      <p:bldP spid="6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9C55AC28-9530-47AE-BAE2-8BD867BB6963}"/>
              </a:ext>
            </a:extLst>
          </p:cNvPr>
          <p:cNvSpPr>
            <a:spLocks noGrp="1"/>
          </p:cNvSpPr>
          <p:nvPr>
            <p:ph type="title"/>
          </p:nvPr>
        </p:nvSpPr>
        <p:spPr/>
        <p:txBody>
          <a:bodyPr/>
          <a:lstStyle/>
          <a:p>
            <a:r>
              <a:rPr lang="en-US" sz="3600" dirty="0"/>
              <a:t>Quickly get to results</a:t>
            </a:r>
          </a:p>
        </p:txBody>
      </p:sp>
      <p:pic>
        <p:nvPicPr>
          <p:cNvPr id="4098" name="Picture 2">
            <a:extLst>
              <a:ext uri="{FF2B5EF4-FFF2-40B4-BE49-F238E27FC236}">
                <a16:creationId xmlns:a16="http://schemas.microsoft.com/office/drawing/2014/main" id="{D1CA7BCB-0440-492B-9A0F-84B396481F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8311" y="1233585"/>
            <a:ext cx="9053901" cy="54139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52645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36"/>
          <p:cNvSpPr txBox="1">
            <a:spLocks noGrp="1"/>
          </p:cNvSpPr>
          <p:nvPr>
            <p:ph type="title"/>
          </p:nvPr>
        </p:nvSpPr>
        <p:spPr>
          <a:xfrm>
            <a:off x="1109167" y="593367"/>
            <a:ext cx="10768800" cy="763600"/>
          </a:xfrm>
          <a:prstGeom prst="rect">
            <a:avLst/>
          </a:prstGeom>
        </p:spPr>
        <p:txBody>
          <a:bodyPr spcFirstLastPara="1" wrap="square" lIns="121900" tIns="121900" rIns="121900" bIns="121900" anchor="t" anchorCtr="0">
            <a:noAutofit/>
          </a:bodyPr>
          <a:lstStyle/>
          <a:p>
            <a:r>
              <a:rPr lang="en" sz="3600" dirty="0"/>
              <a:t>Limitations</a:t>
            </a:r>
            <a:endParaRPr dirty="0"/>
          </a:p>
        </p:txBody>
      </p:sp>
      <p:sp>
        <p:nvSpPr>
          <p:cNvPr id="317" name="Google Shape;317;p36"/>
          <p:cNvSpPr txBox="1">
            <a:spLocks noGrp="1"/>
          </p:cNvSpPr>
          <p:nvPr>
            <p:ph type="title" idx="2"/>
          </p:nvPr>
        </p:nvSpPr>
        <p:spPr>
          <a:xfrm>
            <a:off x="1496451" y="2039217"/>
            <a:ext cx="2548800" cy="763600"/>
          </a:xfrm>
          <a:prstGeom prst="rect">
            <a:avLst/>
          </a:prstGeom>
        </p:spPr>
        <p:txBody>
          <a:bodyPr spcFirstLastPara="1" wrap="square" lIns="121900" tIns="121900" rIns="121900" bIns="121900" anchor="b" anchorCtr="0">
            <a:noAutofit/>
          </a:bodyPr>
          <a:lstStyle/>
          <a:p>
            <a:r>
              <a:rPr lang="en" dirty="0"/>
              <a:t>Complexity</a:t>
            </a:r>
            <a:endParaRPr dirty="0"/>
          </a:p>
        </p:txBody>
      </p:sp>
      <p:sp>
        <p:nvSpPr>
          <p:cNvPr id="318" name="Google Shape;318;p36"/>
          <p:cNvSpPr txBox="1">
            <a:spLocks noGrp="1"/>
          </p:cNvSpPr>
          <p:nvPr>
            <p:ph type="subTitle" idx="1"/>
          </p:nvPr>
        </p:nvSpPr>
        <p:spPr>
          <a:xfrm>
            <a:off x="1496451" y="4690161"/>
            <a:ext cx="2548800" cy="1057200"/>
          </a:xfrm>
          <a:prstGeom prst="rect">
            <a:avLst/>
          </a:prstGeom>
        </p:spPr>
        <p:txBody>
          <a:bodyPr spcFirstLastPara="1" wrap="square" lIns="121900" tIns="121900" rIns="121900" bIns="121900" anchor="t" anchorCtr="0">
            <a:noAutofit/>
          </a:bodyPr>
          <a:lstStyle/>
          <a:p>
            <a:pPr marL="0" indent="0"/>
            <a:r>
              <a:rPr lang="en-US" dirty="0"/>
              <a:t>Genetic algorithms do not scale well with complexity.</a:t>
            </a:r>
            <a:endParaRPr dirty="0"/>
          </a:p>
        </p:txBody>
      </p:sp>
      <p:sp>
        <p:nvSpPr>
          <p:cNvPr id="319" name="Google Shape;319;p36"/>
          <p:cNvSpPr txBox="1">
            <a:spLocks noGrp="1"/>
          </p:cNvSpPr>
          <p:nvPr>
            <p:ph type="title" idx="3"/>
          </p:nvPr>
        </p:nvSpPr>
        <p:spPr>
          <a:xfrm>
            <a:off x="4821596" y="2039217"/>
            <a:ext cx="2548800" cy="763600"/>
          </a:xfrm>
          <a:prstGeom prst="rect">
            <a:avLst/>
          </a:prstGeom>
        </p:spPr>
        <p:txBody>
          <a:bodyPr spcFirstLastPara="1" wrap="square" lIns="121900" tIns="121900" rIns="121900" bIns="121900" anchor="b" anchorCtr="0">
            <a:noAutofit/>
          </a:bodyPr>
          <a:lstStyle/>
          <a:p>
            <a:r>
              <a:rPr lang="en" dirty="0"/>
              <a:t>Complexity</a:t>
            </a:r>
            <a:endParaRPr dirty="0"/>
          </a:p>
        </p:txBody>
      </p:sp>
      <p:sp>
        <p:nvSpPr>
          <p:cNvPr id="320" name="Google Shape;320;p36"/>
          <p:cNvSpPr txBox="1">
            <a:spLocks noGrp="1"/>
          </p:cNvSpPr>
          <p:nvPr>
            <p:ph type="subTitle" idx="4"/>
          </p:nvPr>
        </p:nvSpPr>
        <p:spPr>
          <a:xfrm>
            <a:off x="4821596" y="4690161"/>
            <a:ext cx="2548800" cy="1057200"/>
          </a:xfrm>
          <a:prstGeom prst="rect">
            <a:avLst/>
          </a:prstGeom>
        </p:spPr>
        <p:txBody>
          <a:bodyPr spcFirstLastPara="1" wrap="square" lIns="121900" tIns="121900" rIns="121900" bIns="121900" anchor="t" anchorCtr="0">
            <a:noAutofit/>
          </a:bodyPr>
          <a:lstStyle/>
          <a:p>
            <a:pPr marL="0" indent="0"/>
            <a:r>
              <a:rPr lang="en-US" dirty="0"/>
              <a:t>Finding the optimal fiction function can </a:t>
            </a:r>
            <a:r>
              <a:rPr lang="en-US"/>
              <a:t>be expensive </a:t>
            </a:r>
            <a:endParaRPr dirty="0"/>
          </a:p>
        </p:txBody>
      </p:sp>
      <p:sp>
        <p:nvSpPr>
          <p:cNvPr id="321" name="Google Shape;321;p36"/>
          <p:cNvSpPr txBox="1">
            <a:spLocks noGrp="1"/>
          </p:cNvSpPr>
          <p:nvPr>
            <p:ph type="title" idx="5"/>
          </p:nvPr>
        </p:nvSpPr>
        <p:spPr>
          <a:xfrm>
            <a:off x="8146741" y="1996433"/>
            <a:ext cx="2548800" cy="763600"/>
          </a:xfrm>
          <a:prstGeom prst="rect">
            <a:avLst/>
          </a:prstGeom>
        </p:spPr>
        <p:txBody>
          <a:bodyPr spcFirstLastPara="1" wrap="square" lIns="121900" tIns="121900" rIns="121900" bIns="121900" anchor="b" anchorCtr="0">
            <a:noAutofit/>
          </a:bodyPr>
          <a:lstStyle/>
          <a:p>
            <a:r>
              <a:rPr lang="en" dirty="0"/>
              <a:t>Solution</a:t>
            </a:r>
            <a:endParaRPr dirty="0"/>
          </a:p>
        </p:txBody>
      </p:sp>
      <p:sp>
        <p:nvSpPr>
          <p:cNvPr id="322" name="Google Shape;322;p36"/>
          <p:cNvSpPr txBox="1">
            <a:spLocks noGrp="1"/>
          </p:cNvSpPr>
          <p:nvPr>
            <p:ph type="subTitle" idx="6"/>
          </p:nvPr>
        </p:nvSpPr>
        <p:spPr>
          <a:xfrm>
            <a:off x="8146741" y="4647377"/>
            <a:ext cx="2548800" cy="1057200"/>
          </a:xfrm>
          <a:prstGeom prst="rect">
            <a:avLst/>
          </a:prstGeom>
        </p:spPr>
        <p:txBody>
          <a:bodyPr spcFirstLastPara="1" wrap="square" lIns="121900" tIns="121900" rIns="121900" bIns="121900" anchor="t" anchorCtr="0">
            <a:noAutofit/>
          </a:bodyPr>
          <a:lstStyle/>
          <a:p>
            <a:pPr marL="0" indent="0"/>
            <a:r>
              <a:rPr lang="en-US" dirty="0"/>
              <a:t>the stop criterion is not clear in every problem</a:t>
            </a:r>
          </a:p>
        </p:txBody>
      </p:sp>
      <p:sp>
        <p:nvSpPr>
          <p:cNvPr id="323" name="Google Shape;323;p36"/>
          <p:cNvSpPr/>
          <p:nvPr/>
        </p:nvSpPr>
        <p:spPr>
          <a:xfrm>
            <a:off x="2242267" y="3196499"/>
            <a:ext cx="1057200" cy="1057200"/>
          </a:xfrm>
          <a:prstGeom prst="ellipse">
            <a:avLst/>
          </a:prstGeom>
          <a:solidFill>
            <a:srgbClr val="FFFFFF">
              <a:alpha val="59820"/>
            </a:srgbClr>
          </a:solidFill>
          <a:ln>
            <a:noFill/>
          </a:ln>
        </p:spPr>
        <p:txBody>
          <a:bodyPr spcFirstLastPara="1" wrap="square" lIns="121900" tIns="121900" rIns="121900" bIns="121900" anchor="ctr" anchorCtr="0">
            <a:noAutofit/>
          </a:bodyPr>
          <a:lstStyle/>
          <a:p>
            <a:endParaRPr sz="1867"/>
          </a:p>
        </p:txBody>
      </p:sp>
      <p:sp>
        <p:nvSpPr>
          <p:cNvPr id="324" name="Google Shape;324;p36"/>
          <p:cNvSpPr/>
          <p:nvPr/>
        </p:nvSpPr>
        <p:spPr>
          <a:xfrm>
            <a:off x="5567400" y="3196499"/>
            <a:ext cx="1057200" cy="1057200"/>
          </a:xfrm>
          <a:prstGeom prst="ellipse">
            <a:avLst/>
          </a:prstGeom>
          <a:solidFill>
            <a:srgbClr val="FFFFFF">
              <a:alpha val="59820"/>
            </a:srgbClr>
          </a:solidFill>
          <a:ln>
            <a:noFill/>
          </a:ln>
        </p:spPr>
        <p:txBody>
          <a:bodyPr spcFirstLastPara="1" wrap="square" lIns="121900" tIns="121900" rIns="121900" bIns="121900" anchor="ctr" anchorCtr="0">
            <a:noAutofit/>
          </a:bodyPr>
          <a:lstStyle/>
          <a:p>
            <a:endParaRPr sz="1867"/>
          </a:p>
        </p:txBody>
      </p:sp>
      <p:sp>
        <p:nvSpPr>
          <p:cNvPr id="325" name="Google Shape;325;p36"/>
          <p:cNvSpPr/>
          <p:nvPr/>
        </p:nvSpPr>
        <p:spPr>
          <a:xfrm>
            <a:off x="8892533" y="3196499"/>
            <a:ext cx="1057200" cy="1057200"/>
          </a:xfrm>
          <a:prstGeom prst="ellipse">
            <a:avLst/>
          </a:prstGeom>
          <a:solidFill>
            <a:srgbClr val="FFFFFF">
              <a:alpha val="59820"/>
            </a:srgbClr>
          </a:solidFill>
          <a:ln>
            <a:noFill/>
          </a:ln>
        </p:spPr>
        <p:txBody>
          <a:bodyPr spcFirstLastPara="1" wrap="square" lIns="121900" tIns="121900" rIns="121900" bIns="121900" anchor="ctr" anchorCtr="0">
            <a:noAutofit/>
          </a:bodyPr>
          <a:lstStyle/>
          <a:p>
            <a:endParaRPr sz="1867"/>
          </a:p>
        </p:txBody>
      </p:sp>
      <p:cxnSp>
        <p:nvCxnSpPr>
          <p:cNvPr id="326" name="Google Shape;326;p36"/>
          <p:cNvCxnSpPr>
            <a:stCxn id="323" idx="0"/>
            <a:endCxn id="317" idx="2"/>
          </p:cNvCxnSpPr>
          <p:nvPr/>
        </p:nvCxnSpPr>
        <p:spPr>
          <a:xfrm rot="10800000">
            <a:off x="2770867" y="2802899"/>
            <a:ext cx="0" cy="393600"/>
          </a:xfrm>
          <a:prstGeom prst="straightConnector1">
            <a:avLst/>
          </a:prstGeom>
          <a:noFill/>
          <a:ln w="19050" cap="flat" cmpd="sng">
            <a:solidFill>
              <a:schemeClr val="lt1"/>
            </a:solidFill>
            <a:prstDash val="solid"/>
            <a:round/>
            <a:headEnd type="none" w="med" len="med"/>
            <a:tailEnd type="none" w="med" len="med"/>
          </a:ln>
        </p:spPr>
      </p:cxnSp>
      <p:cxnSp>
        <p:nvCxnSpPr>
          <p:cNvPr id="327" name="Google Shape;327;p36"/>
          <p:cNvCxnSpPr>
            <a:stCxn id="324" idx="0"/>
            <a:endCxn id="319" idx="2"/>
          </p:cNvCxnSpPr>
          <p:nvPr/>
        </p:nvCxnSpPr>
        <p:spPr>
          <a:xfrm rot="10800000">
            <a:off x="6096000" y="2802899"/>
            <a:ext cx="0" cy="393600"/>
          </a:xfrm>
          <a:prstGeom prst="straightConnector1">
            <a:avLst/>
          </a:prstGeom>
          <a:noFill/>
          <a:ln w="19050" cap="flat" cmpd="sng">
            <a:solidFill>
              <a:schemeClr val="lt1"/>
            </a:solidFill>
            <a:prstDash val="solid"/>
            <a:round/>
            <a:headEnd type="none" w="med" len="med"/>
            <a:tailEnd type="none" w="med" len="med"/>
          </a:ln>
        </p:spPr>
      </p:cxnSp>
      <p:cxnSp>
        <p:nvCxnSpPr>
          <p:cNvPr id="328" name="Google Shape;328;p36"/>
          <p:cNvCxnSpPr>
            <a:stCxn id="325" idx="0"/>
            <a:endCxn id="321" idx="2"/>
          </p:cNvCxnSpPr>
          <p:nvPr/>
        </p:nvCxnSpPr>
        <p:spPr>
          <a:xfrm rot="10800000">
            <a:off x="9421133" y="2760099"/>
            <a:ext cx="0" cy="436400"/>
          </a:xfrm>
          <a:prstGeom prst="straightConnector1">
            <a:avLst/>
          </a:prstGeom>
          <a:noFill/>
          <a:ln w="19050" cap="flat" cmpd="sng">
            <a:solidFill>
              <a:schemeClr val="lt1"/>
            </a:solidFill>
            <a:prstDash val="solid"/>
            <a:round/>
            <a:headEnd type="none" w="med" len="med"/>
            <a:tailEnd type="none" w="med" len="med"/>
          </a:ln>
        </p:spPr>
      </p:cxnSp>
      <p:cxnSp>
        <p:nvCxnSpPr>
          <p:cNvPr id="329" name="Google Shape;329;p36"/>
          <p:cNvCxnSpPr>
            <a:stCxn id="323" idx="4"/>
            <a:endCxn id="318" idx="0"/>
          </p:cNvCxnSpPr>
          <p:nvPr/>
        </p:nvCxnSpPr>
        <p:spPr>
          <a:xfrm>
            <a:off x="2770867" y="4253699"/>
            <a:ext cx="0" cy="436400"/>
          </a:xfrm>
          <a:prstGeom prst="straightConnector1">
            <a:avLst/>
          </a:prstGeom>
          <a:noFill/>
          <a:ln w="19050" cap="flat" cmpd="sng">
            <a:solidFill>
              <a:schemeClr val="lt1"/>
            </a:solidFill>
            <a:prstDash val="solid"/>
            <a:round/>
            <a:headEnd type="none" w="med" len="med"/>
            <a:tailEnd type="none" w="med" len="med"/>
          </a:ln>
        </p:spPr>
      </p:cxnSp>
      <p:cxnSp>
        <p:nvCxnSpPr>
          <p:cNvPr id="330" name="Google Shape;330;p36"/>
          <p:cNvCxnSpPr>
            <a:stCxn id="324" idx="4"/>
            <a:endCxn id="320" idx="0"/>
          </p:cNvCxnSpPr>
          <p:nvPr/>
        </p:nvCxnSpPr>
        <p:spPr>
          <a:xfrm>
            <a:off x="6096000" y="4253699"/>
            <a:ext cx="0" cy="436400"/>
          </a:xfrm>
          <a:prstGeom prst="straightConnector1">
            <a:avLst/>
          </a:prstGeom>
          <a:noFill/>
          <a:ln w="19050" cap="flat" cmpd="sng">
            <a:solidFill>
              <a:schemeClr val="lt1"/>
            </a:solidFill>
            <a:prstDash val="solid"/>
            <a:round/>
            <a:headEnd type="none" w="med" len="med"/>
            <a:tailEnd type="none" w="med" len="med"/>
          </a:ln>
        </p:spPr>
      </p:cxnSp>
      <p:cxnSp>
        <p:nvCxnSpPr>
          <p:cNvPr id="331" name="Google Shape;331;p36"/>
          <p:cNvCxnSpPr>
            <a:stCxn id="325" idx="4"/>
            <a:endCxn id="322" idx="0"/>
          </p:cNvCxnSpPr>
          <p:nvPr/>
        </p:nvCxnSpPr>
        <p:spPr>
          <a:xfrm>
            <a:off x="9421133" y="4253699"/>
            <a:ext cx="0" cy="393600"/>
          </a:xfrm>
          <a:prstGeom prst="straightConnector1">
            <a:avLst/>
          </a:prstGeom>
          <a:noFill/>
          <a:ln w="19050" cap="flat" cmpd="sng">
            <a:solidFill>
              <a:schemeClr val="lt1"/>
            </a:solidFill>
            <a:prstDash val="solid"/>
            <a:round/>
            <a:headEnd type="none" w="med" len="med"/>
            <a:tailEnd type="none" w="med" len="med"/>
          </a:ln>
        </p:spPr>
      </p:cxnSp>
      <p:grpSp>
        <p:nvGrpSpPr>
          <p:cNvPr id="332" name="Google Shape;332;p36"/>
          <p:cNvGrpSpPr/>
          <p:nvPr/>
        </p:nvGrpSpPr>
        <p:grpSpPr>
          <a:xfrm>
            <a:off x="2409096" y="3402606"/>
            <a:ext cx="723568" cy="644993"/>
            <a:chOff x="1190175" y="521175"/>
            <a:chExt cx="5213025" cy="4646925"/>
          </a:xfrm>
        </p:grpSpPr>
        <p:sp>
          <p:nvSpPr>
            <p:cNvPr id="333" name="Google Shape;333;p36"/>
            <p:cNvSpPr/>
            <p:nvPr/>
          </p:nvSpPr>
          <p:spPr>
            <a:xfrm>
              <a:off x="1190175" y="521175"/>
              <a:ext cx="5213025" cy="4646925"/>
            </a:xfrm>
            <a:custGeom>
              <a:avLst/>
              <a:gdLst/>
              <a:ahLst/>
              <a:cxnLst/>
              <a:rect l="l" t="t" r="r" b="b"/>
              <a:pathLst>
                <a:path w="208521" h="185877" extrusionOk="0">
                  <a:moveTo>
                    <a:pt x="104029" y="33364"/>
                  </a:moveTo>
                  <a:cubicBezTo>
                    <a:pt x="109034" y="38687"/>
                    <a:pt x="114003" y="44650"/>
                    <a:pt x="118794" y="51145"/>
                  </a:cubicBezTo>
                  <a:cubicBezTo>
                    <a:pt x="114038" y="50862"/>
                    <a:pt x="109176" y="50755"/>
                    <a:pt x="104278" y="50755"/>
                  </a:cubicBezTo>
                  <a:cubicBezTo>
                    <a:pt x="99202" y="50755"/>
                    <a:pt x="94162" y="50897"/>
                    <a:pt x="89229" y="51145"/>
                  </a:cubicBezTo>
                  <a:cubicBezTo>
                    <a:pt x="94020" y="44686"/>
                    <a:pt x="98989" y="38723"/>
                    <a:pt x="104029" y="33364"/>
                  </a:cubicBezTo>
                  <a:close/>
                  <a:moveTo>
                    <a:pt x="146195" y="6673"/>
                  </a:moveTo>
                  <a:cubicBezTo>
                    <a:pt x="148786" y="6673"/>
                    <a:pt x="151093" y="7241"/>
                    <a:pt x="153080" y="8377"/>
                  </a:cubicBezTo>
                  <a:cubicBezTo>
                    <a:pt x="160640" y="12742"/>
                    <a:pt x="163338" y="25839"/>
                    <a:pt x="160427" y="44295"/>
                  </a:cubicBezTo>
                  <a:cubicBezTo>
                    <a:pt x="159824" y="48235"/>
                    <a:pt x="158937" y="52352"/>
                    <a:pt x="157872" y="56576"/>
                  </a:cubicBezTo>
                  <a:cubicBezTo>
                    <a:pt x="148466" y="54340"/>
                    <a:pt x="138209" y="52707"/>
                    <a:pt x="127455" y="51749"/>
                  </a:cubicBezTo>
                  <a:cubicBezTo>
                    <a:pt x="121421" y="43231"/>
                    <a:pt x="115103" y="35422"/>
                    <a:pt x="108643" y="28572"/>
                  </a:cubicBezTo>
                  <a:cubicBezTo>
                    <a:pt x="109850" y="27401"/>
                    <a:pt x="111021" y="26300"/>
                    <a:pt x="112193" y="25200"/>
                  </a:cubicBezTo>
                  <a:cubicBezTo>
                    <a:pt x="125183" y="13239"/>
                    <a:pt x="137251" y="6673"/>
                    <a:pt x="146195" y="6673"/>
                  </a:cubicBezTo>
                  <a:close/>
                  <a:moveTo>
                    <a:pt x="75671" y="58954"/>
                  </a:moveTo>
                  <a:cubicBezTo>
                    <a:pt x="72973" y="63107"/>
                    <a:pt x="70311" y="67366"/>
                    <a:pt x="67756" y="71802"/>
                  </a:cubicBezTo>
                  <a:cubicBezTo>
                    <a:pt x="65129" y="76381"/>
                    <a:pt x="62645" y="80960"/>
                    <a:pt x="60373" y="85538"/>
                  </a:cubicBezTo>
                  <a:cubicBezTo>
                    <a:pt x="57001" y="77872"/>
                    <a:pt x="54198" y="70276"/>
                    <a:pt x="52032" y="63036"/>
                  </a:cubicBezTo>
                  <a:cubicBezTo>
                    <a:pt x="59202" y="61296"/>
                    <a:pt x="67117" y="59912"/>
                    <a:pt x="75671" y="58954"/>
                  </a:cubicBezTo>
                  <a:close/>
                  <a:moveTo>
                    <a:pt x="132317" y="58883"/>
                  </a:moveTo>
                  <a:cubicBezTo>
                    <a:pt x="140906" y="59841"/>
                    <a:pt x="148857" y="61225"/>
                    <a:pt x="156097" y="62929"/>
                  </a:cubicBezTo>
                  <a:cubicBezTo>
                    <a:pt x="153897" y="70241"/>
                    <a:pt x="151057" y="77836"/>
                    <a:pt x="147721" y="85574"/>
                  </a:cubicBezTo>
                  <a:cubicBezTo>
                    <a:pt x="145414" y="80995"/>
                    <a:pt x="142965" y="76452"/>
                    <a:pt x="140339" y="71909"/>
                  </a:cubicBezTo>
                  <a:cubicBezTo>
                    <a:pt x="137748" y="67437"/>
                    <a:pt x="135086" y="63107"/>
                    <a:pt x="132317" y="58883"/>
                  </a:cubicBezTo>
                  <a:close/>
                  <a:moveTo>
                    <a:pt x="45573" y="64704"/>
                  </a:moveTo>
                  <a:cubicBezTo>
                    <a:pt x="48341" y="73932"/>
                    <a:pt x="52068" y="83621"/>
                    <a:pt x="56611" y="93382"/>
                  </a:cubicBezTo>
                  <a:cubicBezTo>
                    <a:pt x="52245" y="102859"/>
                    <a:pt x="48661" y="112229"/>
                    <a:pt x="45999" y="121208"/>
                  </a:cubicBezTo>
                  <a:cubicBezTo>
                    <a:pt x="21296" y="114287"/>
                    <a:pt x="6673" y="103356"/>
                    <a:pt x="6673" y="92885"/>
                  </a:cubicBezTo>
                  <a:cubicBezTo>
                    <a:pt x="6673" y="82486"/>
                    <a:pt x="21118" y="71625"/>
                    <a:pt x="45573" y="64704"/>
                  </a:cubicBezTo>
                  <a:close/>
                  <a:moveTo>
                    <a:pt x="60373" y="101190"/>
                  </a:moveTo>
                  <a:cubicBezTo>
                    <a:pt x="62574" y="105521"/>
                    <a:pt x="64881" y="109815"/>
                    <a:pt x="67330" y="114074"/>
                  </a:cubicBezTo>
                  <a:cubicBezTo>
                    <a:pt x="69850" y="118440"/>
                    <a:pt x="72476" y="122664"/>
                    <a:pt x="75138" y="126745"/>
                  </a:cubicBezTo>
                  <a:cubicBezTo>
                    <a:pt x="66975" y="125823"/>
                    <a:pt x="59379" y="124474"/>
                    <a:pt x="52423" y="122841"/>
                  </a:cubicBezTo>
                  <a:cubicBezTo>
                    <a:pt x="54552" y="115849"/>
                    <a:pt x="57214" y="108573"/>
                    <a:pt x="60373" y="101190"/>
                  </a:cubicBezTo>
                  <a:close/>
                  <a:moveTo>
                    <a:pt x="147686" y="101190"/>
                  </a:moveTo>
                  <a:cubicBezTo>
                    <a:pt x="150880" y="108608"/>
                    <a:pt x="153542" y="115885"/>
                    <a:pt x="155636" y="122877"/>
                  </a:cubicBezTo>
                  <a:cubicBezTo>
                    <a:pt x="148537" y="124545"/>
                    <a:pt x="140871" y="125858"/>
                    <a:pt x="132885" y="126781"/>
                  </a:cubicBezTo>
                  <a:cubicBezTo>
                    <a:pt x="135583" y="122664"/>
                    <a:pt x="138209" y="118369"/>
                    <a:pt x="140764" y="113968"/>
                  </a:cubicBezTo>
                  <a:cubicBezTo>
                    <a:pt x="143213" y="109709"/>
                    <a:pt x="145520" y="105450"/>
                    <a:pt x="147686" y="101190"/>
                  </a:cubicBezTo>
                  <a:close/>
                  <a:moveTo>
                    <a:pt x="104278" y="57392"/>
                  </a:moveTo>
                  <a:cubicBezTo>
                    <a:pt x="111021" y="57392"/>
                    <a:pt x="117552" y="57641"/>
                    <a:pt x="123763" y="58102"/>
                  </a:cubicBezTo>
                  <a:cubicBezTo>
                    <a:pt x="127526" y="63568"/>
                    <a:pt x="131146" y="69282"/>
                    <a:pt x="134589" y="75245"/>
                  </a:cubicBezTo>
                  <a:cubicBezTo>
                    <a:pt x="138067" y="81279"/>
                    <a:pt x="141261" y="87348"/>
                    <a:pt x="144136" y="93382"/>
                  </a:cubicBezTo>
                  <a:cubicBezTo>
                    <a:pt x="141368" y="99132"/>
                    <a:pt x="138315" y="104882"/>
                    <a:pt x="135015" y="110632"/>
                  </a:cubicBezTo>
                  <a:cubicBezTo>
                    <a:pt x="131607" y="116488"/>
                    <a:pt x="128023" y="122167"/>
                    <a:pt x="124296" y="127597"/>
                  </a:cubicBezTo>
                  <a:cubicBezTo>
                    <a:pt x="117765" y="128130"/>
                    <a:pt x="111057" y="128378"/>
                    <a:pt x="104278" y="128378"/>
                  </a:cubicBezTo>
                  <a:cubicBezTo>
                    <a:pt x="97108" y="128378"/>
                    <a:pt x="90258" y="128094"/>
                    <a:pt x="83728" y="127597"/>
                  </a:cubicBezTo>
                  <a:cubicBezTo>
                    <a:pt x="80036" y="122238"/>
                    <a:pt x="76487" y="116594"/>
                    <a:pt x="73115" y="110738"/>
                  </a:cubicBezTo>
                  <a:cubicBezTo>
                    <a:pt x="69779" y="104988"/>
                    <a:pt x="66726" y="99167"/>
                    <a:pt x="63958" y="93382"/>
                  </a:cubicBezTo>
                  <a:cubicBezTo>
                    <a:pt x="66833" y="87313"/>
                    <a:pt x="70027" y="81208"/>
                    <a:pt x="73506" y="75139"/>
                  </a:cubicBezTo>
                  <a:cubicBezTo>
                    <a:pt x="76913" y="69282"/>
                    <a:pt x="80498" y="63568"/>
                    <a:pt x="84260" y="58138"/>
                  </a:cubicBezTo>
                  <a:cubicBezTo>
                    <a:pt x="90613" y="57676"/>
                    <a:pt x="97321" y="57392"/>
                    <a:pt x="104278" y="57392"/>
                  </a:cubicBezTo>
                  <a:close/>
                  <a:moveTo>
                    <a:pt x="88697" y="134589"/>
                  </a:moveTo>
                  <a:lnTo>
                    <a:pt x="88697" y="134589"/>
                  </a:lnTo>
                  <a:cubicBezTo>
                    <a:pt x="93807" y="134873"/>
                    <a:pt x="98989" y="135051"/>
                    <a:pt x="104278" y="135051"/>
                  </a:cubicBezTo>
                  <a:cubicBezTo>
                    <a:pt x="109318" y="135051"/>
                    <a:pt x="114358" y="134873"/>
                    <a:pt x="119291" y="134625"/>
                  </a:cubicBezTo>
                  <a:lnTo>
                    <a:pt x="119291" y="134625"/>
                  </a:lnTo>
                  <a:cubicBezTo>
                    <a:pt x="114322" y="141297"/>
                    <a:pt x="109176" y="147473"/>
                    <a:pt x="103994" y="152975"/>
                  </a:cubicBezTo>
                  <a:cubicBezTo>
                    <a:pt x="98776" y="147473"/>
                    <a:pt x="93666" y="141297"/>
                    <a:pt x="88697" y="134589"/>
                  </a:cubicBezTo>
                  <a:close/>
                  <a:moveTo>
                    <a:pt x="50648" y="129230"/>
                  </a:moveTo>
                  <a:cubicBezTo>
                    <a:pt x="59770" y="131359"/>
                    <a:pt x="69637" y="132957"/>
                    <a:pt x="80001" y="133915"/>
                  </a:cubicBezTo>
                  <a:cubicBezTo>
                    <a:pt x="86212" y="142717"/>
                    <a:pt x="92707" y="150739"/>
                    <a:pt x="99344" y="157731"/>
                  </a:cubicBezTo>
                  <a:cubicBezTo>
                    <a:pt x="98315" y="158689"/>
                    <a:pt x="97321" y="159647"/>
                    <a:pt x="96327" y="160570"/>
                  </a:cubicBezTo>
                  <a:cubicBezTo>
                    <a:pt x="83337" y="172531"/>
                    <a:pt x="71270" y="179133"/>
                    <a:pt x="62325" y="179133"/>
                  </a:cubicBezTo>
                  <a:cubicBezTo>
                    <a:pt x="59734" y="179133"/>
                    <a:pt x="57427" y="178565"/>
                    <a:pt x="55475" y="177429"/>
                  </a:cubicBezTo>
                  <a:cubicBezTo>
                    <a:pt x="47880" y="173028"/>
                    <a:pt x="45182" y="159931"/>
                    <a:pt x="48093" y="141475"/>
                  </a:cubicBezTo>
                  <a:cubicBezTo>
                    <a:pt x="48696" y="137535"/>
                    <a:pt x="49583" y="133418"/>
                    <a:pt x="50648" y="129230"/>
                  </a:cubicBezTo>
                  <a:close/>
                  <a:moveTo>
                    <a:pt x="157446" y="129301"/>
                  </a:moveTo>
                  <a:cubicBezTo>
                    <a:pt x="158511" y="133524"/>
                    <a:pt x="159398" y="137642"/>
                    <a:pt x="160002" y="141581"/>
                  </a:cubicBezTo>
                  <a:cubicBezTo>
                    <a:pt x="162912" y="160038"/>
                    <a:pt x="160250" y="173135"/>
                    <a:pt x="152655" y="177536"/>
                  </a:cubicBezTo>
                  <a:cubicBezTo>
                    <a:pt x="150693" y="178663"/>
                    <a:pt x="148393" y="179218"/>
                    <a:pt x="145809" y="179218"/>
                  </a:cubicBezTo>
                  <a:cubicBezTo>
                    <a:pt x="138389" y="179218"/>
                    <a:pt x="128630" y="174643"/>
                    <a:pt x="117836" y="165929"/>
                  </a:cubicBezTo>
                  <a:cubicBezTo>
                    <a:pt x="114784" y="163480"/>
                    <a:pt x="111731" y="160712"/>
                    <a:pt x="108643" y="157731"/>
                  </a:cubicBezTo>
                  <a:cubicBezTo>
                    <a:pt x="115210" y="150810"/>
                    <a:pt x="121740" y="142824"/>
                    <a:pt x="127987" y="133950"/>
                  </a:cubicBezTo>
                  <a:cubicBezTo>
                    <a:pt x="138386" y="132992"/>
                    <a:pt x="148324" y="131430"/>
                    <a:pt x="157446" y="129301"/>
                  </a:cubicBezTo>
                  <a:close/>
                  <a:moveTo>
                    <a:pt x="146195" y="0"/>
                  </a:moveTo>
                  <a:cubicBezTo>
                    <a:pt x="134269" y="0"/>
                    <a:pt x="119220" y="8873"/>
                    <a:pt x="103994" y="23816"/>
                  </a:cubicBezTo>
                  <a:cubicBezTo>
                    <a:pt x="100693" y="20551"/>
                    <a:pt x="97357" y="17569"/>
                    <a:pt x="94020" y="14872"/>
                  </a:cubicBezTo>
                  <a:cubicBezTo>
                    <a:pt x="81964" y="5126"/>
                    <a:pt x="70921" y="109"/>
                    <a:pt x="61860" y="109"/>
                  </a:cubicBezTo>
                  <a:cubicBezTo>
                    <a:pt x="58117" y="109"/>
                    <a:pt x="54712" y="965"/>
                    <a:pt x="51713" y="2698"/>
                  </a:cubicBezTo>
                  <a:cubicBezTo>
                    <a:pt x="45111" y="6495"/>
                    <a:pt x="41101" y="14268"/>
                    <a:pt x="40107" y="25165"/>
                  </a:cubicBezTo>
                  <a:cubicBezTo>
                    <a:pt x="39965" y="27010"/>
                    <a:pt x="41314" y="28607"/>
                    <a:pt x="43124" y="28785"/>
                  </a:cubicBezTo>
                  <a:cubicBezTo>
                    <a:pt x="43233" y="28795"/>
                    <a:pt x="43342" y="28801"/>
                    <a:pt x="43449" y="28801"/>
                  </a:cubicBezTo>
                  <a:cubicBezTo>
                    <a:pt x="45154" y="28801"/>
                    <a:pt x="46577" y="27504"/>
                    <a:pt x="46744" y="25768"/>
                  </a:cubicBezTo>
                  <a:cubicBezTo>
                    <a:pt x="47312" y="19734"/>
                    <a:pt x="49193" y="11855"/>
                    <a:pt x="55049" y="8448"/>
                  </a:cubicBezTo>
                  <a:cubicBezTo>
                    <a:pt x="57011" y="7320"/>
                    <a:pt x="59311" y="6765"/>
                    <a:pt x="61894" y="6765"/>
                  </a:cubicBezTo>
                  <a:cubicBezTo>
                    <a:pt x="69313" y="6765"/>
                    <a:pt x="79065" y="11340"/>
                    <a:pt x="89832" y="20054"/>
                  </a:cubicBezTo>
                  <a:cubicBezTo>
                    <a:pt x="92991" y="22609"/>
                    <a:pt x="96186" y="25484"/>
                    <a:pt x="99344" y="28572"/>
                  </a:cubicBezTo>
                  <a:cubicBezTo>
                    <a:pt x="92991" y="35351"/>
                    <a:pt x="86638" y="43160"/>
                    <a:pt x="80533" y="51820"/>
                  </a:cubicBezTo>
                  <a:cubicBezTo>
                    <a:pt x="69814" y="52778"/>
                    <a:pt x="59628" y="54411"/>
                    <a:pt x="50258" y="56647"/>
                  </a:cubicBezTo>
                  <a:cubicBezTo>
                    <a:pt x="48590" y="50294"/>
                    <a:pt x="47489" y="44189"/>
                    <a:pt x="46921" y="38546"/>
                  </a:cubicBezTo>
                  <a:cubicBezTo>
                    <a:pt x="46755" y="36843"/>
                    <a:pt x="45300" y="35548"/>
                    <a:pt x="43621" y="35548"/>
                  </a:cubicBezTo>
                  <a:cubicBezTo>
                    <a:pt x="43516" y="35548"/>
                    <a:pt x="43409" y="35554"/>
                    <a:pt x="43301" y="35564"/>
                  </a:cubicBezTo>
                  <a:cubicBezTo>
                    <a:pt x="41456" y="35742"/>
                    <a:pt x="40107" y="37374"/>
                    <a:pt x="40284" y="39184"/>
                  </a:cubicBezTo>
                  <a:cubicBezTo>
                    <a:pt x="40888" y="45183"/>
                    <a:pt x="42094" y="51607"/>
                    <a:pt x="43798" y="58351"/>
                  </a:cubicBezTo>
                  <a:cubicBezTo>
                    <a:pt x="39539" y="59522"/>
                    <a:pt x="35493" y="60871"/>
                    <a:pt x="31695" y="62326"/>
                  </a:cubicBezTo>
                  <a:cubicBezTo>
                    <a:pt x="11251" y="70205"/>
                    <a:pt x="0" y="81030"/>
                    <a:pt x="0" y="92885"/>
                  </a:cubicBezTo>
                  <a:cubicBezTo>
                    <a:pt x="0" y="104740"/>
                    <a:pt x="11251" y="115601"/>
                    <a:pt x="31695" y="123444"/>
                  </a:cubicBezTo>
                  <a:cubicBezTo>
                    <a:pt x="35635" y="124971"/>
                    <a:pt x="39823" y="126319"/>
                    <a:pt x="44224" y="127562"/>
                  </a:cubicBezTo>
                  <a:cubicBezTo>
                    <a:pt x="43088" y="131998"/>
                    <a:pt x="42165" y="136293"/>
                    <a:pt x="41527" y="140446"/>
                  </a:cubicBezTo>
                  <a:cubicBezTo>
                    <a:pt x="38119" y="162096"/>
                    <a:pt x="41882" y="177252"/>
                    <a:pt x="52139" y="183179"/>
                  </a:cubicBezTo>
                  <a:cubicBezTo>
                    <a:pt x="55120" y="184918"/>
                    <a:pt x="58528" y="185770"/>
                    <a:pt x="62325" y="185770"/>
                  </a:cubicBezTo>
                  <a:cubicBezTo>
                    <a:pt x="74109" y="185770"/>
                    <a:pt x="88980" y="177110"/>
                    <a:pt x="103994" y="162487"/>
                  </a:cubicBezTo>
                  <a:cubicBezTo>
                    <a:pt x="107224" y="165610"/>
                    <a:pt x="110454" y="168520"/>
                    <a:pt x="113648" y="171111"/>
                  </a:cubicBezTo>
                  <a:cubicBezTo>
                    <a:pt x="125716" y="180872"/>
                    <a:pt x="136754" y="185876"/>
                    <a:pt x="145840" y="185876"/>
                  </a:cubicBezTo>
                  <a:cubicBezTo>
                    <a:pt x="149567" y="185876"/>
                    <a:pt x="152974" y="185025"/>
                    <a:pt x="155955" y="183286"/>
                  </a:cubicBezTo>
                  <a:cubicBezTo>
                    <a:pt x="166213" y="177358"/>
                    <a:pt x="170011" y="162203"/>
                    <a:pt x="166603" y="140552"/>
                  </a:cubicBezTo>
                  <a:cubicBezTo>
                    <a:pt x="165929" y="136399"/>
                    <a:pt x="165042" y="132105"/>
                    <a:pt x="163870" y="127668"/>
                  </a:cubicBezTo>
                  <a:cubicBezTo>
                    <a:pt x="170720" y="125787"/>
                    <a:pt x="177038" y="123551"/>
                    <a:pt x="182610" y="121031"/>
                  </a:cubicBezTo>
                  <a:cubicBezTo>
                    <a:pt x="184279" y="120250"/>
                    <a:pt x="185024" y="118298"/>
                    <a:pt x="184279" y="116630"/>
                  </a:cubicBezTo>
                  <a:cubicBezTo>
                    <a:pt x="183729" y="115401"/>
                    <a:pt x="182506" y="114673"/>
                    <a:pt x="181233" y="114673"/>
                  </a:cubicBezTo>
                  <a:cubicBezTo>
                    <a:pt x="180778" y="114673"/>
                    <a:pt x="180317" y="114766"/>
                    <a:pt x="179878" y="114962"/>
                  </a:cubicBezTo>
                  <a:cubicBezTo>
                    <a:pt x="174589" y="117375"/>
                    <a:pt x="168626" y="119469"/>
                    <a:pt x="162096" y="121244"/>
                  </a:cubicBezTo>
                  <a:cubicBezTo>
                    <a:pt x="159398" y="112264"/>
                    <a:pt x="155849" y="102894"/>
                    <a:pt x="151483" y="93382"/>
                  </a:cubicBezTo>
                  <a:cubicBezTo>
                    <a:pt x="156026" y="83586"/>
                    <a:pt x="159753" y="73861"/>
                    <a:pt x="162522" y="64597"/>
                  </a:cubicBezTo>
                  <a:cubicBezTo>
                    <a:pt x="187225" y="71483"/>
                    <a:pt x="201848" y="82415"/>
                    <a:pt x="201848" y="92885"/>
                  </a:cubicBezTo>
                  <a:cubicBezTo>
                    <a:pt x="201848" y="99664"/>
                    <a:pt x="195956" y="105237"/>
                    <a:pt x="191022" y="108715"/>
                  </a:cubicBezTo>
                  <a:cubicBezTo>
                    <a:pt x="189532" y="109780"/>
                    <a:pt x="189141" y="111874"/>
                    <a:pt x="190206" y="113365"/>
                  </a:cubicBezTo>
                  <a:cubicBezTo>
                    <a:pt x="190861" y="114281"/>
                    <a:pt x="191905" y="114768"/>
                    <a:pt x="192958" y="114768"/>
                  </a:cubicBezTo>
                  <a:cubicBezTo>
                    <a:pt x="193618" y="114768"/>
                    <a:pt x="194281" y="114577"/>
                    <a:pt x="194855" y="114181"/>
                  </a:cubicBezTo>
                  <a:cubicBezTo>
                    <a:pt x="203800" y="107863"/>
                    <a:pt x="208520" y="100516"/>
                    <a:pt x="208520" y="92885"/>
                  </a:cubicBezTo>
                  <a:cubicBezTo>
                    <a:pt x="208520" y="81030"/>
                    <a:pt x="197269" y="70205"/>
                    <a:pt x="176825" y="62326"/>
                  </a:cubicBezTo>
                  <a:cubicBezTo>
                    <a:pt x="172885" y="60835"/>
                    <a:pt x="168697" y="59451"/>
                    <a:pt x="164296" y="58209"/>
                  </a:cubicBezTo>
                  <a:cubicBezTo>
                    <a:pt x="165432" y="53807"/>
                    <a:pt x="166355" y="49477"/>
                    <a:pt x="166994" y="45325"/>
                  </a:cubicBezTo>
                  <a:cubicBezTo>
                    <a:pt x="170401" y="23709"/>
                    <a:pt x="166639" y="8519"/>
                    <a:pt x="156381" y="2591"/>
                  </a:cubicBezTo>
                  <a:cubicBezTo>
                    <a:pt x="153400" y="888"/>
                    <a:pt x="149993" y="0"/>
                    <a:pt x="146195" y="0"/>
                  </a:cubicBezTo>
                  <a:close/>
                </a:path>
              </a:pathLst>
            </a:custGeom>
            <a:solidFill>
              <a:schemeClr val="accent2"/>
            </a:solidFill>
            <a:ln>
              <a:noFill/>
            </a:ln>
          </p:spPr>
          <p:txBody>
            <a:bodyPr spcFirstLastPara="1" wrap="square" lIns="121900" tIns="121900" rIns="121900" bIns="121900" anchor="ctr" anchorCtr="0">
              <a:noAutofit/>
            </a:bodyPr>
            <a:lstStyle/>
            <a:p>
              <a:endParaRPr sz="1867"/>
            </a:p>
          </p:txBody>
        </p:sp>
        <p:sp>
          <p:nvSpPr>
            <p:cNvPr id="334" name="Google Shape;334;p36"/>
            <p:cNvSpPr/>
            <p:nvPr/>
          </p:nvSpPr>
          <p:spPr>
            <a:xfrm>
              <a:off x="3380950" y="2427125"/>
              <a:ext cx="831450" cy="832350"/>
            </a:xfrm>
            <a:custGeom>
              <a:avLst/>
              <a:gdLst/>
              <a:ahLst/>
              <a:cxnLst/>
              <a:rect l="l" t="t" r="r" b="b"/>
              <a:pathLst>
                <a:path w="33258" h="33294" extrusionOk="0">
                  <a:moveTo>
                    <a:pt x="16647" y="6674"/>
                  </a:moveTo>
                  <a:cubicBezTo>
                    <a:pt x="22148" y="6674"/>
                    <a:pt x="26620" y="11146"/>
                    <a:pt x="26620" y="16647"/>
                  </a:cubicBezTo>
                  <a:cubicBezTo>
                    <a:pt x="26620" y="22149"/>
                    <a:pt x="22148" y="26621"/>
                    <a:pt x="16647" y="26621"/>
                  </a:cubicBezTo>
                  <a:cubicBezTo>
                    <a:pt x="11110" y="26621"/>
                    <a:pt x="6638" y="22149"/>
                    <a:pt x="6638" y="16647"/>
                  </a:cubicBezTo>
                  <a:cubicBezTo>
                    <a:pt x="6638" y="11146"/>
                    <a:pt x="11110" y="6674"/>
                    <a:pt x="16647" y="6674"/>
                  </a:cubicBezTo>
                  <a:close/>
                  <a:moveTo>
                    <a:pt x="16647" y="1"/>
                  </a:moveTo>
                  <a:cubicBezTo>
                    <a:pt x="7454" y="1"/>
                    <a:pt x="1" y="7490"/>
                    <a:pt x="1" y="16647"/>
                  </a:cubicBezTo>
                  <a:cubicBezTo>
                    <a:pt x="1" y="25840"/>
                    <a:pt x="7454" y="33293"/>
                    <a:pt x="16647" y="33293"/>
                  </a:cubicBezTo>
                  <a:cubicBezTo>
                    <a:pt x="25804" y="33293"/>
                    <a:pt x="33257" y="25840"/>
                    <a:pt x="33257" y="16647"/>
                  </a:cubicBezTo>
                  <a:cubicBezTo>
                    <a:pt x="33257" y="7490"/>
                    <a:pt x="25804" y="1"/>
                    <a:pt x="16647" y="1"/>
                  </a:cubicBezTo>
                  <a:close/>
                </a:path>
              </a:pathLst>
            </a:custGeom>
            <a:solidFill>
              <a:schemeClr val="accent2"/>
            </a:solidFill>
            <a:ln>
              <a:noFill/>
            </a:ln>
          </p:spPr>
          <p:txBody>
            <a:bodyPr spcFirstLastPara="1" wrap="square" lIns="121900" tIns="121900" rIns="121900" bIns="121900" anchor="ctr" anchorCtr="0">
              <a:noAutofit/>
            </a:bodyPr>
            <a:lstStyle/>
            <a:p>
              <a:endParaRPr sz="1867"/>
            </a:p>
          </p:txBody>
        </p:sp>
      </p:grpSp>
      <p:grpSp>
        <p:nvGrpSpPr>
          <p:cNvPr id="335" name="Google Shape;335;p36"/>
          <p:cNvGrpSpPr/>
          <p:nvPr/>
        </p:nvGrpSpPr>
        <p:grpSpPr>
          <a:xfrm flipH="1">
            <a:off x="5847176" y="3381038"/>
            <a:ext cx="497673" cy="688119"/>
            <a:chOff x="1911550" y="238125"/>
            <a:chExt cx="3770250" cy="5213025"/>
          </a:xfrm>
        </p:grpSpPr>
        <p:sp>
          <p:nvSpPr>
            <p:cNvPr id="336" name="Google Shape;336;p36"/>
            <p:cNvSpPr/>
            <p:nvPr/>
          </p:nvSpPr>
          <p:spPr>
            <a:xfrm>
              <a:off x="1911550" y="238125"/>
              <a:ext cx="3770250" cy="5213025"/>
            </a:xfrm>
            <a:custGeom>
              <a:avLst/>
              <a:gdLst/>
              <a:ahLst/>
              <a:cxnLst/>
              <a:rect l="l" t="t" r="r" b="b"/>
              <a:pathLst>
                <a:path w="150810" h="208521" extrusionOk="0">
                  <a:moveTo>
                    <a:pt x="64527" y="108466"/>
                  </a:moveTo>
                  <a:cubicBezTo>
                    <a:pt x="66124" y="109709"/>
                    <a:pt x="67721" y="110951"/>
                    <a:pt x="69318" y="112158"/>
                  </a:cubicBezTo>
                  <a:cubicBezTo>
                    <a:pt x="69531" y="112335"/>
                    <a:pt x="69744" y="112512"/>
                    <a:pt x="69957" y="112690"/>
                  </a:cubicBezTo>
                  <a:cubicBezTo>
                    <a:pt x="60161" y="120356"/>
                    <a:pt x="50720" y="128094"/>
                    <a:pt x="42450" y="136577"/>
                  </a:cubicBezTo>
                  <a:cubicBezTo>
                    <a:pt x="42308" y="136719"/>
                    <a:pt x="42166" y="136825"/>
                    <a:pt x="42060" y="137003"/>
                  </a:cubicBezTo>
                  <a:cubicBezTo>
                    <a:pt x="38368" y="140800"/>
                    <a:pt x="34961" y="144740"/>
                    <a:pt x="31838" y="148928"/>
                  </a:cubicBezTo>
                  <a:cubicBezTo>
                    <a:pt x="28253" y="153684"/>
                    <a:pt x="25236" y="158582"/>
                    <a:pt x="22681" y="163693"/>
                  </a:cubicBezTo>
                  <a:cubicBezTo>
                    <a:pt x="22574" y="163871"/>
                    <a:pt x="22468" y="164119"/>
                    <a:pt x="22361" y="164332"/>
                  </a:cubicBezTo>
                  <a:cubicBezTo>
                    <a:pt x="18244" y="172779"/>
                    <a:pt x="15582" y="181724"/>
                    <a:pt x="14269" y="191200"/>
                  </a:cubicBezTo>
                  <a:cubicBezTo>
                    <a:pt x="14233" y="191342"/>
                    <a:pt x="14198" y="191484"/>
                    <a:pt x="14198" y="191626"/>
                  </a:cubicBezTo>
                  <a:cubicBezTo>
                    <a:pt x="13772" y="194962"/>
                    <a:pt x="13488" y="198370"/>
                    <a:pt x="13381" y="201884"/>
                  </a:cubicBezTo>
                  <a:lnTo>
                    <a:pt x="6709" y="201884"/>
                  </a:lnTo>
                  <a:cubicBezTo>
                    <a:pt x="7348" y="179842"/>
                    <a:pt x="14269" y="160641"/>
                    <a:pt x="27792" y="143214"/>
                  </a:cubicBezTo>
                  <a:cubicBezTo>
                    <a:pt x="38368" y="129620"/>
                    <a:pt x="52140" y="118191"/>
                    <a:pt x="64527" y="108466"/>
                  </a:cubicBezTo>
                  <a:close/>
                  <a:moveTo>
                    <a:pt x="13381" y="6637"/>
                  </a:moveTo>
                  <a:cubicBezTo>
                    <a:pt x="14020" y="27259"/>
                    <a:pt x="20551" y="45253"/>
                    <a:pt x="33328" y="61545"/>
                  </a:cubicBezTo>
                  <a:cubicBezTo>
                    <a:pt x="45254" y="76807"/>
                    <a:pt x="60871" y="88839"/>
                    <a:pt x="77446" y="101616"/>
                  </a:cubicBezTo>
                  <a:cubicBezTo>
                    <a:pt x="93666" y="114145"/>
                    <a:pt x="110454" y="127100"/>
                    <a:pt x="122983" y="143214"/>
                  </a:cubicBezTo>
                  <a:cubicBezTo>
                    <a:pt x="136541" y="160641"/>
                    <a:pt x="143463" y="179842"/>
                    <a:pt x="144101" y="201884"/>
                  </a:cubicBezTo>
                  <a:lnTo>
                    <a:pt x="137429" y="201884"/>
                  </a:lnTo>
                  <a:cubicBezTo>
                    <a:pt x="136790" y="181262"/>
                    <a:pt x="130259" y="163267"/>
                    <a:pt x="117482" y="146976"/>
                  </a:cubicBezTo>
                  <a:cubicBezTo>
                    <a:pt x="105556" y="131714"/>
                    <a:pt x="89904" y="119682"/>
                    <a:pt x="73364" y="106905"/>
                  </a:cubicBezTo>
                  <a:cubicBezTo>
                    <a:pt x="57109" y="94376"/>
                    <a:pt x="40320" y="81385"/>
                    <a:pt x="27792" y="65307"/>
                  </a:cubicBezTo>
                  <a:cubicBezTo>
                    <a:pt x="14269" y="47880"/>
                    <a:pt x="7348" y="28678"/>
                    <a:pt x="6709" y="6637"/>
                  </a:cubicBezTo>
                  <a:close/>
                  <a:moveTo>
                    <a:pt x="3337" y="0"/>
                  </a:moveTo>
                  <a:cubicBezTo>
                    <a:pt x="1491" y="0"/>
                    <a:pt x="1" y="1491"/>
                    <a:pt x="1" y="3336"/>
                  </a:cubicBezTo>
                  <a:cubicBezTo>
                    <a:pt x="1" y="28288"/>
                    <a:pt x="7383" y="49868"/>
                    <a:pt x="22539" y="69389"/>
                  </a:cubicBezTo>
                  <a:cubicBezTo>
                    <a:pt x="32938" y="82734"/>
                    <a:pt x="45928" y="93843"/>
                    <a:pt x="59132" y="104243"/>
                  </a:cubicBezTo>
                  <a:cubicBezTo>
                    <a:pt x="46780" y="114003"/>
                    <a:pt x="33222" y="125432"/>
                    <a:pt x="22539" y="139132"/>
                  </a:cubicBezTo>
                  <a:cubicBezTo>
                    <a:pt x="7383" y="158653"/>
                    <a:pt x="1" y="180233"/>
                    <a:pt x="1" y="205184"/>
                  </a:cubicBezTo>
                  <a:cubicBezTo>
                    <a:pt x="1" y="207030"/>
                    <a:pt x="1491" y="208521"/>
                    <a:pt x="3337" y="208521"/>
                  </a:cubicBezTo>
                  <a:lnTo>
                    <a:pt x="16647" y="208521"/>
                  </a:lnTo>
                  <a:cubicBezTo>
                    <a:pt x="18492" y="208521"/>
                    <a:pt x="19983" y="207030"/>
                    <a:pt x="19983" y="205184"/>
                  </a:cubicBezTo>
                  <a:cubicBezTo>
                    <a:pt x="19983" y="201742"/>
                    <a:pt x="20161" y="198405"/>
                    <a:pt x="20480" y="195211"/>
                  </a:cubicBezTo>
                  <a:lnTo>
                    <a:pt x="44118" y="195211"/>
                  </a:lnTo>
                  <a:cubicBezTo>
                    <a:pt x="45964" y="195211"/>
                    <a:pt x="47455" y="193720"/>
                    <a:pt x="47455" y="191875"/>
                  </a:cubicBezTo>
                  <a:cubicBezTo>
                    <a:pt x="47455" y="190029"/>
                    <a:pt x="45964" y="188574"/>
                    <a:pt x="44118" y="188574"/>
                  </a:cubicBezTo>
                  <a:lnTo>
                    <a:pt x="21403" y="188574"/>
                  </a:lnTo>
                  <a:cubicBezTo>
                    <a:pt x="22681" y="181404"/>
                    <a:pt x="24810" y="174873"/>
                    <a:pt x="27650" y="168804"/>
                  </a:cubicBezTo>
                  <a:lnTo>
                    <a:pt x="110028" y="168804"/>
                  </a:lnTo>
                  <a:cubicBezTo>
                    <a:pt x="111874" y="168804"/>
                    <a:pt x="113365" y="167313"/>
                    <a:pt x="113365" y="165468"/>
                  </a:cubicBezTo>
                  <a:cubicBezTo>
                    <a:pt x="113365" y="163658"/>
                    <a:pt x="111874" y="162167"/>
                    <a:pt x="110028" y="162167"/>
                  </a:cubicBezTo>
                  <a:lnTo>
                    <a:pt x="31092" y="162167"/>
                  </a:lnTo>
                  <a:cubicBezTo>
                    <a:pt x="35210" y="155068"/>
                    <a:pt x="40320" y="148609"/>
                    <a:pt x="46177" y="142397"/>
                  </a:cubicBezTo>
                  <a:lnTo>
                    <a:pt x="86816" y="142397"/>
                  </a:lnTo>
                  <a:cubicBezTo>
                    <a:pt x="88662" y="142397"/>
                    <a:pt x="90152" y="140907"/>
                    <a:pt x="90152" y="139061"/>
                  </a:cubicBezTo>
                  <a:cubicBezTo>
                    <a:pt x="90152" y="137251"/>
                    <a:pt x="88662" y="135760"/>
                    <a:pt x="86816" y="135760"/>
                  </a:cubicBezTo>
                  <a:lnTo>
                    <a:pt x="52920" y="135760"/>
                  </a:lnTo>
                  <a:cubicBezTo>
                    <a:pt x="59735" y="129372"/>
                    <a:pt x="67295" y="123196"/>
                    <a:pt x="75387" y="116878"/>
                  </a:cubicBezTo>
                  <a:cubicBezTo>
                    <a:pt x="104669" y="139665"/>
                    <a:pt x="130827" y="162593"/>
                    <a:pt x="130827" y="205184"/>
                  </a:cubicBezTo>
                  <a:cubicBezTo>
                    <a:pt x="130827" y="207030"/>
                    <a:pt x="132318" y="208521"/>
                    <a:pt x="134163" y="208521"/>
                  </a:cubicBezTo>
                  <a:lnTo>
                    <a:pt x="147473" y="208521"/>
                  </a:lnTo>
                  <a:cubicBezTo>
                    <a:pt x="149319" y="208521"/>
                    <a:pt x="150810" y="207030"/>
                    <a:pt x="150810" y="205184"/>
                  </a:cubicBezTo>
                  <a:cubicBezTo>
                    <a:pt x="150810" y="205113"/>
                    <a:pt x="150810" y="205042"/>
                    <a:pt x="150774" y="204936"/>
                  </a:cubicBezTo>
                  <a:cubicBezTo>
                    <a:pt x="150739" y="180091"/>
                    <a:pt x="143356" y="158582"/>
                    <a:pt x="128236" y="139132"/>
                  </a:cubicBezTo>
                  <a:cubicBezTo>
                    <a:pt x="115210" y="122379"/>
                    <a:pt x="98067" y="109141"/>
                    <a:pt x="81492" y="96363"/>
                  </a:cubicBezTo>
                  <a:cubicBezTo>
                    <a:pt x="49868" y="71944"/>
                    <a:pt x="19983" y="48874"/>
                    <a:pt x="19983" y="3336"/>
                  </a:cubicBezTo>
                  <a:cubicBezTo>
                    <a:pt x="19983" y="1491"/>
                    <a:pt x="18492" y="0"/>
                    <a:pt x="16647" y="0"/>
                  </a:cubicBezTo>
                  <a:close/>
                </a:path>
              </a:pathLst>
            </a:custGeom>
            <a:solidFill>
              <a:schemeClr val="accent2"/>
            </a:solidFill>
            <a:ln>
              <a:noFill/>
            </a:ln>
          </p:spPr>
          <p:txBody>
            <a:bodyPr spcFirstLastPara="1" wrap="square" lIns="121900" tIns="121900" rIns="121900" bIns="121900" anchor="ctr" anchorCtr="0">
              <a:noAutofit/>
            </a:bodyPr>
            <a:lstStyle/>
            <a:p>
              <a:endParaRPr sz="1867"/>
            </a:p>
          </p:txBody>
        </p:sp>
        <p:sp>
          <p:nvSpPr>
            <p:cNvPr id="337" name="Google Shape;337;p36"/>
            <p:cNvSpPr/>
            <p:nvPr/>
          </p:nvSpPr>
          <p:spPr>
            <a:xfrm>
              <a:off x="2847675" y="1231025"/>
              <a:ext cx="498700" cy="165950"/>
            </a:xfrm>
            <a:custGeom>
              <a:avLst/>
              <a:gdLst/>
              <a:ahLst/>
              <a:cxnLst/>
              <a:rect l="l" t="t" r="r" b="b"/>
              <a:pathLst>
                <a:path w="19948" h="6638" extrusionOk="0">
                  <a:moveTo>
                    <a:pt x="3301" y="1"/>
                  </a:moveTo>
                  <a:cubicBezTo>
                    <a:pt x="1491" y="1"/>
                    <a:pt x="1" y="1491"/>
                    <a:pt x="1" y="3337"/>
                  </a:cubicBezTo>
                  <a:cubicBezTo>
                    <a:pt x="1" y="5147"/>
                    <a:pt x="1491" y="6638"/>
                    <a:pt x="3301" y="6638"/>
                  </a:cubicBezTo>
                  <a:lnTo>
                    <a:pt x="16611" y="6638"/>
                  </a:lnTo>
                  <a:cubicBezTo>
                    <a:pt x="18457" y="6638"/>
                    <a:pt x="19948" y="5147"/>
                    <a:pt x="19948" y="3337"/>
                  </a:cubicBezTo>
                  <a:cubicBezTo>
                    <a:pt x="19948" y="1491"/>
                    <a:pt x="18457" y="1"/>
                    <a:pt x="16611" y="1"/>
                  </a:cubicBezTo>
                  <a:close/>
                </a:path>
              </a:pathLst>
            </a:custGeom>
            <a:solidFill>
              <a:schemeClr val="accent2"/>
            </a:solidFill>
            <a:ln>
              <a:noFill/>
            </a:ln>
          </p:spPr>
          <p:txBody>
            <a:bodyPr spcFirstLastPara="1" wrap="square" lIns="121900" tIns="121900" rIns="121900" bIns="121900" anchor="ctr" anchorCtr="0">
              <a:noAutofit/>
            </a:bodyPr>
            <a:lstStyle/>
            <a:p>
              <a:endParaRPr sz="1867"/>
            </a:p>
          </p:txBody>
        </p:sp>
        <p:sp>
          <p:nvSpPr>
            <p:cNvPr id="338" name="Google Shape;338;p36"/>
            <p:cNvSpPr/>
            <p:nvPr/>
          </p:nvSpPr>
          <p:spPr>
            <a:xfrm>
              <a:off x="2602775" y="238125"/>
              <a:ext cx="3078150" cy="2476525"/>
            </a:xfrm>
            <a:custGeom>
              <a:avLst/>
              <a:gdLst/>
              <a:ahLst/>
              <a:cxnLst/>
              <a:rect l="l" t="t" r="r" b="b"/>
              <a:pathLst>
                <a:path w="123126" h="99061" extrusionOk="0">
                  <a:moveTo>
                    <a:pt x="106514" y="0"/>
                  </a:moveTo>
                  <a:cubicBezTo>
                    <a:pt x="104669" y="0"/>
                    <a:pt x="103178" y="1491"/>
                    <a:pt x="103178" y="3336"/>
                  </a:cubicBezTo>
                  <a:cubicBezTo>
                    <a:pt x="103178" y="6779"/>
                    <a:pt x="103001" y="10115"/>
                    <a:pt x="102681" y="13310"/>
                  </a:cubicBezTo>
                  <a:lnTo>
                    <a:pt x="3337" y="13310"/>
                  </a:lnTo>
                  <a:cubicBezTo>
                    <a:pt x="1491" y="13310"/>
                    <a:pt x="1" y="14801"/>
                    <a:pt x="1" y="16646"/>
                  </a:cubicBezTo>
                  <a:cubicBezTo>
                    <a:pt x="1" y="18492"/>
                    <a:pt x="1491" y="19947"/>
                    <a:pt x="3337" y="19982"/>
                  </a:cubicBezTo>
                  <a:lnTo>
                    <a:pt x="101794" y="19982"/>
                  </a:lnTo>
                  <a:cubicBezTo>
                    <a:pt x="100552" y="27081"/>
                    <a:pt x="98458" y="33612"/>
                    <a:pt x="95618" y="39717"/>
                  </a:cubicBezTo>
                  <a:lnTo>
                    <a:pt x="39717" y="39717"/>
                  </a:lnTo>
                  <a:cubicBezTo>
                    <a:pt x="37907" y="39717"/>
                    <a:pt x="36416" y="41207"/>
                    <a:pt x="36416" y="43053"/>
                  </a:cubicBezTo>
                  <a:cubicBezTo>
                    <a:pt x="36416" y="44863"/>
                    <a:pt x="37907" y="46354"/>
                    <a:pt x="39717" y="46354"/>
                  </a:cubicBezTo>
                  <a:lnTo>
                    <a:pt x="92175" y="46354"/>
                  </a:lnTo>
                  <a:cubicBezTo>
                    <a:pt x="88129" y="53346"/>
                    <a:pt x="83054" y="59841"/>
                    <a:pt x="77055" y="66123"/>
                  </a:cubicBezTo>
                  <a:lnTo>
                    <a:pt x="36345" y="66123"/>
                  </a:lnTo>
                  <a:cubicBezTo>
                    <a:pt x="34500" y="66123"/>
                    <a:pt x="33009" y="67614"/>
                    <a:pt x="33009" y="69460"/>
                  </a:cubicBezTo>
                  <a:cubicBezTo>
                    <a:pt x="33009" y="71270"/>
                    <a:pt x="34500" y="72760"/>
                    <a:pt x="36345" y="72760"/>
                  </a:cubicBezTo>
                  <a:lnTo>
                    <a:pt x="70347" y="72760"/>
                  </a:lnTo>
                  <a:cubicBezTo>
                    <a:pt x="66053" y="76771"/>
                    <a:pt x="61403" y="80746"/>
                    <a:pt x="56434" y="84757"/>
                  </a:cubicBezTo>
                  <a:cubicBezTo>
                    <a:pt x="55014" y="85928"/>
                    <a:pt x="54801" y="88022"/>
                    <a:pt x="55937" y="89442"/>
                  </a:cubicBezTo>
                  <a:cubicBezTo>
                    <a:pt x="56602" y="90268"/>
                    <a:pt x="57563" y="90693"/>
                    <a:pt x="58530" y="90693"/>
                  </a:cubicBezTo>
                  <a:cubicBezTo>
                    <a:pt x="59267" y="90693"/>
                    <a:pt x="60008" y="90446"/>
                    <a:pt x="60622" y="89939"/>
                  </a:cubicBezTo>
                  <a:cubicBezTo>
                    <a:pt x="75423" y="77978"/>
                    <a:pt x="90862" y="64100"/>
                    <a:pt x="100410" y="44899"/>
                  </a:cubicBezTo>
                  <a:cubicBezTo>
                    <a:pt x="100587" y="44650"/>
                    <a:pt x="100729" y="44366"/>
                    <a:pt x="100800" y="44082"/>
                  </a:cubicBezTo>
                  <a:cubicBezTo>
                    <a:pt x="104669" y="36167"/>
                    <a:pt x="107508" y="27330"/>
                    <a:pt x="108892" y="17356"/>
                  </a:cubicBezTo>
                  <a:cubicBezTo>
                    <a:pt x="108928" y="17179"/>
                    <a:pt x="108928" y="17001"/>
                    <a:pt x="108963" y="16824"/>
                  </a:cubicBezTo>
                  <a:cubicBezTo>
                    <a:pt x="109389" y="13558"/>
                    <a:pt x="109673" y="10186"/>
                    <a:pt x="109780" y="6673"/>
                  </a:cubicBezTo>
                  <a:lnTo>
                    <a:pt x="116452" y="6673"/>
                  </a:lnTo>
                  <a:cubicBezTo>
                    <a:pt x="115814" y="28678"/>
                    <a:pt x="108892" y="47880"/>
                    <a:pt x="95334" y="65307"/>
                  </a:cubicBezTo>
                  <a:cubicBezTo>
                    <a:pt x="88413" y="74216"/>
                    <a:pt x="79469" y="83053"/>
                    <a:pt x="67188" y="93169"/>
                  </a:cubicBezTo>
                  <a:cubicBezTo>
                    <a:pt x="65804" y="94340"/>
                    <a:pt x="65591" y="96434"/>
                    <a:pt x="66763" y="97854"/>
                  </a:cubicBezTo>
                  <a:cubicBezTo>
                    <a:pt x="67401" y="98635"/>
                    <a:pt x="68360" y="99061"/>
                    <a:pt x="69318" y="99061"/>
                  </a:cubicBezTo>
                  <a:cubicBezTo>
                    <a:pt x="70063" y="99061"/>
                    <a:pt x="70809" y="98812"/>
                    <a:pt x="71448" y="98315"/>
                  </a:cubicBezTo>
                  <a:cubicBezTo>
                    <a:pt x="84083" y="87880"/>
                    <a:pt x="93347" y="78688"/>
                    <a:pt x="100587" y="69389"/>
                  </a:cubicBezTo>
                  <a:cubicBezTo>
                    <a:pt x="115778" y="49868"/>
                    <a:pt x="123125" y="28288"/>
                    <a:pt x="123125" y="3336"/>
                  </a:cubicBezTo>
                  <a:cubicBezTo>
                    <a:pt x="123125" y="1491"/>
                    <a:pt x="121634" y="0"/>
                    <a:pt x="119824" y="0"/>
                  </a:cubicBezTo>
                  <a:close/>
                </a:path>
              </a:pathLst>
            </a:custGeom>
            <a:solidFill>
              <a:schemeClr val="accent2"/>
            </a:solidFill>
            <a:ln>
              <a:noFill/>
            </a:ln>
          </p:spPr>
          <p:txBody>
            <a:bodyPr spcFirstLastPara="1" wrap="square" lIns="121900" tIns="121900" rIns="121900" bIns="121900" anchor="ctr" anchorCtr="0">
              <a:noAutofit/>
            </a:bodyPr>
            <a:lstStyle/>
            <a:p>
              <a:endParaRPr sz="1867"/>
            </a:p>
          </p:txBody>
        </p:sp>
        <p:sp>
          <p:nvSpPr>
            <p:cNvPr id="339" name="Google Shape;339;p36"/>
            <p:cNvSpPr/>
            <p:nvPr/>
          </p:nvSpPr>
          <p:spPr>
            <a:xfrm>
              <a:off x="3264725" y="4952450"/>
              <a:ext cx="1724975" cy="165950"/>
            </a:xfrm>
            <a:custGeom>
              <a:avLst/>
              <a:gdLst/>
              <a:ahLst/>
              <a:cxnLst/>
              <a:rect l="l" t="t" r="r" b="b"/>
              <a:pathLst>
                <a:path w="68999" h="6638" extrusionOk="0">
                  <a:moveTo>
                    <a:pt x="3301" y="1"/>
                  </a:moveTo>
                  <a:cubicBezTo>
                    <a:pt x="1491" y="1"/>
                    <a:pt x="0" y="1456"/>
                    <a:pt x="0" y="3302"/>
                  </a:cubicBezTo>
                  <a:cubicBezTo>
                    <a:pt x="0" y="5147"/>
                    <a:pt x="1491" y="6638"/>
                    <a:pt x="3301" y="6638"/>
                  </a:cubicBezTo>
                  <a:lnTo>
                    <a:pt x="65697" y="6638"/>
                  </a:lnTo>
                  <a:cubicBezTo>
                    <a:pt x="67507" y="6638"/>
                    <a:pt x="68998" y="5147"/>
                    <a:pt x="68998" y="3302"/>
                  </a:cubicBezTo>
                  <a:cubicBezTo>
                    <a:pt x="68998" y="1456"/>
                    <a:pt x="67507" y="1"/>
                    <a:pt x="65697" y="1"/>
                  </a:cubicBezTo>
                  <a:close/>
                </a:path>
              </a:pathLst>
            </a:custGeom>
            <a:solidFill>
              <a:schemeClr val="accent2"/>
            </a:solidFill>
            <a:ln>
              <a:noFill/>
            </a:ln>
          </p:spPr>
          <p:txBody>
            <a:bodyPr spcFirstLastPara="1" wrap="square" lIns="121900" tIns="121900" rIns="121900" bIns="121900" anchor="ctr" anchorCtr="0">
              <a:noAutofit/>
            </a:bodyPr>
            <a:lstStyle/>
            <a:p>
              <a:endParaRPr sz="1867"/>
            </a:p>
          </p:txBody>
        </p:sp>
      </p:grpSp>
      <p:grpSp>
        <p:nvGrpSpPr>
          <p:cNvPr id="340" name="Google Shape;340;p36"/>
          <p:cNvGrpSpPr/>
          <p:nvPr/>
        </p:nvGrpSpPr>
        <p:grpSpPr>
          <a:xfrm>
            <a:off x="9088534" y="3392506"/>
            <a:ext cx="665181" cy="665181"/>
            <a:chOff x="1190175" y="238125"/>
            <a:chExt cx="5213025" cy="5213025"/>
          </a:xfrm>
        </p:grpSpPr>
        <p:sp>
          <p:nvSpPr>
            <p:cNvPr id="341" name="Google Shape;341;p36"/>
            <p:cNvSpPr/>
            <p:nvPr/>
          </p:nvSpPr>
          <p:spPr>
            <a:xfrm>
              <a:off x="1190175" y="238125"/>
              <a:ext cx="5213025" cy="5213025"/>
            </a:xfrm>
            <a:custGeom>
              <a:avLst/>
              <a:gdLst/>
              <a:ahLst/>
              <a:cxnLst/>
              <a:rect l="l" t="t" r="r" b="b"/>
              <a:pathLst>
                <a:path w="208521" h="208521" extrusionOk="0">
                  <a:moveTo>
                    <a:pt x="171927" y="6673"/>
                  </a:moveTo>
                  <a:cubicBezTo>
                    <a:pt x="188431" y="6673"/>
                    <a:pt x="201883" y="20089"/>
                    <a:pt x="201883" y="36593"/>
                  </a:cubicBezTo>
                  <a:cubicBezTo>
                    <a:pt x="201883" y="53133"/>
                    <a:pt x="188431" y="66549"/>
                    <a:pt x="171927" y="66549"/>
                  </a:cubicBezTo>
                  <a:cubicBezTo>
                    <a:pt x="155423" y="66549"/>
                    <a:pt x="141971" y="53133"/>
                    <a:pt x="141971" y="36593"/>
                  </a:cubicBezTo>
                  <a:cubicBezTo>
                    <a:pt x="141971" y="20089"/>
                    <a:pt x="155423" y="6673"/>
                    <a:pt x="171927" y="6673"/>
                  </a:cubicBezTo>
                  <a:close/>
                  <a:moveTo>
                    <a:pt x="57534" y="66585"/>
                  </a:moveTo>
                  <a:lnTo>
                    <a:pt x="80853" y="107472"/>
                  </a:lnTo>
                  <a:cubicBezTo>
                    <a:pt x="78830" y="108466"/>
                    <a:pt x="76913" y="109567"/>
                    <a:pt x="75067" y="110773"/>
                  </a:cubicBezTo>
                  <a:lnTo>
                    <a:pt x="51749" y="69921"/>
                  </a:lnTo>
                  <a:cubicBezTo>
                    <a:pt x="53807" y="68963"/>
                    <a:pt x="55724" y="67862"/>
                    <a:pt x="57534" y="66585"/>
                  </a:cubicBezTo>
                  <a:close/>
                  <a:moveTo>
                    <a:pt x="150986" y="66585"/>
                  </a:moveTo>
                  <a:cubicBezTo>
                    <a:pt x="152797" y="67862"/>
                    <a:pt x="154749" y="68963"/>
                    <a:pt x="156772" y="69921"/>
                  </a:cubicBezTo>
                  <a:lnTo>
                    <a:pt x="133453" y="110773"/>
                  </a:lnTo>
                  <a:cubicBezTo>
                    <a:pt x="131607" y="109567"/>
                    <a:pt x="129691" y="108466"/>
                    <a:pt x="127668" y="107472"/>
                  </a:cubicBezTo>
                  <a:lnTo>
                    <a:pt x="150986" y="66585"/>
                  </a:lnTo>
                  <a:close/>
                  <a:moveTo>
                    <a:pt x="36593" y="0"/>
                  </a:moveTo>
                  <a:cubicBezTo>
                    <a:pt x="16433" y="0"/>
                    <a:pt x="0" y="16433"/>
                    <a:pt x="0" y="36593"/>
                  </a:cubicBezTo>
                  <a:cubicBezTo>
                    <a:pt x="0" y="56789"/>
                    <a:pt x="16433" y="73222"/>
                    <a:pt x="36593" y="73222"/>
                  </a:cubicBezTo>
                  <a:cubicBezTo>
                    <a:pt x="39610" y="73222"/>
                    <a:pt x="42556" y="72831"/>
                    <a:pt x="45360" y="72122"/>
                  </a:cubicBezTo>
                  <a:lnTo>
                    <a:pt x="69708" y="114819"/>
                  </a:lnTo>
                  <a:cubicBezTo>
                    <a:pt x="58279" y="124580"/>
                    <a:pt x="51039" y="139097"/>
                    <a:pt x="51039" y="155281"/>
                  </a:cubicBezTo>
                  <a:cubicBezTo>
                    <a:pt x="51039" y="184634"/>
                    <a:pt x="74890" y="208521"/>
                    <a:pt x="104278" y="208521"/>
                  </a:cubicBezTo>
                  <a:cubicBezTo>
                    <a:pt x="116026" y="208521"/>
                    <a:pt x="127206" y="204758"/>
                    <a:pt x="136541" y="197624"/>
                  </a:cubicBezTo>
                  <a:cubicBezTo>
                    <a:pt x="137996" y="196489"/>
                    <a:pt x="138280" y="194395"/>
                    <a:pt x="137180" y="192939"/>
                  </a:cubicBezTo>
                  <a:cubicBezTo>
                    <a:pt x="136515" y="192088"/>
                    <a:pt x="135535" y="191638"/>
                    <a:pt x="134538" y="191638"/>
                  </a:cubicBezTo>
                  <a:cubicBezTo>
                    <a:pt x="133830" y="191638"/>
                    <a:pt x="133113" y="191865"/>
                    <a:pt x="132495" y="192336"/>
                  </a:cubicBezTo>
                  <a:cubicBezTo>
                    <a:pt x="124331" y="198583"/>
                    <a:pt x="114571" y="201884"/>
                    <a:pt x="104278" y="201884"/>
                  </a:cubicBezTo>
                  <a:cubicBezTo>
                    <a:pt x="78581" y="201884"/>
                    <a:pt x="57676" y="180978"/>
                    <a:pt x="57676" y="155281"/>
                  </a:cubicBezTo>
                  <a:cubicBezTo>
                    <a:pt x="57676" y="129585"/>
                    <a:pt x="78581" y="108715"/>
                    <a:pt x="104278" y="108715"/>
                  </a:cubicBezTo>
                  <a:cubicBezTo>
                    <a:pt x="129939" y="108715"/>
                    <a:pt x="150844" y="129585"/>
                    <a:pt x="150844" y="155281"/>
                  </a:cubicBezTo>
                  <a:cubicBezTo>
                    <a:pt x="150844" y="165574"/>
                    <a:pt x="147544" y="175370"/>
                    <a:pt x="141297" y="183534"/>
                  </a:cubicBezTo>
                  <a:cubicBezTo>
                    <a:pt x="140197" y="184989"/>
                    <a:pt x="140445" y="187083"/>
                    <a:pt x="141936" y="188183"/>
                  </a:cubicBezTo>
                  <a:cubicBezTo>
                    <a:pt x="142540" y="188655"/>
                    <a:pt x="143254" y="188882"/>
                    <a:pt x="143961" y="188882"/>
                  </a:cubicBezTo>
                  <a:cubicBezTo>
                    <a:pt x="144958" y="188882"/>
                    <a:pt x="145942" y="188431"/>
                    <a:pt x="146585" y="187580"/>
                  </a:cubicBezTo>
                  <a:cubicBezTo>
                    <a:pt x="153719" y="178245"/>
                    <a:pt x="157517" y="167065"/>
                    <a:pt x="157517" y="155281"/>
                  </a:cubicBezTo>
                  <a:cubicBezTo>
                    <a:pt x="157517" y="139097"/>
                    <a:pt x="150241" y="124580"/>
                    <a:pt x="138812" y="114819"/>
                  </a:cubicBezTo>
                  <a:lnTo>
                    <a:pt x="163160" y="72122"/>
                  </a:lnTo>
                  <a:cubicBezTo>
                    <a:pt x="165964" y="72831"/>
                    <a:pt x="168910" y="73222"/>
                    <a:pt x="171927" y="73222"/>
                  </a:cubicBezTo>
                  <a:cubicBezTo>
                    <a:pt x="192087" y="73222"/>
                    <a:pt x="208520" y="56789"/>
                    <a:pt x="208520" y="36593"/>
                  </a:cubicBezTo>
                  <a:cubicBezTo>
                    <a:pt x="208520" y="16433"/>
                    <a:pt x="192087" y="0"/>
                    <a:pt x="171927" y="0"/>
                  </a:cubicBezTo>
                  <a:cubicBezTo>
                    <a:pt x="151732" y="0"/>
                    <a:pt x="135334" y="16433"/>
                    <a:pt x="135334" y="36593"/>
                  </a:cubicBezTo>
                  <a:cubicBezTo>
                    <a:pt x="135334" y="46567"/>
                    <a:pt x="139345" y="55617"/>
                    <a:pt x="145804" y="62219"/>
                  </a:cubicBezTo>
                  <a:lnTo>
                    <a:pt x="121492" y="104917"/>
                  </a:lnTo>
                  <a:cubicBezTo>
                    <a:pt x="116097" y="103036"/>
                    <a:pt x="110276" y="102042"/>
                    <a:pt x="104278" y="102042"/>
                  </a:cubicBezTo>
                  <a:cubicBezTo>
                    <a:pt x="98244" y="102042"/>
                    <a:pt x="92423" y="103036"/>
                    <a:pt x="87028" y="104917"/>
                  </a:cubicBezTo>
                  <a:lnTo>
                    <a:pt x="62716" y="62219"/>
                  </a:lnTo>
                  <a:cubicBezTo>
                    <a:pt x="69175" y="55617"/>
                    <a:pt x="73222" y="46567"/>
                    <a:pt x="73222" y="36593"/>
                  </a:cubicBezTo>
                  <a:cubicBezTo>
                    <a:pt x="73222" y="29388"/>
                    <a:pt x="71092" y="22432"/>
                    <a:pt x="67117" y="16433"/>
                  </a:cubicBezTo>
                  <a:cubicBezTo>
                    <a:pt x="66490" y="15449"/>
                    <a:pt x="65440" y="14929"/>
                    <a:pt x="64367" y="14929"/>
                  </a:cubicBezTo>
                  <a:cubicBezTo>
                    <a:pt x="63739" y="14929"/>
                    <a:pt x="63102" y="15108"/>
                    <a:pt x="62538" y="15475"/>
                  </a:cubicBezTo>
                  <a:cubicBezTo>
                    <a:pt x="60977" y="16504"/>
                    <a:pt x="60586" y="18563"/>
                    <a:pt x="61580" y="20089"/>
                  </a:cubicBezTo>
                  <a:cubicBezTo>
                    <a:pt x="64845" y="24987"/>
                    <a:pt x="66549" y="30701"/>
                    <a:pt x="66549" y="36593"/>
                  </a:cubicBezTo>
                  <a:cubicBezTo>
                    <a:pt x="66549" y="53133"/>
                    <a:pt x="53133" y="66549"/>
                    <a:pt x="36593" y="66549"/>
                  </a:cubicBezTo>
                  <a:cubicBezTo>
                    <a:pt x="20089" y="66549"/>
                    <a:pt x="6673" y="53133"/>
                    <a:pt x="6673" y="36593"/>
                  </a:cubicBezTo>
                  <a:cubicBezTo>
                    <a:pt x="6673" y="20089"/>
                    <a:pt x="20089" y="6673"/>
                    <a:pt x="36593" y="6673"/>
                  </a:cubicBezTo>
                  <a:cubicBezTo>
                    <a:pt x="42485" y="6673"/>
                    <a:pt x="48199" y="8376"/>
                    <a:pt x="53097" y="11606"/>
                  </a:cubicBezTo>
                  <a:cubicBezTo>
                    <a:pt x="53676" y="11987"/>
                    <a:pt x="54322" y="12169"/>
                    <a:pt x="54958" y="12169"/>
                  </a:cubicBezTo>
                  <a:cubicBezTo>
                    <a:pt x="56038" y="12169"/>
                    <a:pt x="57086" y="11644"/>
                    <a:pt x="57711" y="10683"/>
                  </a:cubicBezTo>
                  <a:cubicBezTo>
                    <a:pt x="58741" y="9157"/>
                    <a:pt x="58315" y="7099"/>
                    <a:pt x="56788" y="6069"/>
                  </a:cubicBezTo>
                  <a:cubicBezTo>
                    <a:pt x="50790" y="2094"/>
                    <a:pt x="43798" y="0"/>
                    <a:pt x="36593" y="0"/>
                  </a:cubicBezTo>
                  <a:close/>
                </a:path>
              </a:pathLst>
            </a:custGeom>
            <a:solidFill>
              <a:schemeClr val="accent2"/>
            </a:solidFill>
            <a:ln>
              <a:noFill/>
            </a:ln>
          </p:spPr>
          <p:txBody>
            <a:bodyPr spcFirstLastPara="1" wrap="square" lIns="121900" tIns="121900" rIns="121900" bIns="121900" anchor="ctr" anchorCtr="0">
              <a:noAutofit/>
            </a:bodyPr>
            <a:lstStyle/>
            <a:p>
              <a:endParaRPr sz="1867"/>
            </a:p>
          </p:txBody>
        </p:sp>
        <p:sp>
          <p:nvSpPr>
            <p:cNvPr id="342" name="Google Shape;342;p36"/>
            <p:cNvSpPr/>
            <p:nvPr/>
          </p:nvSpPr>
          <p:spPr>
            <a:xfrm>
              <a:off x="3375625" y="4708450"/>
              <a:ext cx="165950" cy="165950"/>
            </a:xfrm>
            <a:custGeom>
              <a:avLst/>
              <a:gdLst/>
              <a:ahLst/>
              <a:cxnLst/>
              <a:rect l="l" t="t" r="r" b="b"/>
              <a:pathLst>
                <a:path w="6638" h="6638" extrusionOk="0">
                  <a:moveTo>
                    <a:pt x="3302" y="0"/>
                  </a:moveTo>
                  <a:cubicBezTo>
                    <a:pt x="1456" y="0"/>
                    <a:pt x="1" y="1455"/>
                    <a:pt x="1" y="3301"/>
                  </a:cubicBezTo>
                  <a:cubicBezTo>
                    <a:pt x="1" y="5147"/>
                    <a:pt x="1456" y="6637"/>
                    <a:pt x="3302" y="6637"/>
                  </a:cubicBezTo>
                  <a:cubicBezTo>
                    <a:pt x="5147" y="6637"/>
                    <a:pt x="6638" y="5147"/>
                    <a:pt x="6638" y="3301"/>
                  </a:cubicBezTo>
                  <a:cubicBezTo>
                    <a:pt x="6638" y="1455"/>
                    <a:pt x="5147" y="0"/>
                    <a:pt x="3302" y="0"/>
                  </a:cubicBezTo>
                  <a:close/>
                </a:path>
              </a:pathLst>
            </a:custGeom>
            <a:solidFill>
              <a:schemeClr val="accent2"/>
            </a:solidFill>
            <a:ln>
              <a:noFill/>
            </a:ln>
          </p:spPr>
          <p:txBody>
            <a:bodyPr spcFirstLastPara="1" wrap="square" lIns="121900" tIns="121900" rIns="121900" bIns="121900" anchor="ctr" anchorCtr="0">
              <a:noAutofit/>
            </a:bodyPr>
            <a:lstStyle/>
            <a:p>
              <a:endParaRPr sz="1867"/>
            </a:p>
          </p:txBody>
        </p:sp>
        <p:sp>
          <p:nvSpPr>
            <p:cNvPr id="343" name="Google Shape;343;p36"/>
            <p:cNvSpPr/>
            <p:nvPr/>
          </p:nvSpPr>
          <p:spPr>
            <a:xfrm>
              <a:off x="3042875" y="4375700"/>
              <a:ext cx="165975" cy="165950"/>
            </a:xfrm>
            <a:custGeom>
              <a:avLst/>
              <a:gdLst/>
              <a:ahLst/>
              <a:cxnLst/>
              <a:rect l="l" t="t" r="r" b="b"/>
              <a:pathLst>
                <a:path w="6639" h="6638" extrusionOk="0">
                  <a:moveTo>
                    <a:pt x="3302" y="0"/>
                  </a:moveTo>
                  <a:cubicBezTo>
                    <a:pt x="1456" y="0"/>
                    <a:pt x="1" y="1456"/>
                    <a:pt x="1" y="3301"/>
                  </a:cubicBezTo>
                  <a:cubicBezTo>
                    <a:pt x="1" y="5147"/>
                    <a:pt x="1456" y="6638"/>
                    <a:pt x="3302" y="6638"/>
                  </a:cubicBezTo>
                  <a:cubicBezTo>
                    <a:pt x="5147" y="6638"/>
                    <a:pt x="6638" y="5147"/>
                    <a:pt x="6638" y="3301"/>
                  </a:cubicBezTo>
                  <a:cubicBezTo>
                    <a:pt x="6638" y="1456"/>
                    <a:pt x="5147" y="0"/>
                    <a:pt x="3302" y="0"/>
                  </a:cubicBezTo>
                  <a:close/>
                </a:path>
              </a:pathLst>
            </a:custGeom>
            <a:solidFill>
              <a:schemeClr val="accent2"/>
            </a:solidFill>
            <a:ln>
              <a:noFill/>
            </a:ln>
          </p:spPr>
          <p:txBody>
            <a:bodyPr spcFirstLastPara="1" wrap="square" lIns="121900" tIns="121900" rIns="121900" bIns="121900" anchor="ctr" anchorCtr="0">
              <a:noAutofit/>
            </a:bodyPr>
            <a:lstStyle/>
            <a:p>
              <a:endParaRPr sz="1867"/>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8">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2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2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2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3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1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20">
                                            <p:txEl>
                                              <p:pRg st="0" end="0"/>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2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2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3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3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2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22">
                                            <p:txEl>
                                              <p:pRg st="0" end="0"/>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2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2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31"/>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 grpId="0"/>
      <p:bldP spid="318" grpId="0" build="p"/>
      <p:bldP spid="319" grpId="0"/>
      <p:bldP spid="320" grpId="0" build="p"/>
      <p:bldP spid="321" grpId="0"/>
      <p:bldP spid="322" grpId="0" build="p"/>
      <p:bldP spid="323" grpId="0" animBg="1"/>
      <p:bldP spid="324" grpId="0" animBg="1"/>
      <p:bldP spid="32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007847CD-38F8-46B8-A62D-0EE5DEAD448C}"/>
              </a:ext>
            </a:extLst>
          </p:cNvPr>
          <p:cNvSpPr>
            <a:spLocks noGrp="1"/>
          </p:cNvSpPr>
          <p:nvPr>
            <p:ph type="title"/>
          </p:nvPr>
        </p:nvSpPr>
        <p:spPr/>
        <p:txBody>
          <a:bodyPr/>
          <a:lstStyle/>
          <a:p>
            <a:r>
              <a:rPr lang="en-US" sz="3600" dirty="0"/>
              <a:t>Selection</a:t>
            </a:r>
            <a:endParaRPr lang="en-US" dirty="0"/>
          </a:p>
        </p:txBody>
      </p:sp>
      <p:pic>
        <p:nvPicPr>
          <p:cNvPr id="5" name="Picture 4">
            <a:extLst>
              <a:ext uri="{FF2B5EF4-FFF2-40B4-BE49-F238E27FC236}">
                <a16:creationId xmlns:a16="http://schemas.microsoft.com/office/drawing/2014/main" id="{71F5E3AE-EBCC-4A83-AF77-C4318348F6AE}"/>
              </a:ext>
            </a:extLst>
          </p:cNvPr>
          <p:cNvPicPr>
            <a:picLocks noChangeAspect="1"/>
          </p:cNvPicPr>
          <p:nvPr/>
        </p:nvPicPr>
        <p:blipFill>
          <a:blip r:embed="rId2"/>
          <a:stretch>
            <a:fillRect/>
          </a:stretch>
        </p:blipFill>
        <p:spPr>
          <a:xfrm>
            <a:off x="3011648" y="1356967"/>
            <a:ext cx="7366058" cy="5194227"/>
          </a:xfrm>
          <a:prstGeom prst="rect">
            <a:avLst/>
          </a:prstGeom>
        </p:spPr>
      </p:pic>
    </p:spTree>
    <p:extLst>
      <p:ext uri="{BB962C8B-B14F-4D97-AF65-F5344CB8AC3E}">
        <p14:creationId xmlns:p14="http://schemas.microsoft.com/office/powerpoint/2010/main" val="22098596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C1B3F6E7-710C-4304-9649-4CD647E45257}"/>
              </a:ext>
            </a:extLst>
          </p:cNvPr>
          <p:cNvSpPr>
            <a:spLocks noGrp="1"/>
          </p:cNvSpPr>
          <p:nvPr>
            <p:ph type="body" idx="2"/>
          </p:nvPr>
        </p:nvSpPr>
        <p:spPr>
          <a:xfrm>
            <a:off x="913782" y="4789170"/>
            <a:ext cx="3932538" cy="1777972"/>
          </a:xfrm>
        </p:spPr>
        <p:txBody>
          <a:bodyPr/>
          <a:lstStyle/>
          <a:p>
            <a:pPr marL="169329" indent="0">
              <a:buNone/>
            </a:pPr>
            <a:r>
              <a:rPr lang="en-US" b="1" dirty="0"/>
              <a:t>Elitism</a:t>
            </a:r>
            <a:r>
              <a:rPr lang="en-US" dirty="0"/>
              <a:t> means that the genomes with the highest fitness values are guaranteed a place in the next generation</a:t>
            </a:r>
          </a:p>
        </p:txBody>
      </p:sp>
      <p:sp>
        <p:nvSpPr>
          <p:cNvPr id="3" name="Title 2">
            <a:extLst>
              <a:ext uri="{FF2B5EF4-FFF2-40B4-BE49-F238E27FC236}">
                <a16:creationId xmlns:a16="http://schemas.microsoft.com/office/drawing/2014/main" id="{5CA1C85E-5DC9-4854-929B-AEF6C5D71780}"/>
              </a:ext>
            </a:extLst>
          </p:cNvPr>
          <p:cNvSpPr>
            <a:spLocks noGrp="1"/>
          </p:cNvSpPr>
          <p:nvPr>
            <p:ph type="title"/>
          </p:nvPr>
        </p:nvSpPr>
        <p:spPr/>
        <p:txBody>
          <a:bodyPr/>
          <a:lstStyle/>
          <a:p>
            <a:r>
              <a:rPr lang="en-US" sz="3600" dirty="0"/>
              <a:t>Roulette Selection</a:t>
            </a:r>
          </a:p>
        </p:txBody>
      </p:sp>
      <p:pic>
        <p:nvPicPr>
          <p:cNvPr id="2" name="Picture 1"/>
          <p:cNvPicPr>
            <a:picLocks noChangeAspect="1"/>
          </p:cNvPicPr>
          <p:nvPr/>
        </p:nvPicPr>
        <p:blipFill>
          <a:blip r:embed="rId2"/>
          <a:stretch>
            <a:fillRect/>
          </a:stretch>
        </p:blipFill>
        <p:spPr>
          <a:xfrm>
            <a:off x="5621520" y="805680"/>
            <a:ext cx="5728470" cy="5728470"/>
          </a:xfrm>
          <a:prstGeom prst="rect">
            <a:avLst/>
          </a:prstGeom>
        </p:spPr>
      </p:pic>
    </p:spTree>
    <p:extLst>
      <p:ext uri="{BB962C8B-B14F-4D97-AF65-F5344CB8AC3E}">
        <p14:creationId xmlns:p14="http://schemas.microsoft.com/office/powerpoint/2010/main" val="306731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007847CD-38F8-46B8-A62D-0EE5DEAD448C}"/>
              </a:ext>
            </a:extLst>
          </p:cNvPr>
          <p:cNvSpPr>
            <a:spLocks noGrp="1"/>
          </p:cNvSpPr>
          <p:nvPr>
            <p:ph type="title"/>
          </p:nvPr>
        </p:nvSpPr>
        <p:spPr/>
        <p:txBody>
          <a:bodyPr/>
          <a:lstStyle/>
          <a:p>
            <a:r>
              <a:rPr lang="en-US" sz="3600" dirty="0"/>
              <a:t>CROSSOVER</a:t>
            </a:r>
          </a:p>
        </p:txBody>
      </p:sp>
      <p:pic>
        <p:nvPicPr>
          <p:cNvPr id="4" name="Picture 3"/>
          <p:cNvPicPr>
            <a:picLocks noChangeAspect="1"/>
          </p:cNvPicPr>
          <p:nvPr/>
        </p:nvPicPr>
        <p:blipFill>
          <a:blip r:embed="rId2"/>
          <a:stretch>
            <a:fillRect/>
          </a:stretch>
        </p:blipFill>
        <p:spPr>
          <a:xfrm>
            <a:off x="795968" y="1477292"/>
            <a:ext cx="10098867" cy="4818000"/>
          </a:xfrm>
          <a:prstGeom prst="rect">
            <a:avLst/>
          </a:prstGeom>
        </p:spPr>
      </p:pic>
    </p:spTree>
    <p:extLst>
      <p:ext uri="{BB962C8B-B14F-4D97-AF65-F5344CB8AC3E}">
        <p14:creationId xmlns:p14="http://schemas.microsoft.com/office/powerpoint/2010/main" val="40349335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007847CD-38F8-46B8-A62D-0EE5DEAD448C}"/>
              </a:ext>
            </a:extLst>
          </p:cNvPr>
          <p:cNvSpPr>
            <a:spLocks noGrp="1"/>
          </p:cNvSpPr>
          <p:nvPr>
            <p:ph type="title"/>
          </p:nvPr>
        </p:nvSpPr>
        <p:spPr/>
        <p:txBody>
          <a:bodyPr/>
          <a:lstStyle/>
          <a:p>
            <a:r>
              <a:rPr lang="en-US" sz="3600" dirty="0"/>
              <a:t>MUTATION</a:t>
            </a:r>
          </a:p>
        </p:txBody>
      </p:sp>
      <p:pic>
        <p:nvPicPr>
          <p:cNvPr id="2" name="Picture 1"/>
          <p:cNvPicPr>
            <a:picLocks noChangeAspect="1"/>
          </p:cNvPicPr>
          <p:nvPr/>
        </p:nvPicPr>
        <p:blipFill>
          <a:blip r:embed="rId2"/>
          <a:stretch>
            <a:fillRect/>
          </a:stretch>
        </p:blipFill>
        <p:spPr>
          <a:xfrm>
            <a:off x="733938" y="1648454"/>
            <a:ext cx="10670218" cy="4553054"/>
          </a:xfrm>
          <a:prstGeom prst="rect">
            <a:avLst/>
          </a:prstGeom>
        </p:spPr>
      </p:pic>
    </p:spTree>
    <p:extLst>
      <p:ext uri="{BB962C8B-B14F-4D97-AF65-F5344CB8AC3E}">
        <p14:creationId xmlns:p14="http://schemas.microsoft.com/office/powerpoint/2010/main" val="35827169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6264A471-ECEC-4D71-9473-22D4B85430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4012"/>
            <a:ext cx="12192000" cy="77660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50770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6" name="Google Shape;236;p33"/>
          <p:cNvSpPr txBox="1">
            <a:spLocks noGrp="1"/>
          </p:cNvSpPr>
          <p:nvPr>
            <p:ph type="title"/>
          </p:nvPr>
        </p:nvSpPr>
        <p:spPr>
          <a:xfrm>
            <a:off x="1109167" y="593367"/>
            <a:ext cx="10768800" cy="763600"/>
          </a:xfrm>
          <a:prstGeom prst="rect">
            <a:avLst/>
          </a:prstGeom>
        </p:spPr>
        <p:txBody>
          <a:bodyPr spcFirstLastPara="1" wrap="square" lIns="121900" tIns="121900" rIns="121900" bIns="121900" anchor="t" anchorCtr="0">
            <a:noAutofit/>
          </a:bodyPr>
          <a:lstStyle/>
          <a:p>
            <a:r>
              <a:rPr lang="en" sz="3600" dirty="0"/>
              <a:t>Chris Woodruff</a:t>
            </a:r>
            <a:endParaRPr sz="3600" dirty="0"/>
          </a:p>
        </p:txBody>
      </p:sp>
      <p:pic>
        <p:nvPicPr>
          <p:cNvPr id="237" name="Google Shape;237;p33"/>
          <p:cNvPicPr preferRelativeResize="0"/>
          <p:nvPr/>
        </p:nvPicPr>
        <p:blipFill>
          <a:blip r:embed="rId3">
            <a:alphaModFix/>
          </a:blip>
          <a:stretch>
            <a:fillRect/>
          </a:stretch>
        </p:blipFill>
        <p:spPr>
          <a:xfrm rot="-1721052">
            <a:off x="4655049" y="454733"/>
            <a:ext cx="8093416" cy="5948529"/>
          </a:xfrm>
          <a:prstGeom prst="rect">
            <a:avLst/>
          </a:prstGeom>
          <a:noFill/>
          <a:ln>
            <a:noFill/>
          </a:ln>
        </p:spPr>
      </p:pic>
      <p:pic>
        <p:nvPicPr>
          <p:cNvPr id="238" name="Google Shape;238;p33"/>
          <p:cNvPicPr preferRelativeResize="0"/>
          <p:nvPr/>
        </p:nvPicPr>
        <p:blipFill>
          <a:blip r:embed="rId4">
            <a:alphaModFix/>
          </a:blip>
          <a:stretch>
            <a:fillRect/>
          </a:stretch>
        </p:blipFill>
        <p:spPr>
          <a:xfrm rot="-770542">
            <a:off x="9666839" y="4615397"/>
            <a:ext cx="2946389" cy="2715600"/>
          </a:xfrm>
          <a:prstGeom prst="rect">
            <a:avLst/>
          </a:prstGeom>
          <a:noFill/>
          <a:ln>
            <a:noFill/>
          </a:ln>
        </p:spPr>
      </p:pic>
      <p:pic>
        <p:nvPicPr>
          <p:cNvPr id="3074" name="Picture 2" descr="Rocket Homes Secondary Logo">
            <a:extLst>
              <a:ext uri="{FF2B5EF4-FFF2-40B4-BE49-F238E27FC236}">
                <a16:creationId xmlns:a16="http://schemas.microsoft.com/office/drawing/2014/main" id="{64408158-A713-43B5-ADBB-60BE8F00599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2515" y="4663489"/>
            <a:ext cx="5573485" cy="1722120"/>
          </a:xfrm>
          <a:prstGeom prst="rect">
            <a:avLst/>
          </a:prstGeom>
          <a:noFill/>
          <a:extLst>
            <a:ext uri="{909E8E84-426E-40DD-AFC4-6F175D3DCCD1}">
              <a14:hiddenFill xmlns:a14="http://schemas.microsoft.com/office/drawing/2010/main">
                <a:solidFill>
                  <a:srgbClr val="FFFFFF"/>
                </a:solidFill>
              </a14:hiddenFill>
            </a:ext>
          </a:extLst>
        </p:spPr>
      </p:pic>
      <p:sp>
        <p:nvSpPr>
          <p:cNvPr id="6" name="Google Shape;398;p37">
            <a:extLst>
              <a:ext uri="{FF2B5EF4-FFF2-40B4-BE49-F238E27FC236}">
                <a16:creationId xmlns:a16="http://schemas.microsoft.com/office/drawing/2014/main" id="{DA23F0BA-BB03-4B01-A3B1-AB52A5310E43}"/>
              </a:ext>
            </a:extLst>
          </p:cNvPr>
          <p:cNvSpPr txBox="1">
            <a:spLocks/>
          </p:cNvSpPr>
          <p:nvPr/>
        </p:nvSpPr>
        <p:spPr>
          <a:xfrm>
            <a:off x="1350235" y="1864828"/>
            <a:ext cx="3026874" cy="7636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eaLnBrk="1" hangingPunct="1">
              <a:lnSpc>
                <a:spcPct val="100000"/>
              </a:lnSpc>
              <a:spcBef>
                <a:spcPts val="0"/>
              </a:spcBef>
              <a:spcAft>
                <a:spcPts val="0"/>
              </a:spcAft>
              <a:buClr>
                <a:schemeClr val="lt1"/>
              </a:buClr>
              <a:buSzPts val="1800"/>
              <a:buFont typeface="Lato"/>
              <a:buChar char="●"/>
              <a:defRPr sz="1800" b="0" i="0" u="none" strike="noStrike" cap="none">
                <a:solidFill>
                  <a:schemeClr val="lt1"/>
                </a:solidFill>
                <a:latin typeface="Lato"/>
                <a:ea typeface="Lato"/>
                <a:cs typeface="Lato"/>
                <a:sym typeface="Lato"/>
              </a:defRPr>
            </a:lvl1pPr>
            <a:lvl2pPr marL="914400" marR="0" lvl="1" indent="-317500" algn="l" rtl="0" eaLnBrk="1" hangingPunct="1">
              <a:lnSpc>
                <a:spcPct val="100000"/>
              </a:lnSpc>
              <a:spcBef>
                <a:spcPts val="1600"/>
              </a:spcBef>
              <a:spcAft>
                <a:spcPts val="0"/>
              </a:spcAft>
              <a:buClr>
                <a:schemeClr val="lt1"/>
              </a:buClr>
              <a:buSzPts val="1400"/>
              <a:buFont typeface="Lato"/>
              <a:buChar char="○"/>
              <a:defRPr sz="1867" b="0" i="0" u="none" strike="noStrike" cap="none">
                <a:solidFill>
                  <a:schemeClr val="lt1"/>
                </a:solidFill>
                <a:latin typeface="Lato"/>
                <a:ea typeface="Lato"/>
                <a:cs typeface="Lato"/>
                <a:sym typeface="Lato"/>
              </a:defRPr>
            </a:lvl2pPr>
            <a:lvl3pPr marL="1371600" marR="0" lvl="2" indent="-317500" algn="l" rtl="0" eaLnBrk="1" hangingPunct="1">
              <a:lnSpc>
                <a:spcPct val="100000"/>
              </a:lnSpc>
              <a:spcBef>
                <a:spcPts val="1600"/>
              </a:spcBef>
              <a:spcAft>
                <a:spcPts val="0"/>
              </a:spcAft>
              <a:buClr>
                <a:schemeClr val="lt1"/>
              </a:buClr>
              <a:buSzPts val="1400"/>
              <a:buFont typeface="Lato"/>
              <a:buChar char="■"/>
              <a:defRPr sz="1867" b="0" i="0" u="none" strike="noStrike" cap="none">
                <a:solidFill>
                  <a:schemeClr val="lt1"/>
                </a:solidFill>
                <a:latin typeface="Lato"/>
                <a:ea typeface="Lato"/>
                <a:cs typeface="Lato"/>
                <a:sym typeface="Lato"/>
              </a:defRPr>
            </a:lvl3pPr>
            <a:lvl4pPr marL="1828800" marR="0" lvl="3" indent="-317500" algn="l" rtl="0" eaLnBrk="1" hangingPunct="1">
              <a:lnSpc>
                <a:spcPct val="100000"/>
              </a:lnSpc>
              <a:spcBef>
                <a:spcPts val="1600"/>
              </a:spcBef>
              <a:spcAft>
                <a:spcPts val="0"/>
              </a:spcAft>
              <a:buClr>
                <a:schemeClr val="lt1"/>
              </a:buClr>
              <a:buSzPts val="1400"/>
              <a:buFont typeface="Lato"/>
              <a:buChar char="●"/>
              <a:defRPr sz="1867" b="0" i="0" u="none" strike="noStrike" cap="none">
                <a:solidFill>
                  <a:schemeClr val="lt1"/>
                </a:solidFill>
                <a:latin typeface="Lato"/>
                <a:ea typeface="Lato"/>
                <a:cs typeface="Lato"/>
                <a:sym typeface="Lato"/>
              </a:defRPr>
            </a:lvl4pPr>
            <a:lvl5pPr marL="2286000" marR="0" lvl="4" indent="-317500" algn="l" rtl="0" eaLnBrk="1" hangingPunct="1">
              <a:lnSpc>
                <a:spcPct val="100000"/>
              </a:lnSpc>
              <a:spcBef>
                <a:spcPts val="1600"/>
              </a:spcBef>
              <a:spcAft>
                <a:spcPts val="0"/>
              </a:spcAft>
              <a:buClr>
                <a:schemeClr val="lt1"/>
              </a:buClr>
              <a:buSzPts val="1400"/>
              <a:buFont typeface="Lato"/>
              <a:buChar char="○"/>
              <a:defRPr sz="1867" b="0" i="0" u="none" strike="noStrike" cap="none">
                <a:solidFill>
                  <a:schemeClr val="lt1"/>
                </a:solidFill>
                <a:latin typeface="Lato"/>
                <a:ea typeface="Lato"/>
                <a:cs typeface="Lato"/>
                <a:sym typeface="Lato"/>
              </a:defRPr>
            </a:lvl5pPr>
            <a:lvl6pPr marL="2743200" marR="0" lvl="5" indent="-317500" algn="l" rtl="0" eaLnBrk="1" hangingPunct="1">
              <a:lnSpc>
                <a:spcPct val="100000"/>
              </a:lnSpc>
              <a:spcBef>
                <a:spcPts val="1600"/>
              </a:spcBef>
              <a:spcAft>
                <a:spcPts val="0"/>
              </a:spcAft>
              <a:buClr>
                <a:schemeClr val="lt1"/>
              </a:buClr>
              <a:buSzPts val="1400"/>
              <a:buFont typeface="Lato"/>
              <a:buChar char="■"/>
              <a:defRPr sz="1867" b="0" i="0" u="none" strike="noStrike" cap="none">
                <a:solidFill>
                  <a:schemeClr val="lt1"/>
                </a:solidFill>
                <a:latin typeface="Lato"/>
                <a:ea typeface="Lato"/>
                <a:cs typeface="Lato"/>
                <a:sym typeface="Lato"/>
              </a:defRPr>
            </a:lvl6pPr>
            <a:lvl7pPr marL="3200400" marR="0" lvl="6" indent="-317500" algn="l" rtl="0" eaLnBrk="1" hangingPunct="1">
              <a:lnSpc>
                <a:spcPct val="100000"/>
              </a:lnSpc>
              <a:spcBef>
                <a:spcPts val="1600"/>
              </a:spcBef>
              <a:spcAft>
                <a:spcPts val="0"/>
              </a:spcAft>
              <a:buClr>
                <a:schemeClr val="lt1"/>
              </a:buClr>
              <a:buSzPts val="1400"/>
              <a:buFont typeface="Lato"/>
              <a:buChar char="●"/>
              <a:defRPr sz="1867" b="0" i="0" u="none" strike="noStrike" cap="none">
                <a:solidFill>
                  <a:schemeClr val="lt1"/>
                </a:solidFill>
                <a:latin typeface="Lato"/>
                <a:ea typeface="Lato"/>
                <a:cs typeface="Lato"/>
                <a:sym typeface="Lato"/>
              </a:defRPr>
            </a:lvl7pPr>
            <a:lvl8pPr marL="3657600" marR="0" lvl="7" indent="-317500" algn="l" rtl="0" eaLnBrk="1" hangingPunct="1">
              <a:lnSpc>
                <a:spcPct val="100000"/>
              </a:lnSpc>
              <a:spcBef>
                <a:spcPts val="1600"/>
              </a:spcBef>
              <a:spcAft>
                <a:spcPts val="0"/>
              </a:spcAft>
              <a:buClr>
                <a:schemeClr val="lt1"/>
              </a:buClr>
              <a:buSzPts val="1400"/>
              <a:buFont typeface="Lato"/>
              <a:buChar char="○"/>
              <a:defRPr sz="1867" b="0" i="0" u="none" strike="noStrike" cap="none">
                <a:solidFill>
                  <a:schemeClr val="lt1"/>
                </a:solidFill>
                <a:latin typeface="Lato"/>
                <a:ea typeface="Lato"/>
                <a:cs typeface="Lato"/>
                <a:sym typeface="Lato"/>
              </a:defRPr>
            </a:lvl8pPr>
            <a:lvl9pPr marL="4114800" marR="0" lvl="8" indent="-317500" algn="l" rtl="0" eaLnBrk="1" hangingPunct="1">
              <a:lnSpc>
                <a:spcPct val="100000"/>
              </a:lnSpc>
              <a:spcBef>
                <a:spcPts val="1600"/>
              </a:spcBef>
              <a:spcAft>
                <a:spcPts val="1600"/>
              </a:spcAft>
              <a:buClr>
                <a:schemeClr val="lt1"/>
              </a:buClr>
              <a:buSzPts val="1400"/>
              <a:buFont typeface="Lato"/>
              <a:buChar char="■"/>
              <a:defRPr sz="1867" b="0" i="0" u="none" strike="noStrike" cap="none">
                <a:solidFill>
                  <a:schemeClr val="lt1"/>
                </a:solidFill>
                <a:latin typeface="Lato"/>
                <a:ea typeface="Lato"/>
                <a:cs typeface="Lato"/>
                <a:sym typeface="Lato"/>
              </a:defRPr>
            </a:lvl9pPr>
          </a:lstStyle>
          <a:p>
            <a:pPr marL="0" indent="0">
              <a:spcAft>
                <a:spcPts val="2133"/>
              </a:spcAft>
              <a:buFont typeface="Lato"/>
              <a:buNone/>
            </a:pPr>
            <a:r>
              <a:rPr lang="en-US" sz="3600" dirty="0"/>
              <a:t>@cwoodruff</a:t>
            </a:r>
          </a:p>
        </p:txBody>
      </p:sp>
      <p:sp>
        <p:nvSpPr>
          <p:cNvPr id="7" name="Google Shape;398;p37">
            <a:extLst>
              <a:ext uri="{FF2B5EF4-FFF2-40B4-BE49-F238E27FC236}">
                <a16:creationId xmlns:a16="http://schemas.microsoft.com/office/drawing/2014/main" id="{03547C8F-93CC-466D-BEEB-F78B315C44D6}"/>
              </a:ext>
            </a:extLst>
          </p:cNvPr>
          <p:cNvSpPr txBox="1">
            <a:spLocks/>
          </p:cNvSpPr>
          <p:nvPr/>
        </p:nvSpPr>
        <p:spPr>
          <a:xfrm>
            <a:off x="1350235" y="2628428"/>
            <a:ext cx="4437945" cy="7636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eaLnBrk="1" hangingPunct="1">
              <a:lnSpc>
                <a:spcPct val="100000"/>
              </a:lnSpc>
              <a:spcBef>
                <a:spcPts val="0"/>
              </a:spcBef>
              <a:spcAft>
                <a:spcPts val="0"/>
              </a:spcAft>
              <a:buClr>
                <a:schemeClr val="lt1"/>
              </a:buClr>
              <a:buSzPts val="1800"/>
              <a:buFont typeface="Lato"/>
              <a:buChar char="●"/>
              <a:defRPr sz="1800" b="0" i="0" u="none" strike="noStrike" cap="none">
                <a:solidFill>
                  <a:schemeClr val="lt1"/>
                </a:solidFill>
                <a:latin typeface="Lato"/>
                <a:ea typeface="Lato"/>
                <a:cs typeface="Lato"/>
                <a:sym typeface="Lato"/>
              </a:defRPr>
            </a:lvl1pPr>
            <a:lvl2pPr marL="914400" marR="0" lvl="1" indent="-317500" algn="l" rtl="0" eaLnBrk="1" hangingPunct="1">
              <a:lnSpc>
                <a:spcPct val="100000"/>
              </a:lnSpc>
              <a:spcBef>
                <a:spcPts val="1600"/>
              </a:spcBef>
              <a:spcAft>
                <a:spcPts val="0"/>
              </a:spcAft>
              <a:buClr>
                <a:schemeClr val="lt1"/>
              </a:buClr>
              <a:buSzPts val="1400"/>
              <a:buFont typeface="Lato"/>
              <a:buChar char="○"/>
              <a:defRPr sz="1867" b="0" i="0" u="none" strike="noStrike" cap="none">
                <a:solidFill>
                  <a:schemeClr val="lt1"/>
                </a:solidFill>
                <a:latin typeface="Lato"/>
                <a:ea typeface="Lato"/>
                <a:cs typeface="Lato"/>
                <a:sym typeface="Lato"/>
              </a:defRPr>
            </a:lvl2pPr>
            <a:lvl3pPr marL="1371600" marR="0" lvl="2" indent="-317500" algn="l" rtl="0" eaLnBrk="1" hangingPunct="1">
              <a:lnSpc>
                <a:spcPct val="100000"/>
              </a:lnSpc>
              <a:spcBef>
                <a:spcPts val="1600"/>
              </a:spcBef>
              <a:spcAft>
                <a:spcPts val="0"/>
              </a:spcAft>
              <a:buClr>
                <a:schemeClr val="lt1"/>
              </a:buClr>
              <a:buSzPts val="1400"/>
              <a:buFont typeface="Lato"/>
              <a:buChar char="■"/>
              <a:defRPr sz="1867" b="0" i="0" u="none" strike="noStrike" cap="none">
                <a:solidFill>
                  <a:schemeClr val="lt1"/>
                </a:solidFill>
                <a:latin typeface="Lato"/>
                <a:ea typeface="Lato"/>
                <a:cs typeface="Lato"/>
                <a:sym typeface="Lato"/>
              </a:defRPr>
            </a:lvl3pPr>
            <a:lvl4pPr marL="1828800" marR="0" lvl="3" indent="-317500" algn="l" rtl="0" eaLnBrk="1" hangingPunct="1">
              <a:lnSpc>
                <a:spcPct val="100000"/>
              </a:lnSpc>
              <a:spcBef>
                <a:spcPts val="1600"/>
              </a:spcBef>
              <a:spcAft>
                <a:spcPts val="0"/>
              </a:spcAft>
              <a:buClr>
                <a:schemeClr val="lt1"/>
              </a:buClr>
              <a:buSzPts val="1400"/>
              <a:buFont typeface="Lato"/>
              <a:buChar char="●"/>
              <a:defRPr sz="1867" b="0" i="0" u="none" strike="noStrike" cap="none">
                <a:solidFill>
                  <a:schemeClr val="lt1"/>
                </a:solidFill>
                <a:latin typeface="Lato"/>
                <a:ea typeface="Lato"/>
                <a:cs typeface="Lato"/>
                <a:sym typeface="Lato"/>
              </a:defRPr>
            </a:lvl4pPr>
            <a:lvl5pPr marL="2286000" marR="0" lvl="4" indent="-317500" algn="l" rtl="0" eaLnBrk="1" hangingPunct="1">
              <a:lnSpc>
                <a:spcPct val="100000"/>
              </a:lnSpc>
              <a:spcBef>
                <a:spcPts val="1600"/>
              </a:spcBef>
              <a:spcAft>
                <a:spcPts val="0"/>
              </a:spcAft>
              <a:buClr>
                <a:schemeClr val="lt1"/>
              </a:buClr>
              <a:buSzPts val="1400"/>
              <a:buFont typeface="Lato"/>
              <a:buChar char="○"/>
              <a:defRPr sz="1867" b="0" i="0" u="none" strike="noStrike" cap="none">
                <a:solidFill>
                  <a:schemeClr val="lt1"/>
                </a:solidFill>
                <a:latin typeface="Lato"/>
                <a:ea typeface="Lato"/>
                <a:cs typeface="Lato"/>
                <a:sym typeface="Lato"/>
              </a:defRPr>
            </a:lvl5pPr>
            <a:lvl6pPr marL="2743200" marR="0" lvl="5" indent="-317500" algn="l" rtl="0" eaLnBrk="1" hangingPunct="1">
              <a:lnSpc>
                <a:spcPct val="100000"/>
              </a:lnSpc>
              <a:spcBef>
                <a:spcPts val="1600"/>
              </a:spcBef>
              <a:spcAft>
                <a:spcPts val="0"/>
              </a:spcAft>
              <a:buClr>
                <a:schemeClr val="lt1"/>
              </a:buClr>
              <a:buSzPts val="1400"/>
              <a:buFont typeface="Lato"/>
              <a:buChar char="■"/>
              <a:defRPr sz="1867" b="0" i="0" u="none" strike="noStrike" cap="none">
                <a:solidFill>
                  <a:schemeClr val="lt1"/>
                </a:solidFill>
                <a:latin typeface="Lato"/>
                <a:ea typeface="Lato"/>
                <a:cs typeface="Lato"/>
                <a:sym typeface="Lato"/>
              </a:defRPr>
            </a:lvl6pPr>
            <a:lvl7pPr marL="3200400" marR="0" lvl="6" indent="-317500" algn="l" rtl="0" eaLnBrk="1" hangingPunct="1">
              <a:lnSpc>
                <a:spcPct val="100000"/>
              </a:lnSpc>
              <a:spcBef>
                <a:spcPts val="1600"/>
              </a:spcBef>
              <a:spcAft>
                <a:spcPts val="0"/>
              </a:spcAft>
              <a:buClr>
                <a:schemeClr val="lt1"/>
              </a:buClr>
              <a:buSzPts val="1400"/>
              <a:buFont typeface="Lato"/>
              <a:buChar char="●"/>
              <a:defRPr sz="1867" b="0" i="0" u="none" strike="noStrike" cap="none">
                <a:solidFill>
                  <a:schemeClr val="lt1"/>
                </a:solidFill>
                <a:latin typeface="Lato"/>
                <a:ea typeface="Lato"/>
                <a:cs typeface="Lato"/>
                <a:sym typeface="Lato"/>
              </a:defRPr>
            </a:lvl7pPr>
            <a:lvl8pPr marL="3657600" marR="0" lvl="7" indent="-317500" algn="l" rtl="0" eaLnBrk="1" hangingPunct="1">
              <a:lnSpc>
                <a:spcPct val="100000"/>
              </a:lnSpc>
              <a:spcBef>
                <a:spcPts val="1600"/>
              </a:spcBef>
              <a:spcAft>
                <a:spcPts val="0"/>
              </a:spcAft>
              <a:buClr>
                <a:schemeClr val="lt1"/>
              </a:buClr>
              <a:buSzPts val="1400"/>
              <a:buFont typeface="Lato"/>
              <a:buChar char="○"/>
              <a:defRPr sz="1867" b="0" i="0" u="none" strike="noStrike" cap="none">
                <a:solidFill>
                  <a:schemeClr val="lt1"/>
                </a:solidFill>
                <a:latin typeface="Lato"/>
                <a:ea typeface="Lato"/>
                <a:cs typeface="Lato"/>
                <a:sym typeface="Lato"/>
              </a:defRPr>
            </a:lvl8pPr>
            <a:lvl9pPr marL="4114800" marR="0" lvl="8" indent="-317500" algn="l" rtl="0" eaLnBrk="1" hangingPunct="1">
              <a:lnSpc>
                <a:spcPct val="100000"/>
              </a:lnSpc>
              <a:spcBef>
                <a:spcPts val="1600"/>
              </a:spcBef>
              <a:spcAft>
                <a:spcPts val="1600"/>
              </a:spcAft>
              <a:buClr>
                <a:schemeClr val="lt1"/>
              </a:buClr>
              <a:buSzPts val="1400"/>
              <a:buFont typeface="Lato"/>
              <a:buChar char="■"/>
              <a:defRPr sz="1867" b="0" i="0" u="none" strike="noStrike" cap="none">
                <a:solidFill>
                  <a:schemeClr val="lt1"/>
                </a:solidFill>
                <a:latin typeface="Lato"/>
                <a:ea typeface="Lato"/>
                <a:cs typeface="Lato"/>
                <a:sym typeface="Lato"/>
              </a:defRPr>
            </a:lvl9pPr>
          </a:lstStyle>
          <a:p>
            <a:pPr marL="0" indent="0">
              <a:spcAft>
                <a:spcPts val="2133"/>
              </a:spcAft>
              <a:buFont typeface="Lato"/>
              <a:buNone/>
            </a:pPr>
            <a:r>
              <a:rPr lang="en-US" sz="3600" dirty="0"/>
              <a:t>cwoodruff@live.com</a:t>
            </a:r>
          </a:p>
        </p:txBody>
      </p:sp>
      <p:grpSp>
        <p:nvGrpSpPr>
          <p:cNvPr id="13" name="Google Shape;18281;p72">
            <a:extLst>
              <a:ext uri="{FF2B5EF4-FFF2-40B4-BE49-F238E27FC236}">
                <a16:creationId xmlns:a16="http://schemas.microsoft.com/office/drawing/2014/main" id="{C9990881-E9C8-442A-A3EC-3525938D00B3}"/>
              </a:ext>
            </a:extLst>
          </p:cNvPr>
          <p:cNvGrpSpPr/>
          <p:nvPr/>
        </p:nvGrpSpPr>
        <p:grpSpPr>
          <a:xfrm>
            <a:off x="740373" y="2036965"/>
            <a:ext cx="501197" cy="499298"/>
            <a:chOff x="4201447" y="3817349"/>
            <a:chExt cx="346024" cy="345674"/>
          </a:xfrm>
          <a:solidFill>
            <a:schemeClr val="tx2"/>
          </a:solidFill>
        </p:grpSpPr>
        <p:sp>
          <p:nvSpPr>
            <p:cNvPr id="14" name="Google Shape;18282;p72">
              <a:extLst>
                <a:ext uri="{FF2B5EF4-FFF2-40B4-BE49-F238E27FC236}">
                  <a16:creationId xmlns:a16="http://schemas.microsoft.com/office/drawing/2014/main" id="{69F4C768-C60E-4A39-8D42-80D3F4E97674}"/>
                </a:ext>
              </a:extLst>
            </p:cNvPr>
            <p:cNvSpPr/>
            <p:nvPr/>
          </p:nvSpPr>
          <p:spPr>
            <a:xfrm>
              <a:off x="4201447" y="3817349"/>
              <a:ext cx="346024" cy="345674"/>
            </a:xfrm>
            <a:custGeom>
              <a:avLst/>
              <a:gdLst/>
              <a:ahLst/>
              <a:cxnLst/>
              <a:rect l="l" t="t" r="r" b="b"/>
              <a:pathLst>
                <a:path w="10871" h="10860" extrusionOk="0">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8283;p72">
              <a:extLst>
                <a:ext uri="{FF2B5EF4-FFF2-40B4-BE49-F238E27FC236}">
                  <a16:creationId xmlns:a16="http://schemas.microsoft.com/office/drawing/2014/main" id="{D3535622-834E-4673-8217-4CE4F1C501EC}"/>
                </a:ext>
              </a:extLst>
            </p:cNvPr>
            <p:cNvSpPr/>
            <p:nvPr/>
          </p:nvSpPr>
          <p:spPr>
            <a:xfrm>
              <a:off x="4271569" y="3904531"/>
              <a:ext cx="227394" cy="185728"/>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 name="Google Shape;18458;p72">
            <a:extLst>
              <a:ext uri="{FF2B5EF4-FFF2-40B4-BE49-F238E27FC236}">
                <a16:creationId xmlns:a16="http://schemas.microsoft.com/office/drawing/2014/main" id="{A4F6A74B-27B1-4F49-86CC-3DF6458E7129}"/>
              </a:ext>
            </a:extLst>
          </p:cNvPr>
          <p:cNvGrpSpPr/>
          <p:nvPr/>
        </p:nvGrpSpPr>
        <p:grpSpPr>
          <a:xfrm>
            <a:off x="740372" y="2760579"/>
            <a:ext cx="501197" cy="499298"/>
            <a:chOff x="5170480" y="2934639"/>
            <a:chExt cx="261929" cy="280550"/>
          </a:xfrm>
          <a:solidFill>
            <a:schemeClr val="tx2"/>
          </a:solidFill>
        </p:grpSpPr>
        <p:sp>
          <p:nvSpPr>
            <p:cNvPr id="17" name="Google Shape;18459;p72">
              <a:extLst>
                <a:ext uri="{FF2B5EF4-FFF2-40B4-BE49-F238E27FC236}">
                  <a16:creationId xmlns:a16="http://schemas.microsoft.com/office/drawing/2014/main" id="{3A8A6B09-39FB-4CE5-965D-708A97946C74}"/>
                </a:ext>
              </a:extLst>
            </p:cNvPr>
            <p:cNvSpPr/>
            <p:nvPr/>
          </p:nvSpPr>
          <p:spPr>
            <a:xfrm>
              <a:off x="5170480" y="2934639"/>
              <a:ext cx="243340" cy="280550"/>
            </a:xfrm>
            <a:custGeom>
              <a:avLst/>
              <a:gdLst/>
              <a:ahLst/>
              <a:cxnLst/>
              <a:rect l="l" t="t" r="r" b="b"/>
              <a:pathLst>
                <a:path w="7645" h="8814" extrusionOk="0">
                  <a:moveTo>
                    <a:pt x="4192" y="301"/>
                  </a:moveTo>
                  <a:lnTo>
                    <a:pt x="5228" y="1337"/>
                  </a:lnTo>
                  <a:lnTo>
                    <a:pt x="3144" y="1337"/>
                  </a:lnTo>
                  <a:lnTo>
                    <a:pt x="4192" y="301"/>
                  </a:lnTo>
                  <a:close/>
                  <a:moveTo>
                    <a:pt x="4190" y="0"/>
                  </a:moveTo>
                  <a:cubicBezTo>
                    <a:pt x="4156" y="0"/>
                    <a:pt x="4120" y="9"/>
                    <a:pt x="4097" y="27"/>
                  </a:cubicBezTo>
                  <a:lnTo>
                    <a:pt x="2787" y="1337"/>
                  </a:lnTo>
                  <a:lnTo>
                    <a:pt x="703" y="1337"/>
                  </a:lnTo>
                  <a:cubicBezTo>
                    <a:pt x="632" y="1337"/>
                    <a:pt x="572" y="1396"/>
                    <a:pt x="572" y="1480"/>
                  </a:cubicBezTo>
                  <a:lnTo>
                    <a:pt x="572" y="3623"/>
                  </a:lnTo>
                  <a:lnTo>
                    <a:pt x="144" y="3623"/>
                  </a:lnTo>
                  <a:cubicBezTo>
                    <a:pt x="60" y="3623"/>
                    <a:pt x="1" y="3682"/>
                    <a:pt x="1" y="3754"/>
                  </a:cubicBezTo>
                  <a:lnTo>
                    <a:pt x="1" y="8683"/>
                  </a:lnTo>
                  <a:cubicBezTo>
                    <a:pt x="1" y="8754"/>
                    <a:pt x="60" y="8814"/>
                    <a:pt x="144" y="8814"/>
                  </a:cubicBezTo>
                  <a:lnTo>
                    <a:pt x="1489" y="8814"/>
                  </a:lnTo>
                  <a:cubicBezTo>
                    <a:pt x="1572" y="8814"/>
                    <a:pt x="1632" y="8754"/>
                    <a:pt x="1632" y="8683"/>
                  </a:cubicBezTo>
                  <a:cubicBezTo>
                    <a:pt x="1632" y="8599"/>
                    <a:pt x="1572" y="8540"/>
                    <a:pt x="1489" y="8540"/>
                  </a:cubicBezTo>
                  <a:lnTo>
                    <a:pt x="275" y="8540"/>
                  </a:lnTo>
                  <a:lnTo>
                    <a:pt x="275" y="4004"/>
                  </a:lnTo>
                  <a:lnTo>
                    <a:pt x="882" y="4456"/>
                  </a:lnTo>
                  <a:cubicBezTo>
                    <a:pt x="904" y="4469"/>
                    <a:pt x="928" y="4476"/>
                    <a:pt x="952" y="4476"/>
                  </a:cubicBezTo>
                  <a:cubicBezTo>
                    <a:pt x="992" y="4476"/>
                    <a:pt x="1031" y="4458"/>
                    <a:pt x="1061" y="4420"/>
                  </a:cubicBezTo>
                  <a:cubicBezTo>
                    <a:pt x="1108" y="4361"/>
                    <a:pt x="1096" y="4289"/>
                    <a:pt x="1037" y="4242"/>
                  </a:cubicBezTo>
                  <a:lnTo>
                    <a:pt x="834" y="4087"/>
                  </a:lnTo>
                  <a:lnTo>
                    <a:pt x="834" y="3766"/>
                  </a:lnTo>
                  <a:lnTo>
                    <a:pt x="834" y="3754"/>
                  </a:lnTo>
                  <a:lnTo>
                    <a:pt x="834" y="3730"/>
                  </a:lnTo>
                  <a:lnTo>
                    <a:pt x="834" y="1610"/>
                  </a:lnTo>
                  <a:lnTo>
                    <a:pt x="7371" y="1610"/>
                  </a:lnTo>
                  <a:lnTo>
                    <a:pt x="7371" y="2099"/>
                  </a:lnTo>
                  <a:cubicBezTo>
                    <a:pt x="7371" y="2170"/>
                    <a:pt x="7430" y="2230"/>
                    <a:pt x="7502" y="2230"/>
                  </a:cubicBezTo>
                  <a:cubicBezTo>
                    <a:pt x="7585" y="2230"/>
                    <a:pt x="7645" y="2170"/>
                    <a:pt x="7645" y="2099"/>
                  </a:cubicBezTo>
                  <a:lnTo>
                    <a:pt x="7645" y="1468"/>
                  </a:lnTo>
                  <a:cubicBezTo>
                    <a:pt x="7633" y="1396"/>
                    <a:pt x="7573" y="1337"/>
                    <a:pt x="7490" y="1337"/>
                  </a:cubicBezTo>
                  <a:lnTo>
                    <a:pt x="5585" y="1337"/>
                  </a:lnTo>
                  <a:lnTo>
                    <a:pt x="4275" y="27"/>
                  </a:lnTo>
                  <a:cubicBezTo>
                    <a:pt x="4257" y="9"/>
                    <a:pt x="4225" y="0"/>
                    <a:pt x="419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460;p72">
              <a:extLst>
                <a:ext uri="{FF2B5EF4-FFF2-40B4-BE49-F238E27FC236}">
                  <a16:creationId xmlns:a16="http://schemas.microsoft.com/office/drawing/2014/main" id="{C74BA0D6-5D2C-4942-9B8C-E543AD11DE47}"/>
                </a:ext>
              </a:extLst>
            </p:cNvPr>
            <p:cNvSpPr/>
            <p:nvPr/>
          </p:nvSpPr>
          <p:spPr>
            <a:xfrm>
              <a:off x="5217493" y="3007116"/>
              <a:ext cx="34122" cy="34122"/>
            </a:xfrm>
            <a:custGeom>
              <a:avLst/>
              <a:gdLst/>
              <a:ahLst/>
              <a:cxnLst/>
              <a:rect l="l" t="t" r="r" b="b"/>
              <a:pathLst>
                <a:path w="1072" h="1072" extrusionOk="0">
                  <a:moveTo>
                    <a:pt x="810" y="262"/>
                  </a:moveTo>
                  <a:lnTo>
                    <a:pt x="810" y="810"/>
                  </a:lnTo>
                  <a:lnTo>
                    <a:pt x="274" y="810"/>
                  </a:lnTo>
                  <a:lnTo>
                    <a:pt x="274" y="262"/>
                  </a:lnTo>
                  <a:close/>
                  <a:moveTo>
                    <a:pt x="143" y="0"/>
                  </a:moveTo>
                  <a:cubicBezTo>
                    <a:pt x="60" y="0"/>
                    <a:pt x="0" y="60"/>
                    <a:pt x="0" y="131"/>
                  </a:cubicBezTo>
                  <a:lnTo>
                    <a:pt x="0" y="941"/>
                  </a:lnTo>
                  <a:cubicBezTo>
                    <a:pt x="0" y="1012"/>
                    <a:pt x="60" y="1072"/>
                    <a:pt x="143" y="1072"/>
                  </a:cubicBezTo>
                  <a:lnTo>
                    <a:pt x="941" y="1072"/>
                  </a:lnTo>
                  <a:cubicBezTo>
                    <a:pt x="1012" y="1072"/>
                    <a:pt x="1072" y="1012"/>
                    <a:pt x="1072" y="941"/>
                  </a:cubicBezTo>
                  <a:lnTo>
                    <a:pt x="1072" y="131"/>
                  </a:lnTo>
                  <a:cubicBezTo>
                    <a:pt x="1060" y="60"/>
                    <a:pt x="1000" y="0"/>
                    <a:pt x="94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8461;p72">
              <a:extLst>
                <a:ext uri="{FF2B5EF4-FFF2-40B4-BE49-F238E27FC236}">
                  <a16:creationId xmlns:a16="http://schemas.microsoft.com/office/drawing/2014/main" id="{7E5D390D-C8E7-4BB3-9CDC-2A6C4A6BAEEC}"/>
                </a:ext>
              </a:extLst>
            </p:cNvPr>
            <p:cNvSpPr/>
            <p:nvPr/>
          </p:nvSpPr>
          <p:spPr>
            <a:xfrm>
              <a:off x="5264474" y="3007116"/>
              <a:ext cx="26196" cy="8371"/>
            </a:xfrm>
            <a:custGeom>
              <a:avLst/>
              <a:gdLst/>
              <a:ahLst/>
              <a:cxnLst/>
              <a:rect l="l" t="t" r="r" b="b"/>
              <a:pathLst>
                <a:path w="823" h="263" extrusionOk="0">
                  <a:moveTo>
                    <a:pt x="132" y="0"/>
                  </a:moveTo>
                  <a:cubicBezTo>
                    <a:pt x="60" y="0"/>
                    <a:pt x="1" y="60"/>
                    <a:pt x="1" y="131"/>
                  </a:cubicBezTo>
                  <a:cubicBezTo>
                    <a:pt x="1" y="215"/>
                    <a:pt x="60" y="262"/>
                    <a:pt x="132" y="262"/>
                  </a:cubicBezTo>
                  <a:lnTo>
                    <a:pt x="679" y="262"/>
                  </a:lnTo>
                  <a:cubicBezTo>
                    <a:pt x="763" y="262"/>
                    <a:pt x="822" y="215"/>
                    <a:pt x="822" y="131"/>
                  </a:cubicBezTo>
                  <a:cubicBezTo>
                    <a:pt x="822" y="60"/>
                    <a:pt x="763" y="0"/>
                    <a:pt x="67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8462;p72">
              <a:extLst>
                <a:ext uri="{FF2B5EF4-FFF2-40B4-BE49-F238E27FC236}">
                  <a16:creationId xmlns:a16="http://schemas.microsoft.com/office/drawing/2014/main" id="{B6B4CB4E-51D6-4721-B79D-F95BFB12F71A}"/>
                </a:ext>
              </a:extLst>
            </p:cNvPr>
            <p:cNvSpPr/>
            <p:nvPr/>
          </p:nvSpPr>
          <p:spPr>
            <a:xfrm>
              <a:off x="5264856" y="3029079"/>
              <a:ext cx="86068" cy="8371"/>
            </a:xfrm>
            <a:custGeom>
              <a:avLst/>
              <a:gdLst/>
              <a:ahLst/>
              <a:cxnLst/>
              <a:rect l="l" t="t" r="r" b="b"/>
              <a:pathLst>
                <a:path w="2704" h="263" extrusionOk="0">
                  <a:moveTo>
                    <a:pt x="143" y="1"/>
                  </a:moveTo>
                  <a:cubicBezTo>
                    <a:pt x="60" y="1"/>
                    <a:pt x="1" y="60"/>
                    <a:pt x="1" y="132"/>
                  </a:cubicBezTo>
                  <a:cubicBezTo>
                    <a:pt x="1" y="203"/>
                    <a:pt x="60" y="263"/>
                    <a:pt x="143" y="263"/>
                  </a:cubicBezTo>
                  <a:lnTo>
                    <a:pt x="2560" y="263"/>
                  </a:lnTo>
                  <a:cubicBezTo>
                    <a:pt x="2644" y="263"/>
                    <a:pt x="2703" y="203"/>
                    <a:pt x="2703" y="132"/>
                  </a:cubicBezTo>
                  <a:cubicBezTo>
                    <a:pt x="2679" y="60"/>
                    <a:pt x="2620" y="1"/>
                    <a:pt x="254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8463;p72">
              <a:extLst>
                <a:ext uri="{FF2B5EF4-FFF2-40B4-BE49-F238E27FC236}">
                  <a16:creationId xmlns:a16="http://schemas.microsoft.com/office/drawing/2014/main" id="{ACC7F548-48A2-448E-A59A-16DF674B878C}"/>
                </a:ext>
              </a:extLst>
            </p:cNvPr>
            <p:cNvSpPr/>
            <p:nvPr/>
          </p:nvSpPr>
          <p:spPr>
            <a:xfrm>
              <a:off x="5227710" y="3062819"/>
              <a:ext cx="51565" cy="8753"/>
            </a:xfrm>
            <a:custGeom>
              <a:avLst/>
              <a:gdLst/>
              <a:ahLst/>
              <a:cxnLst/>
              <a:rect l="l" t="t" r="r" b="b"/>
              <a:pathLst>
                <a:path w="1620" h="275" extrusionOk="0">
                  <a:moveTo>
                    <a:pt x="132" y="0"/>
                  </a:moveTo>
                  <a:cubicBezTo>
                    <a:pt x="60" y="0"/>
                    <a:pt x="1" y="60"/>
                    <a:pt x="1" y="143"/>
                  </a:cubicBezTo>
                  <a:cubicBezTo>
                    <a:pt x="1" y="215"/>
                    <a:pt x="60" y="274"/>
                    <a:pt x="132" y="274"/>
                  </a:cubicBezTo>
                  <a:lnTo>
                    <a:pt x="1489" y="274"/>
                  </a:lnTo>
                  <a:cubicBezTo>
                    <a:pt x="1560" y="274"/>
                    <a:pt x="1620" y="215"/>
                    <a:pt x="1620" y="143"/>
                  </a:cubicBezTo>
                  <a:cubicBezTo>
                    <a:pt x="1620" y="72"/>
                    <a:pt x="1560" y="0"/>
                    <a:pt x="148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8464;p72">
              <a:extLst>
                <a:ext uri="{FF2B5EF4-FFF2-40B4-BE49-F238E27FC236}">
                  <a16:creationId xmlns:a16="http://schemas.microsoft.com/office/drawing/2014/main" id="{EC57C3AC-2400-48A6-B8C7-52F78A0A446D}"/>
                </a:ext>
              </a:extLst>
            </p:cNvPr>
            <p:cNvSpPr/>
            <p:nvPr/>
          </p:nvSpPr>
          <p:spPr>
            <a:xfrm>
              <a:off x="5196644" y="3182945"/>
              <a:ext cx="42461" cy="8371"/>
            </a:xfrm>
            <a:custGeom>
              <a:avLst/>
              <a:gdLst/>
              <a:ahLst/>
              <a:cxnLst/>
              <a:rect l="l" t="t" r="r" b="b"/>
              <a:pathLst>
                <a:path w="1334" h="263" extrusionOk="0">
                  <a:moveTo>
                    <a:pt x="143" y="1"/>
                  </a:moveTo>
                  <a:cubicBezTo>
                    <a:pt x="60" y="1"/>
                    <a:pt x="0" y="60"/>
                    <a:pt x="0" y="132"/>
                  </a:cubicBezTo>
                  <a:cubicBezTo>
                    <a:pt x="0" y="203"/>
                    <a:pt x="60" y="263"/>
                    <a:pt x="143" y="263"/>
                  </a:cubicBezTo>
                  <a:lnTo>
                    <a:pt x="1191" y="263"/>
                  </a:lnTo>
                  <a:cubicBezTo>
                    <a:pt x="1274" y="263"/>
                    <a:pt x="1334" y="203"/>
                    <a:pt x="1334" y="132"/>
                  </a:cubicBezTo>
                  <a:cubicBezTo>
                    <a:pt x="1310" y="60"/>
                    <a:pt x="1274" y="1"/>
                    <a:pt x="119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8465;p72">
              <a:extLst>
                <a:ext uri="{FF2B5EF4-FFF2-40B4-BE49-F238E27FC236}">
                  <a16:creationId xmlns:a16="http://schemas.microsoft.com/office/drawing/2014/main" id="{0B56FAB1-DC0A-4B36-935A-44802D20250E}"/>
                </a:ext>
              </a:extLst>
            </p:cNvPr>
            <p:cNvSpPr/>
            <p:nvPr/>
          </p:nvSpPr>
          <p:spPr>
            <a:xfrm>
              <a:off x="5210299" y="3013928"/>
              <a:ext cx="222110" cy="201261"/>
            </a:xfrm>
            <a:custGeom>
              <a:avLst/>
              <a:gdLst/>
              <a:ahLst/>
              <a:cxnLst/>
              <a:rect l="l" t="t" r="r" b="b"/>
              <a:pathLst>
                <a:path w="6978" h="6323" extrusionOk="0">
                  <a:moveTo>
                    <a:pt x="4679" y="2632"/>
                  </a:moveTo>
                  <a:lnTo>
                    <a:pt x="4274" y="2929"/>
                  </a:lnTo>
                  <a:lnTo>
                    <a:pt x="1441" y="2929"/>
                  </a:lnTo>
                  <a:lnTo>
                    <a:pt x="1024" y="2632"/>
                  </a:lnTo>
                  <a:close/>
                  <a:moveTo>
                    <a:pt x="3905" y="3168"/>
                  </a:moveTo>
                  <a:lnTo>
                    <a:pt x="3500" y="3465"/>
                  </a:lnTo>
                  <a:lnTo>
                    <a:pt x="2179" y="3465"/>
                  </a:lnTo>
                  <a:lnTo>
                    <a:pt x="1774" y="3168"/>
                  </a:lnTo>
                  <a:close/>
                  <a:moveTo>
                    <a:pt x="3143" y="3727"/>
                  </a:moveTo>
                  <a:lnTo>
                    <a:pt x="2846" y="3942"/>
                  </a:lnTo>
                  <a:lnTo>
                    <a:pt x="2548" y="3727"/>
                  </a:lnTo>
                  <a:close/>
                  <a:moveTo>
                    <a:pt x="6239" y="1"/>
                  </a:moveTo>
                  <a:cubicBezTo>
                    <a:pt x="6167" y="1"/>
                    <a:pt x="6108" y="48"/>
                    <a:pt x="6108" y="132"/>
                  </a:cubicBezTo>
                  <a:lnTo>
                    <a:pt x="6108" y="1263"/>
                  </a:lnTo>
                  <a:lnTo>
                    <a:pt x="6108" y="1596"/>
                  </a:lnTo>
                  <a:lnTo>
                    <a:pt x="5036" y="2382"/>
                  </a:lnTo>
                  <a:lnTo>
                    <a:pt x="667" y="2382"/>
                  </a:lnTo>
                  <a:lnTo>
                    <a:pt x="226" y="2060"/>
                  </a:lnTo>
                  <a:cubicBezTo>
                    <a:pt x="204" y="2047"/>
                    <a:pt x="180" y="2040"/>
                    <a:pt x="156" y="2040"/>
                  </a:cubicBezTo>
                  <a:cubicBezTo>
                    <a:pt x="116" y="2040"/>
                    <a:pt x="77" y="2059"/>
                    <a:pt x="48" y="2096"/>
                  </a:cubicBezTo>
                  <a:cubicBezTo>
                    <a:pt x="0" y="2156"/>
                    <a:pt x="24" y="2227"/>
                    <a:pt x="83" y="2275"/>
                  </a:cubicBezTo>
                  <a:lnTo>
                    <a:pt x="2786" y="4203"/>
                  </a:lnTo>
                  <a:cubicBezTo>
                    <a:pt x="2810" y="4221"/>
                    <a:pt x="2837" y="4230"/>
                    <a:pt x="2863" y="4230"/>
                  </a:cubicBezTo>
                  <a:cubicBezTo>
                    <a:pt x="2890" y="4230"/>
                    <a:pt x="2917" y="4221"/>
                    <a:pt x="2941" y="4203"/>
                  </a:cubicBezTo>
                  <a:lnTo>
                    <a:pt x="6703" y="1513"/>
                  </a:lnTo>
                  <a:lnTo>
                    <a:pt x="6703" y="6049"/>
                  </a:lnTo>
                  <a:lnTo>
                    <a:pt x="786" y="6049"/>
                  </a:lnTo>
                  <a:cubicBezTo>
                    <a:pt x="702" y="6049"/>
                    <a:pt x="643" y="6108"/>
                    <a:pt x="643" y="6192"/>
                  </a:cubicBezTo>
                  <a:cubicBezTo>
                    <a:pt x="643" y="6263"/>
                    <a:pt x="702" y="6323"/>
                    <a:pt x="786" y="6323"/>
                  </a:cubicBezTo>
                  <a:lnTo>
                    <a:pt x="6834" y="6323"/>
                  </a:lnTo>
                  <a:cubicBezTo>
                    <a:pt x="6918" y="6323"/>
                    <a:pt x="6977" y="6263"/>
                    <a:pt x="6977" y="6192"/>
                  </a:cubicBezTo>
                  <a:lnTo>
                    <a:pt x="6977" y="1263"/>
                  </a:lnTo>
                  <a:cubicBezTo>
                    <a:pt x="6941" y="1263"/>
                    <a:pt x="6941" y="1239"/>
                    <a:pt x="6941" y="1239"/>
                  </a:cubicBezTo>
                  <a:cubicBezTo>
                    <a:pt x="6929" y="1191"/>
                    <a:pt x="6882" y="1132"/>
                    <a:pt x="6810" y="1132"/>
                  </a:cubicBezTo>
                  <a:lnTo>
                    <a:pt x="6370" y="1132"/>
                  </a:lnTo>
                  <a:lnTo>
                    <a:pt x="6370" y="132"/>
                  </a:lnTo>
                  <a:cubicBezTo>
                    <a:pt x="6370" y="48"/>
                    <a:pt x="6310" y="1"/>
                    <a:pt x="623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5125C-EF46-4DA7-B15C-CAE374DAAF5D}"/>
              </a:ext>
            </a:extLst>
          </p:cNvPr>
          <p:cNvSpPr>
            <a:spLocks noGrp="1"/>
          </p:cNvSpPr>
          <p:nvPr>
            <p:ph type="title"/>
          </p:nvPr>
        </p:nvSpPr>
        <p:spPr/>
        <p:txBody>
          <a:bodyPr/>
          <a:lstStyle/>
          <a:p>
            <a:r>
              <a:rPr lang="en-US" sz="3600" dirty="0"/>
              <a:t>BOOKs and Resources</a:t>
            </a:r>
          </a:p>
        </p:txBody>
      </p:sp>
      <p:pic>
        <p:nvPicPr>
          <p:cNvPr id="5122" name="Picture 2" descr="See the source image">
            <a:extLst>
              <a:ext uri="{FF2B5EF4-FFF2-40B4-BE49-F238E27FC236}">
                <a16:creationId xmlns:a16="http://schemas.microsoft.com/office/drawing/2014/main" id="{73762F50-6864-418F-893A-D64D3E7ADA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4932" y="1356967"/>
            <a:ext cx="2834220" cy="3439588"/>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See the source image">
            <a:extLst>
              <a:ext uri="{FF2B5EF4-FFF2-40B4-BE49-F238E27FC236}">
                <a16:creationId xmlns:a16="http://schemas.microsoft.com/office/drawing/2014/main" id="{D7E51EB2-3237-4080-9257-A4718287E7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28701" y="1356966"/>
            <a:ext cx="2297644" cy="3439588"/>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See the source image">
            <a:extLst>
              <a:ext uri="{FF2B5EF4-FFF2-40B4-BE49-F238E27FC236}">
                <a16:creationId xmlns:a16="http://schemas.microsoft.com/office/drawing/2014/main" id="{5C0598B0-531C-447A-B503-C0DB98D6175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65894" y="1356966"/>
            <a:ext cx="2118786" cy="3439588"/>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30E693B2-4C74-4B39-B478-8FEEA6F7D744}"/>
              </a:ext>
            </a:extLst>
          </p:cNvPr>
          <p:cNvSpPr txBox="1"/>
          <p:nvPr/>
        </p:nvSpPr>
        <p:spPr>
          <a:xfrm>
            <a:off x="554932" y="5463581"/>
            <a:ext cx="11323035" cy="707886"/>
          </a:xfrm>
          <a:prstGeom prst="rect">
            <a:avLst/>
          </a:prstGeom>
          <a:noFill/>
        </p:spPr>
        <p:txBody>
          <a:bodyPr wrap="square">
            <a:spAutoFit/>
          </a:bodyPr>
          <a:lstStyle/>
          <a:p>
            <a:r>
              <a:rPr lang="en-US" sz="4000" dirty="0">
                <a:solidFill>
                  <a:schemeClr val="bg1"/>
                </a:solidFill>
              </a:rPr>
              <a:t>https://github.com/cwoodruff/genetic-algorithms</a:t>
            </a:r>
          </a:p>
        </p:txBody>
      </p:sp>
    </p:spTree>
    <p:extLst>
      <p:ext uri="{BB962C8B-B14F-4D97-AF65-F5344CB8AC3E}">
        <p14:creationId xmlns:p14="http://schemas.microsoft.com/office/powerpoint/2010/main" val="40739045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798"/>
        <p:cNvGrpSpPr/>
        <p:nvPr/>
      </p:nvGrpSpPr>
      <p:grpSpPr>
        <a:xfrm>
          <a:off x="0" y="0"/>
          <a:ext cx="0" cy="0"/>
          <a:chOff x="0" y="0"/>
          <a:chExt cx="0" cy="0"/>
        </a:xfrm>
      </p:grpSpPr>
      <p:sp>
        <p:nvSpPr>
          <p:cNvPr id="4799" name="Google Shape;4799;p51"/>
          <p:cNvSpPr txBox="1">
            <a:spLocks noGrp="1"/>
          </p:cNvSpPr>
          <p:nvPr>
            <p:ph type="body" idx="1"/>
          </p:nvPr>
        </p:nvSpPr>
        <p:spPr>
          <a:xfrm>
            <a:off x="5590066" y="2199533"/>
            <a:ext cx="5928017" cy="2440400"/>
          </a:xfrm>
          <a:prstGeom prst="rect">
            <a:avLst/>
          </a:prstGeom>
        </p:spPr>
        <p:txBody>
          <a:bodyPr spcFirstLastPara="1" wrap="square" lIns="121900" tIns="121900" rIns="121900" bIns="121900" anchor="t" anchorCtr="0">
            <a:noAutofit/>
          </a:bodyPr>
          <a:lstStyle/>
          <a:p>
            <a:pPr marL="0" indent="0">
              <a:buClr>
                <a:schemeClr val="dk1"/>
              </a:buClr>
              <a:buSzPts val="1100"/>
              <a:buNone/>
            </a:pPr>
            <a:r>
              <a:rPr lang="en-US" sz="3200" dirty="0"/>
              <a:t>Do you have any questions?</a:t>
            </a:r>
            <a:br>
              <a:rPr lang="en-US" sz="3200" dirty="0"/>
            </a:br>
            <a:r>
              <a:rPr lang="en-US" sz="3200" dirty="0">
                <a:uFill>
                  <a:noFill/>
                </a:uFill>
                <a:hlinkClick r:id="rId3"/>
              </a:rPr>
              <a:t>cwoodruff@live.com</a:t>
            </a:r>
            <a:r>
              <a:rPr lang="en-US" sz="3200" dirty="0"/>
              <a:t/>
            </a:r>
            <a:br>
              <a:rPr lang="en-US" sz="3200" dirty="0"/>
            </a:br>
            <a:r>
              <a:rPr lang="en-US" sz="3200" dirty="0" err="1"/>
              <a:t>woodruff.dev</a:t>
            </a:r>
            <a:endParaRPr lang="en-US" sz="3200" dirty="0"/>
          </a:p>
          <a:p>
            <a:pPr marL="0" indent="0">
              <a:spcBef>
                <a:spcPts val="2133"/>
              </a:spcBef>
              <a:spcAft>
                <a:spcPts val="2133"/>
              </a:spcAft>
              <a:buNone/>
            </a:pPr>
            <a:endParaRPr lang="en-US" dirty="0"/>
          </a:p>
        </p:txBody>
      </p:sp>
      <p:sp>
        <p:nvSpPr>
          <p:cNvPr id="4800" name="Google Shape;4800;p51"/>
          <p:cNvSpPr txBox="1">
            <a:spLocks noGrp="1"/>
          </p:cNvSpPr>
          <p:nvPr>
            <p:ph type="title"/>
          </p:nvPr>
        </p:nvSpPr>
        <p:spPr>
          <a:xfrm>
            <a:off x="5590067" y="728600"/>
            <a:ext cx="9484000" cy="1294800"/>
          </a:xfrm>
          <a:prstGeom prst="rect">
            <a:avLst/>
          </a:prstGeom>
        </p:spPr>
        <p:txBody>
          <a:bodyPr spcFirstLastPara="1" wrap="square" lIns="121900" tIns="121900" rIns="121900" bIns="121900" anchor="b" anchorCtr="0">
            <a:noAutofit/>
          </a:bodyPr>
          <a:lstStyle/>
          <a:p>
            <a:r>
              <a:rPr lang="en-US"/>
              <a:t>THANKS!</a:t>
            </a:r>
          </a:p>
        </p:txBody>
      </p:sp>
      <p:sp>
        <p:nvSpPr>
          <p:cNvPr id="4802" name="Google Shape;4802;p51"/>
          <p:cNvSpPr/>
          <p:nvPr/>
        </p:nvSpPr>
        <p:spPr>
          <a:xfrm>
            <a:off x="5719899" y="3924268"/>
            <a:ext cx="336335" cy="336705"/>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chemeClr val="lt1"/>
          </a:solidFill>
          <a:ln>
            <a:noFill/>
          </a:ln>
        </p:spPr>
        <p:txBody>
          <a:bodyPr spcFirstLastPara="1" wrap="square" lIns="121900" tIns="121900" rIns="121900" bIns="121900" anchor="ctr" anchorCtr="0">
            <a:noAutofit/>
          </a:bodyPr>
          <a:lstStyle/>
          <a:p>
            <a:endParaRPr sz="1867"/>
          </a:p>
        </p:txBody>
      </p:sp>
      <p:grpSp>
        <p:nvGrpSpPr>
          <p:cNvPr id="4803" name="Google Shape;4803;p51"/>
          <p:cNvGrpSpPr/>
          <p:nvPr/>
        </p:nvGrpSpPr>
        <p:grpSpPr>
          <a:xfrm>
            <a:off x="6157120" y="3924147"/>
            <a:ext cx="336689" cy="336317"/>
            <a:chOff x="3303268" y="3817349"/>
            <a:chExt cx="346056" cy="345674"/>
          </a:xfrm>
        </p:grpSpPr>
        <p:sp>
          <p:nvSpPr>
            <p:cNvPr id="4804" name="Google Shape;4804;p51"/>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chemeClr val="lt1"/>
            </a:solidFill>
            <a:ln>
              <a:noFill/>
            </a:ln>
          </p:spPr>
          <p:txBody>
            <a:bodyPr spcFirstLastPara="1" wrap="square" lIns="121900" tIns="121900" rIns="121900" bIns="121900" anchor="ctr" anchorCtr="0">
              <a:noAutofit/>
            </a:bodyPr>
            <a:lstStyle/>
            <a:p>
              <a:endParaRPr sz="1867"/>
            </a:p>
          </p:txBody>
        </p:sp>
        <p:sp>
          <p:nvSpPr>
            <p:cNvPr id="4805" name="Google Shape;4805;p51"/>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chemeClr val="lt1"/>
            </a:solidFill>
            <a:ln>
              <a:noFill/>
            </a:ln>
          </p:spPr>
          <p:txBody>
            <a:bodyPr spcFirstLastPara="1" wrap="square" lIns="121900" tIns="121900" rIns="121900" bIns="121900" anchor="ctr" anchorCtr="0">
              <a:noAutofit/>
            </a:bodyPr>
            <a:lstStyle/>
            <a:p>
              <a:endParaRPr sz="1867"/>
            </a:p>
          </p:txBody>
        </p:sp>
        <p:sp>
          <p:nvSpPr>
            <p:cNvPr id="4806" name="Google Shape;4806;p51"/>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chemeClr val="lt1"/>
            </a:solidFill>
            <a:ln>
              <a:noFill/>
            </a:ln>
          </p:spPr>
          <p:txBody>
            <a:bodyPr spcFirstLastPara="1" wrap="square" lIns="121900" tIns="121900" rIns="121900" bIns="121900" anchor="ctr" anchorCtr="0">
              <a:noAutofit/>
            </a:bodyPr>
            <a:lstStyle/>
            <a:p>
              <a:endParaRPr sz="1867"/>
            </a:p>
          </p:txBody>
        </p:sp>
        <p:sp>
          <p:nvSpPr>
            <p:cNvPr id="4807" name="Google Shape;4807;p51"/>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chemeClr val="lt1"/>
            </a:solidFill>
            <a:ln>
              <a:noFill/>
            </a:ln>
          </p:spPr>
          <p:txBody>
            <a:bodyPr spcFirstLastPara="1" wrap="square" lIns="121900" tIns="121900" rIns="121900" bIns="121900" anchor="ctr" anchorCtr="0">
              <a:noAutofit/>
            </a:bodyPr>
            <a:lstStyle/>
            <a:p>
              <a:endParaRPr sz="1867"/>
            </a:p>
          </p:txBody>
        </p:sp>
      </p:grpSp>
      <p:grpSp>
        <p:nvGrpSpPr>
          <p:cNvPr id="4808" name="Google Shape;4808;p51"/>
          <p:cNvGrpSpPr/>
          <p:nvPr/>
        </p:nvGrpSpPr>
        <p:grpSpPr>
          <a:xfrm>
            <a:off x="6594053" y="3924147"/>
            <a:ext cx="336689" cy="336317"/>
            <a:chOff x="3752358" y="3817349"/>
            <a:chExt cx="346056" cy="345674"/>
          </a:xfrm>
        </p:grpSpPr>
        <p:sp>
          <p:nvSpPr>
            <p:cNvPr id="4809" name="Google Shape;4809;p51"/>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chemeClr val="lt1"/>
            </a:solidFill>
            <a:ln>
              <a:noFill/>
            </a:ln>
          </p:spPr>
          <p:txBody>
            <a:bodyPr spcFirstLastPara="1" wrap="square" lIns="121900" tIns="121900" rIns="121900" bIns="121900" anchor="ctr" anchorCtr="0">
              <a:noAutofit/>
            </a:bodyPr>
            <a:lstStyle/>
            <a:p>
              <a:endParaRPr sz="1867"/>
            </a:p>
          </p:txBody>
        </p:sp>
        <p:sp>
          <p:nvSpPr>
            <p:cNvPr id="4810" name="Google Shape;4810;p51"/>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chemeClr val="lt1"/>
            </a:solidFill>
            <a:ln>
              <a:noFill/>
            </a:ln>
          </p:spPr>
          <p:txBody>
            <a:bodyPr spcFirstLastPara="1" wrap="square" lIns="121900" tIns="121900" rIns="121900" bIns="121900" anchor="ctr" anchorCtr="0">
              <a:noAutofit/>
            </a:bodyPr>
            <a:lstStyle/>
            <a:p>
              <a:endParaRPr sz="1867"/>
            </a:p>
          </p:txBody>
        </p:sp>
        <p:sp>
          <p:nvSpPr>
            <p:cNvPr id="4811" name="Google Shape;4811;p51"/>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chemeClr val="lt1"/>
            </a:solidFill>
            <a:ln>
              <a:noFill/>
            </a:ln>
          </p:spPr>
          <p:txBody>
            <a:bodyPr spcFirstLastPara="1" wrap="square" lIns="121900" tIns="121900" rIns="121900" bIns="121900" anchor="ctr" anchorCtr="0">
              <a:noAutofit/>
            </a:bodyPr>
            <a:lstStyle/>
            <a:p>
              <a:endParaRPr sz="1867"/>
            </a:p>
          </p:txBody>
        </p:sp>
        <p:sp>
          <p:nvSpPr>
            <p:cNvPr id="4812" name="Google Shape;4812;p51"/>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chemeClr val="lt1"/>
            </a:solidFill>
            <a:ln>
              <a:noFill/>
            </a:ln>
          </p:spPr>
          <p:txBody>
            <a:bodyPr spcFirstLastPara="1" wrap="square" lIns="121900" tIns="121900" rIns="121900" bIns="121900" anchor="ctr" anchorCtr="0">
              <a:noAutofit/>
            </a:bodyPr>
            <a:lstStyle/>
            <a:p>
              <a:endParaRPr sz="1867"/>
            </a:p>
          </p:txBody>
        </p:sp>
      </p:grpSp>
      <p:pic>
        <p:nvPicPr>
          <p:cNvPr id="4813" name="Google Shape;4813;p51"/>
          <p:cNvPicPr preferRelativeResize="0"/>
          <p:nvPr/>
        </p:nvPicPr>
        <p:blipFill>
          <a:blip r:embed="rId4">
            <a:alphaModFix/>
          </a:blip>
          <a:stretch>
            <a:fillRect/>
          </a:stretch>
        </p:blipFill>
        <p:spPr>
          <a:xfrm>
            <a:off x="-1399493" y="-1118466"/>
            <a:ext cx="6519857" cy="4792004"/>
          </a:xfrm>
          <a:prstGeom prst="rect">
            <a:avLst/>
          </a:prstGeom>
          <a:noFill/>
          <a:ln>
            <a:noFill/>
          </a:ln>
        </p:spPr>
      </p:pic>
      <p:pic>
        <p:nvPicPr>
          <p:cNvPr id="4814" name="Google Shape;4814;p51"/>
          <p:cNvPicPr preferRelativeResize="0"/>
          <p:nvPr/>
        </p:nvPicPr>
        <p:blipFill>
          <a:blip r:embed="rId5">
            <a:alphaModFix/>
          </a:blip>
          <a:stretch>
            <a:fillRect/>
          </a:stretch>
        </p:blipFill>
        <p:spPr>
          <a:xfrm rot="-1083110">
            <a:off x="-1116432" y="2170065"/>
            <a:ext cx="7179735" cy="64516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4F7340E-B24A-4E7A-8045-CDE2D6877E76}"/>
              </a:ext>
            </a:extLst>
          </p:cNvPr>
          <p:cNvSpPr>
            <a:spLocks noGrp="1"/>
          </p:cNvSpPr>
          <p:nvPr>
            <p:ph type="body" idx="1"/>
          </p:nvPr>
        </p:nvSpPr>
        <p:spPr/>
        <p:txBody>
          <a:bodyPr/>
          <a:lstStyle/>
          <a:p>
            <a:pPr marL="186262" indent="0">
              <a:buNone/>
            </a:pPr>
            <a:r>
              <a:rPr lang="en-US" sz="4000" dirty="0"/>
              <a:t>In computer science an optimization problem is to find the best of all possible or available solutions for a given problem.</a:t>
            </a:r>
          </a:p>
        </p:txBody>
      </p:sp>
      <p:sp>
        <p:nvSpPr>
          <p:cNvPr id="4" name="Title 3">
            <a:extLst>
              <a:ext uri="{FF2B5EF4-FFF2-40B4-BE49-F238E27FC236}">
                <a16:creationId xmlns:a16="http://schemas.microsoft.com/office/drawing/2014/main" id="{28576C7B-FD03-41AD-86EC-08832FE56E55}"/>
              </a:ext>
            </a:extLst>
          </p:cNvPr>
          <p:cNvSpPr>
            <a:spLocks noGrp="1"/>
          </p:cNvSpPr>
          <p:nvPr>
            <p:ph type="title"/>
          </p:nvPr>
        </p:nvSpPr>
        <p:spPr/>
        <p:txBody>
          <a:bodyPr/>
          <a:lstStyle/>
          <a:p>
            <a:r>
              <a:rPr lang="en-US" sz="3600" dirty="0"/>
              <a:t>Why use genetic algorithms</a:t>
            </a:r>
          </a:p>
        </p:txBody>
      </p:sp>
    </p:spTree>
    <p:extLst>
      <p:ext uri="{BB962C8B-B14F-4D97-AF65-F5344CB8AC3E}">
        <p14:creationId xmlns:p14="http://schemas.microsoft.com/office/powerpoint/2010/main" val="3990028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C1BD1A4-16FD-48B8-86E2-C6C820F9C56C}"/>
              </a:ext>
            </a:extLst>
          </p:cNvPr>
          <p:cNvSpPr>
            <a:spLocks noGrp="1"/>
          </p:cNvSpPr>
          <p:nvPr>
            <p:ph type="title"/>
          </p:nvPr>
        </p:nvSpPr>
        <p:spPr/>
        <p:txBody>
          <a:bodyPr/>
          <a:lstStyle/>
          <a:p>
            <a:r>
              <a:rPr lang="en-US" sz="3200" dirty="0"/>
              <a:t>Where did Genetic Algorithms come from?</a:t>
            </a:r>
          </a:p>
        </p:txBody>
      </p:sp>
      <p:sp>
        <p:nvSpPr>
          <p:cNvPr id="2" name="Text Placeholder 1">
            <a:extLst>
              <a:ext uri="{FF2B5EF4-FFF2-40B4-BE49-F238E27FC236}">
                <a16:creationId xmlns:a16="http://schemas.microsoft.com/office/drawing/2014/main" id="{8E2A31D9-2296-4E7C-9B99-08BA3E4720DB}"/>
              </a:ext>
            </a:extLst>
          </p:cNvPr>
          <p:cNvSpPr>
            <a:spLocks noGrp="1"/>
          </p:cNvSpPr>
          <p:nvPr>
            <p:ph type="body" idx="1"/>
          </p:nvPr>
        </p:nvSpPr>
        <p:spPr>
          <a:xfrm>
            <a:off x="1123733" y="2043833"/>
            <a:ext cx="5538324" cy="3719600"/>
          </a:xfrm>
        </p:spPr>
        <p:txBody>
          <a:bodyPr/>
          <a:lstStyle/>
          <a:p>
            <a:pPr marL="186262" indent="0">
              <a:buNone/>
            </a:pPr>
            <a:r>
              <a:rPr lang="en-US" sz="2800" dirty="0"/>
              <a:t>Evolutionary algorithms are based on biological processes and Darwinian evolution theory. Charles Darwin formulated the scientific theory of evolution by natural selection in his book 'On the Origin of Species', which was published in 1859.</a:t>
            </a:r>
          </a:p>
        </p:txBody>
      </p:sp>
      <p:pic>
        <p:nvPicPr>
          <p:cNvPr id="1026" name="Picture 2" descr="See the source image">
            <a:extLst>
              <a:ext uri="{FF2B5EF4-FFF2-40B4-BE49-F238E27FC236}">
                <a16:creationId xmlns:a16="http://schemas.microsoft.com/office/drawing/2014/main" id="{D48D0EA5-8721-4748-887D-35043C8D51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03167" y="1660486"/>
            <a:ext cx="3362643" cy="44862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00697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258E7-F403-45B2-B7B2-48F63A4DA41E}"/>
              </a:ext>
            </a:extLst>
          </p:cNvPr>
          <p:cNvSpPr>
            <a:spLocks noGrp="1"/>
          </p:cNvSpPr>
          <p:nvPr>
            <p:ph type="title"/>
          </p:nvPr>
        </p:nvSpPr>
        <p:spPr/>
        <p:txBody>
          <a:bodyPr/>
          <a:lstStyle/>
          <a:p>
            <a:r>
              <a:rPr lang="en-US" sz="3200" dirty="0"/>
              <a:t>Problems solved by Genetic Algorithms</a:t>
            </a:r>
          </a:p>
        </p:txBody>
      </p:sp>
      <p:sp>
        <p:nvSpPr>
          <p:cNvPr id="3" name="Text Placeholder 2">
            <a:extLst>
              <a:ext uri="{FF2B5EF4-FFF2-40B4-BE49-F238E27FC236}">
                <a16:creationId xmlns:a16="http://schemas.microsoft.com/office/drawing/2014/main" id="{12625616-C6B7-4359-82D4-E087B58A7FEF}"/>
              </a:ext>
            </a:extLst>
          </p:cNvPr>
          <p:cNvSpPr>
            <a:spLocks noGrp="1"/>
          </p:cNvSpPr>
          <p:nvPr>
            <p:ph type="body" idx="1"/>
          </p:nvPr>
        </p:nvSpPr>
        <p:spPr>
          <a:xfrm>
            <a:off x="696686" y="1795691"/>
            <a:ext cx="5095447" cy="4218341"/>
          </a:xfrm>
        </p:spPr>
        <p:txBody>
          <a:bodyPr/>
          <a:lstStyle/>
          <a:p>
            <a:pPr marL="169329" indent="0">
              <a:buNone/>
            </a:pPr>
            <a:r>
              <a:rPr lang="en-US" sz="2600" dirty="0"/>
              <a:t>One example is the automatic design of antennas for radio communication. There is an infinite amount of possible shapes for antennas. In fact, the NASA used Genetic Algorithms to evolve an antenna design for its Space Technology 5 (ST5) mission which launched in March 2006.</a:t>
            </a:r>
          </a:p>
        </p:txBody>
      </p:sp>
      <p:pic>
        <p:nvPicPr>
          <p:cNvPr id="2050" name="Picture 2" descr="See the source image">
            <a:extLst>
              <a:ext uri="{FF2B5EF4-FFF2-40B4-BE49-F238E27FC236}">
                <a16:creationId xmlns:a16="http://schemas.microsoft.com/office/drawing/2014/main" id="{2540E877-5CE9-4435-98A7-71AC92639F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99868" y="1545092"/>
            <a:ext cx="5467081" cy="47195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32776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7B154-0232-4EAA-9966-E21FB6CA277B}"/>
              </a:ext>
            </a:extLst>
          </p:cNvPr>
          <p:cNvSpPr>
            <a:spLocks noGrp="1"/>
          </p:cNvSpPr>
          <p:nvPr>
            <p:ph type="title"/>
          </p:nvPr>
        </p:nvSpPr>
        <p:spPr/>
        <p:txBody>
          <a:bodyPr/>
          <a:lstStyle/>
          <a:p>
            <a:r>
              <a:rPr lang="en-US" dirty="0"/>
              <a:t>Traveling Salespeople</a:t>
            </a:r>
          </a:p>
        </p:txBody>
      </p:sp>
      <p:pic>
        <p:nvPicPr>
          <p:cNvPr id="1026" name="Picture 2">
            <a:extLst>
              <a:ext uri="{FF2B5EF4-FFF2-40B4-BE49-F238E27FC236}">
                <a16:creationId xmlns:a16="http://schemas.microsoft.com/office/drawing/2014/main" id="{ECA9AEB5-BEDF-4A85-8AAB-82FDBBCA899E}"/>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790822" y="1280160"/>
            <a:ext cx="8623521" cy="51012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57050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C8C4617-95A6-42B4-BAAD-EA59826DA059}"/>
              </a:ext>
            </a:extLst>
          </p:cNvPr>
          <p:cNvSpPr>
            <a:spLocks noGrp="1"/>
          </p:cNvSpPr>
          <p:nvPr>
            <p:ph type="title"/>
          </p:nvPr>
        </p:nvSpPr>
        <p:spPr>
          <a:xfrm>
            <a:off x="1109167" y="593367"/>
            <a:ext cx="4227943" cy="763600"/>
          </a:xfrm>
        </p:spPr>
        <p:txBody>
          <a:bodyPr/>
          <a:lstStyle/>
          <a:p>
            <a:r>
              <a:rPr lang="en-US" dirty="0"/>
              <a:t>Building Layouts</a:t>
            </a:r>
          </a:p>
        </p:txBody>
      </p:sp>
      <p:pic>
        <p:nvPicPr>
          <p:cNvPr id="9" name="Picture 8">
            <a:extLst>
              <a:ext uri="{FF2B5EF4-FFF2-40B4-BE49-F238E27FC236}">
                <a16:creationId xmlns:a16="http://schemas.microsoft.com/office/drawing/2014/main" id="{9D640D02-6865-4286-90B1-15EDDA3E6C05}"/>
              </a:ext>
            </a:extLst>
          </p:cNvPr>
          <p:cNvPicPr>
            <a:picLocks noChangeAspect="1"/>
          </p:cNvPicPr>
          <p:nvPr/>
        </p:nvPicPr>
        <p:blipFill>
          <a:blip r:embed="rId2"/>
          <a:stretch>
            <a:fillRect/>
          </a:stretch>
        </p:blipFill>
        <p:spPr>
          <a:xfrm>
            <a:off x="0" y="1504203"/>
            <a:ext cx="6068272" cy="5353797"/>
          </a:xfrm>
          <a:prstGeom prst="rect">
            <a:avLst/>
          </a:prstGeom>
        </p:spPr>
      </p:pic>
      <p:pic>
        <p:nvPicPr>
          <p:cNvPr id="11" name="Picture 10">
            <a:extLst>
              <a:ext uri="{FF2B5EF4-FFF2-40B4-BE49-F238E27FC236}">
                <a16:creationId xmlns:a16="http://schemas.microsoft.com/office/drawing/2014/main" id="{5940B078-70E6-4903-B2BD-E85126197435}"/>
              </a:ext>
            </a:extLst>
          </p:cNvPr>
          <p:cNvPicPr>
            <a:picLocks noChangeAspect="1"/>
          </p:cNvPicPr>
          <p:nvPr/>
        </p:nvPicPr>
        <p:blipFill>
          <a:blip r:embed="rId3"/>
          <a:stretch>
            <a:fillRect/>
          </a:stretch>
        </p:blipFill>
        <p:spPr>
          <a:xfrm>
            <a:off x="3122934" y="1523256"/>
            <a:ext cx="9069066" cy="5334744"/>
          </a:xfrm>
          <a:prstGeom prst="rect">
            <a:avLst/>
          </a:prstGeom>
        </p:spPr>
      </p:pic>
    </p:spTree>
    <p:extLst>
      <p:ext uri="{BB962C8B-B14F-4D97-AF65-F5344CB8AC3E}">
        <p14:creationId xmlns:p14="http://schemas.microsoft.com/office/powerpoint/2010/main" val="3367324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04C80-DF09-3A3A-5E3D-E0C99E2351BF}"/>
              </a:ext>
            </a:extLst>
          </p:cNvPr>
          <p:cNvSpPr>
            <a:spLocks noGrp="1"/>
          </p:cNvSpPr>
          <p:nvPr>
            <p:ph type="title"/>
          </p:nvPr>
        </p:nvSpPr>
        <p:spPr/>
        <p:txBody>
          <a:bodyPr/>
          <a:lstStyle/>
          <a:p>
            <a:r>
              <a:rPr lang="en-US" dirty="0"/>
              <a:t>Evolutionary Robotics</a:t>
            </a:r>
          </a:p>
        </p:txBody>
      </p:sp>
      <p:pic>
        <p:nvPicPr>
          <p:cNvPr id="1026" name="Picture 2" descr="See the source image">
            <a:extLst>
              <a:ext uri="{FF2B5EF4-FFF2-40B4-BE49-F238E27FC236}">
                <a16:creationId xmlns:a16="http://schemas.microsoft.com/office/drawing/2014/main" id="{77BD3887-B74F-1FC3-0808-9EA414A08B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9166" y="1636354"/>
            <a:ext cx="10046513" cy="48768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33562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BCF4C-D44F-79B8-B3D4-A38F16E89F31}"/>
              </a:ext>
            </a:extLst>
          </p:cNvPr>
          <p:cNvSpPr>
            <a:spLocks noGrp="1"/>
          </p:cNvSpPr>
          <p:nvPr>
            <p:ph type="title"/>
          </p:nvPr>
        </p:nvSpPr>
        <p:spPr/>
        <p:txBody>
          <a:bodyPr/>
          <a:lstStyle/>
          <a:p>
            <a:r>
              <a:rPr lang="en-US" dirty="0"/>
              <a:t>Evolutionary Robotics</a:t>
            </a:r>
          </a:p>
        </p:txBody>
      </p:sp>
      <p:pic>
        <p:nvPicPr>
          <p:cNvPr id="6" name="Picture 5"/>
          <p:cNvPicPr>
            <a:picLocks noChangeAspect="1"/>
          </p:cNvPicPr>
          <p:nvPr/>
        </p:nvPicPr>
        <p:blipFill>
          <a:blip r:embed="rId2"/>
          <a:stretch>
            <a:fillRect/>
          </a:stretch>
        </p:blipFill>
        <p:spPr>
          <a:xfrm>
            <a:off x="2576130" y="1128196"/>
            <a:ext cx="6181615" cy="5440099"/>
          </a:xfrm>
          <a:prstGeom prst="rect">
            <a:avLst/>
          </a:prstGeom>
        </p:spPr>
      </p:pic>
    </p:spTree>
    <p:extLst>
      <p:ext uri="{BB962C8B-B14F-4D97-AF65-F5344CB8AC3E}">
        <p14:creationId xmlns:p14="http://schemas.microsoft.com/office/powerpoint/2010/main" val="1835068901"/>
      </p:ext>
    </p:extLst>
  </p:cSld>
  <p:clrMapOvr>
    <a:masterClrMapping/>
  </p:clrMapOvr>
  <p:timing>
    <p:tnLst>
      <p:par>
        <p:cTn id="1" dur="indefinite" restart="never" nodeType="tmRoot"/>
      </p:par>
    </p:tnLst>
  </p:timing>
</p:sld>
</file>

<file path=ppt/theme/theme1.xml><?xml version="1.0" encoding="utf-8"?>
<a:theme xmlns:a="http://schemas.openxmlformats.org/drawingml/2006/main" name="DNA">
  <a:themeElements>
    <a:clrScheme name="Simple Light">
      <a:dk1>
        <a:srgbClr val="000000"/>
      </a:dk1>
      <a:lt1>
        <a:srgbClr val="FFFFFF"/>
      </a:lt1>
      <a:dk2>
        <a:srgbClr val="595959"/>
      </a:dk2>
      <a:lt2>
        <a:srgbClr val="EEEEEE"/>
      </a:lt2>
      <a:accent1>
        <a:srgbClr val="FFFFFF"/>
      </a:accent1>
      <a:accent2>
        <a:srgbClr val="05265B"/>
      </a:accent2>
      <a:accent3>
        <a:srgbClr val="2E5CA5"/>
      </a:accent3>
      <a:accent4>
        <a:srgbClr val="7DA9F0"/>
      </a:accent4>
      <a:accent5>
        <a:srgbClr val="9E9E9E"/>
      </a:accent5>
      <a:accent6>
        <a:srgbClr val="F2F2F2"/>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DNA" id="{7DDB436C-D35B-4209-84FA-9F0A55096EB2}" vid="{7634A004-6D17-4BEF-8E94-87746495E02D}"/>
    </a:ext>
  </a:ext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DNA</Template>
  <TotalTime>3333</TotalTime>
  <Words>406</Words>
  <Application>Microsoft Office PowerPoint</Application>
  <PresentationFormat>Widescreen</PresentationFormat>
  <Paragraphs>68</Paragraphs>
  <Slides>21</Slides>
  <Notes>7</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21</vt:i4>
      </vt:variant>
    </vt:vector>
  </HeadingPairs>
  <TitlesOfParts>
    <vt:vector size="29" baseType="lpstr">
      <vt:lpstr>Arial</vt:lpstr>
      <vt:lpstr>Bungee</vt:lpstr>
      <vt:lpstr>Calibri</vt:lpstr>
      <vt:lpstr>Lato</vt:lpstr>
      <vt:lpstr>Proxima Nova</vt:lpstr>
      <vt:lpstr>Proxima Nova Semibold</vt:lpstr>
      <vt:lpstr>DNA</vt:lpstr>
      <vt:lpstr>Slidesgo Final Pages</vt:lpstr>
      <vt:lpstr>Genetic Algorithms</vt:lpstr>
      <vt:lpstr>Chris Woodruff</vt:lpstr>
      <vt:lpstr>Why use genetic algorithms</vt:lpstr>
      <vt:lpstr>Where did Genetic Algorithms come from?</vt:lpstr>
      <vt:lpstr>Problems solved by Genetic Algorithms</vt:lpstr>
      <vt:lpstr>Traveling Salespeople</vt:lpstr>
      <vt:lpstr>Building Layouts</vt:lpstr>
      <vt:lpstr>Evolutionary Robotics</vt:lpstr>
      <vt:lpstr>Evolutionary Robotics</vt:lpstr>
      <vt:lpstr>EVOLUTION Overview</vt:lpstr>
      <vt:lpstr>EVOLUTION Overview</vt:lpstr>
      <vt:lpstr>TERMINOLOGY</vt:lpstr>
      <vt:lpstr>Quickly get to results</vt:lpstr>
      <vt:lpstr>Limitations</vt:lpstr>
      <vt:lpstr>Selection</vt:lpstr>
      <vt:lpstr>Roulette Selection</vt:lpstr>
      <vt:lpstr>CROSSOVER</vt:lpstr>
      <vt:lpstr>MUTATION</vt:lpstr>
      <vt:lpstr>PowerPoint Presentation</vt:lpstr>
      <vt:lpstr>BOOKs and Resources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 Woodruff</dc:creator>
  <cp:lastModifiedBy>Chris Woodruff</cp:lastModifiedBy>
  <cp:revision>19</cp:revision>
  <dcterms:created xsi:type="dcterms:W3CDTF">2021-03-07T01:28:32Z</dcterms:created>
  <dcterms:modified xsi:type="dcterms:W3CDTF">2022-05-17T14:19:50Z</dcterms:modified>
</cp:coreProperties>
</file>